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57" r:id="rId3"/>
    <p:sldId id="258" r:id="rId4"/>
    <p:sldId id="259" r:id="rId5"/>
    <p:sldId id="260" r:id="rId6"/>
    <p:sldId id="264" r:id="rId7"/>
    <p:sldId id="265" r:id="rId8"/>
    <p:sldId id="263" r:id="rId9"/>
    <p:sldId id="262" r:id="rId10"/>
    <p:sldId id="267" r:id="rId11"/>
    <p:sldId id="268" r:id="rId12"/>
    <p:sldId id="269" r:id="rId13"/>
    <p:sldId id="270" r:id="rId14"/>
    <p:sldId id="271" r:id="rId15"/>
    <p:sldId id="272" r:id="rId16"/>
    <p:sldId id="273" r:id="rId17"/>
    <p:sldId id="274" r:id="rId18"/>
    <p:sldId id="289" r:id="rId19"/>
    <p:sldId id="275" r:id="rId20"/>
    <p:sldId id="276" r:id="rId21"/>
    <p:sldId id="278" r:id="rId22"/>
    <p:sldId id="279" r:id="rId23"/>
    <p:sldId id="280" r:id="rId24"/>
    <p:sldId id="281" r:id="rId25"/>
    <p:sldId id="282" r:id="rId26"/>
    <p:sldId id="283" r:id="rId27"/>
    <p:sldId id="284" r:id="rId28"/>
    <p:sldId id="285" r:id="rId29"/>
    <p:sldId id="286" r:id="rId30"/>
    <p:sldId id="287" r:id="rId31"/>
    <p:sldId id="291" r:id="rId32"/>
    <p:sldId id="293" r:id="rId33"/>
    <p:sldId id="292" r:id="rId34"/>
    <p:sldId id="294" r:id="rId35"/>
    <p:sldId id="295" r:id="rId36"/>
    <p:sldId id="296" r:id="rId37"/>
    <p:sldId id="297" r:id="rId3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Açık Stil 1 - Vurgu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94" autoAdjust="0"/>
  </p:normalViewPr>
  <p:slideViewPr>
    <p:cSldViewPr>
      <p:cViewPr varScale="1">
        <p:scale>
          <a:sx n="110" d="100"/>
          <a:sy n="110" d="100"/>
        </p:scale>
        <p:origin x="-164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62B8F0-D5BD-4721-A034-296A5929525A}" type="doc">
      <dgm:prSet loTypeId="urn:microsoft.com/office/officeart/2005/8/layout/cycle8" loCatId="cycle" qsTypeId="urn:microsoft.com/office/officeart/2005/8/quickstyle/simple1" qsCatId="simple" csTypeId="urn:microsoft.com/office/officeart/2005/8/colors/colorful1" csCatId="colorful" phldr="1"/>
      <dgm:spPr/>
    </dgm:pt>
    <dgm:pt modelId="{D911E1A5-59E6-46D8-9EAB-31082347411F}">
      <dgm:prSet phldrT="[Metin]" custT="1"/>
      <dgm:spPr/>
      <dgm:t>
        <a:bodyPr/>
        <a:lstStyle/>
        <a:p>
          <a:r>
            <a:rPr lang="tr-TR" sz="1600" dirty="0"/>
            <a:t>SINAVA FARKLI ANLAMLAR YÜKLEME</a:t>
          </a:r>
        </a:p>
      </dgm:t>
    </dgm:pt>
    <dgm:pt modelId="{04D3DD8B-B23E-4E9B-8A7A-54AC6C57C3FE}" type="parTrans" cxnId="{DC3AACA2-A463-40C6-83E5-4D35D3C5B3DC}">
      <dgm:prSet/>
      <dgm:spPr/>
      <dgm:t>
        <a:bodyPr/>
        <a:lstStyle/>
        <a:p>
          <a:endParaRPr lang="tr-TR"/>
        </a:p>
      </dgm:t>
    </dgm:pt>
    <dgm:pt modelId="{1B152A12-B2EB-4FA6-B1B6-EC744DC34A48}" type="sibTrans" cxnId="{DC3AACA2-A463-40C6-83E5-4D35D3C5B3DC}">
      <dgm:prSet/>
      <dgm:spPr/>
      <dgm:t>
        <a:bodyPr/>
        <a:lstStyle/>
        <a:p>
          <a:endParaRPr lang="tr-TR"/>
        </a:p>
      </dgm:t>
    </dgm:pt>
    <dgm:pt modelId="{15E8BA4D-7C2D-49BD-A709-E07F3D665434}">
      <dgm:prSet phldrT="[Metin]" custT="1"/>
      <dgm:spPr/>
      <dgm:t>
        <a:bodyPr/>
        <a:lstStyle/>
        <a:p>
          <a:r>
            <a:rPr lang="tr-TR" sz="1050" dirty="0"/>
            <a:t>MÜKEMMELLİYETÇİ OLMA</a:t>
          </a:r>
        </a:p>
      </dgm:t>
    </dgm:pt>
    <dgm:pt modelId="{FD7C2318-52BB-42F9-8601-D5AD462E01CC}" type="parTrans" cxnId="{027F2C7A-720A-48B1-8C11-A7CDAED9FC0A}">
      <dgm:prSet/>
      <dgm:spPr/>
      <dgm:t>
        <a:bodyPr/>
        <a:lstStyle/>
        <a:p>
          <a:endParaRPr lang="tr-TR"/>
        </a:p>
      </dgm:t>
    </dgm:pt>
    <dgm:pt modelId="{FF6FE87C-7E21-4F20-A6C6-7CDF0411F519}" type="sibTrans" cxnId="{027F2C7A-720A-48B1-8C11-A7CDAED9FC0A}">
      <dgm:prSet/>
      <dgm:spPr/>
      <dgm:t>
        <a:bodyPr/>
        <a:lstStyle/>
        <a:p>
          <a:endParaRPr lang="tr-TR"/>
        </a:p>
      </dgm:t>
    </dgm:pt>
    <dgm:pt modelId="{BB0AF017-4B1B-45F5-A5EB-DD5718C35897}">
      <dgm:prSet custT="1"/>
      <dgm:spPr/>
      <dgm:t>
        <a:bodyPr/>
        <a:lstStyle/>
        <a:p>
          <a:r>
            <a:rPr lang="tr-TR" sz="1800" dirty="0"/>
            <a:t>ZAMANI YANLIŞ KULLANMA</a:t>
          </a:r>
        </a:p>
      </dgm:t>
    </dgm:pt>
    <dgm:pt modelId="{98A33BEA-38A4-4FD5-90B8-908481FFBC93}" type="parTrans" cxnId="{739640B2-9B99-4D83-8B59-4517F9360EA8}">
      <dgm:prSet/>
      <dgm:spPr/>
      <dgm:t>
        <a:bodyPr/>
        <a:lstStyle/>
        <a:p>
          <a:endParaRPr lang="tr-TR"/>
        </a:p>
      </dgm:t>
    </dgm:pt>
    <dgm:pt modelId="{921DACF2-C53E-4858-BA87-CB91C7AFCF61}" type="sibTrans" cxnId="{739640B2-9B99-4D83-8B59-4517F9360EA8}">
      <dgm:prSet/>
      <dgm:spPr/>
      <dgm:t>
        <a:bodyPr/>
        <a:lstStyle/>
        <a:p>
          <a:endParaRPr lang="tr-TR"/>
        </a:p>
      </dgm:t>
    </dgm:pt>
    <dgm:pt modelId="{AD7AA0A5-877C-4B48-A427-9F30D81C7899}">
      <dgm:prSet custT="1"/>
      <dgm:spPr/>
      <dgm:t>
        <a:bodyPr/>
        <a:lstStyle/>
        <a:p>
          <a:r>
            <a:rPr lang="tr-TR" sz="1800" dirty="0"/>
            <a:t>PLANSIZ DERS ÇALIŞMA</a:t>
          </a:r>
        </a:p>
      </dgm:t>
    </dgm:pt>
    <dgm:pt modelId="{7D10A142-7619-463B-A29C-228A08908DC8}" type="parTrans" cxnId="{C8E36394-9B21-4C33-B813-3CBD304AB99B}">
      <dgm:prSet/>
      <dgm:spPr/>
      <dgm:t>
        <a:bodyPr/>
        <a:lstStyle/>
        <a:p>
          <a:endParaRPr lang="tr-TR"/>
        </a:p>
      </dgm:t>
    </dgm:pt>
    <dgm:pt modelId="{872E87ED-7B9D-46F0-89BE-98FCCAED765F}" type="sibTrans" cxnId="{C8E36394-9B21-4C33-B813-3CBD304AB99B}">
      <dgm:prSet/>
      <dgm:spPr/>
      <dgm:t>
        <a:bodyPr/>
        <a:lstStyle/>
        <a:p>
          <a:endParaRPr lang="tr-TR"/>
        </a:p>
      </dgm:t>
    </dgm:pt>
    <dgm:pt modelId="{314CF411-DD07-4A58-A62E-4D5AFC750589}">
      <dgm:prSet phldrT="[Metin]" custT="1"/>
      <dgm:spPr/>
      <dgm:t>
        <a:bodyPr/>
        <a:lstStyle/>
        <a:p>
          <a:r>
            <a:rPr lang="tr-TR" sz="1800" dirty="0"/>
            <a:t>AİLE VE ÇEVRE BASKISI</a:t>
          </a:r>
        </a:p>
      </dgm:t>
    </dgm:pt>
    <dgm:pt modelId="{686E018C-3D92-4592-B2CC-D88A720A1ECA}" type="sibTrans" cxnId="{14302A75-4381-4005-9911-71F0681B1544}">
      <dgm:prSet/>
      <dgm:spPr/>
      <dgm:t>
        <a:bodyPr/>
        <a:lstStyle/>
        <a:p>
          <a:endParaRPr lang="tr-TR"/>
        </a:p>
      </dgm:t>
    </dgm:pt>
    <dgm:pt modelId="{9A55298E-0E17-412C-97BA-BB1B066F2A0B}" type="parTrans" cxnId="{14302A75-4381-4005-9911-71F0681B1544}">
      <dgm:prSet/>
      <dgm:spPr/>
      <dgm:t>
        <a:bodyPr/>
        <a:lstStyle/>
        <a:p>
          <a:endParaRPr lang="tr-TR"/>
        </a:p>
      </dgm:t>
    </dgm:pt>
    <dgm:pt modelId="{10D4F1A8-C763-48E3-971C-C4876FAF7C01}" type="pres">
      <dgm:prSet presAssocID="{7662B8F0-D5BD-4721-A034-296A5929525A}" presName="compositeShape" presStyleCnt="0">
        <dgm:presLayoutVars>
          <dgm:chMax val="7"/>
          <dgm:dir/>
          <dgm:resizeHandles val="exact"/>
        </dgm:presLayoutVars>
      </dgm:prSet>
      <dgm:spPr/>
    </dgm:pt>
    <dgm:pt modelId="{924964E6-A487-4C3D-A513-07BF75AA9D2E}" type="pres">
      <dgm:prSet presAssocID="{7662B8F0-D5BD-4721-A034-296A5929525A}" presName="wedge1" presStyleLbl="node1" presStyleIdx="0" presStyleCnt="5"/>
      <dgm:spPr/>
      <dgm:t>
        <a:bodyPr/>
        <a:lstStyle/>
        <a:p>
          <a:endParaRPr lang="tr-TR"/>
        </a:p>
      </dgm:t>
    </dgm:pt>
    <dgm:pt modelId="{75AB0C1C-5EB9-493E-BE3B-71F59EEC3650}" type="pres">
      <dgm:prSet presAssocID="{7662B8F0-D5BD-4721-A034-296A5929525A}" presName="dummy1a" presStyleCnt="0"/>
      <dgm:spPr/>
    </dgm:pt>
    <dgm:pt modelId="{CEADB98C-3B48-4D9E-A28B-58DF8B7BB01D}" type="pres">
      <dgm:prSet presAssocID="{7662B8F0-D5BD-4721-A034-296A5929525A}" presName="dummy1b" presStyleCnt="0"/>
      <dgm:spPr/>
    </dgm:pt>
    <dgm:pt modelId="{9A6BAC5C-F825-43E0-AA5B-CD33EFBA3207}" type="pres">
      <dgm:prSet presAssocID="{7662B8F0-D5BD-4721-A034-296A5929525A}" presName="wedge1Tx" presStyleLbl="node1" presStyleIdx="0" presStyleCnt="5">
        <dgm:presLayoutVars>
          <dgm:chMax val="0"/>
          <dgm:chPref val="0"/>
          <dgm:bulletEnabled val="1"/>
        </dgm:presLayoutVars>
      </dgm:prSet>
      <dgm:spPr/>
      <dgm:t>
        <a:bodyPr/>
        <a:lstStyle/>
        <a:p>
          <a:endParaRPr lang="tr-TR"/>
        </a:p>
      </dgm:t>
    </dgm:pt>
    <dgm:pt modelId="{D7493DBC-A5A9-4B3D-812D-FB238B791336}" type="pres">
      <dgm:prSet presAssocID="{7662B8F0-D5BD-4721-A034-296A5929525A}" presName="wedge2" presStyleLbl="node1" presStyleIdx="1" presStyleCnt="5"/>
      <dgm:spPr/>
      <dgm:t>
        <a:bodyPr/>
        <a:lstStyle/>
        <a:p>
          <a:endParaRPr lang="tr-TR"/>
        </a:p>
      </dgm:t>
    </dgm:pt>
    <dgm:pt modelId="{32D6D6EF-663C-4A39-A822-6190DB38E4F2}" type="pres">
      <dgm:prSet presAssocID="{7662B8F0-D5BD-4721-A034-296A5929525A}" presName="dummy2a" presStyleCnt="0"/>
      <dgm:spPr/>
    </dgm:pt>
    <dgm:pt modelId="{AC577CC4-55AC-4E25-85A4-EB67A7D93FFC}" type="pres">
      <dgm:prSet presAssocID="{7662B8F0-D5BD-4721-A034-296A5929525A}" presName="dummy2b" presStyleCnt="0"/>
      <dgm:spPr/>
    </dgm:pt>
    <dgm:pt modelId="{616D48DE-E127-4F6E-8E1F-1DFB1F4EB14F}" type="pres">
      <dgm:prSet presAssocID="{7662B8F0-D5BD-4721-A034-296A5929525A}" presName="wedge2Tx" presStyleLbl="node1" presStyleIdx="1" presStyleCnt="5">
        <dgm:presLayoutVars>
          <dgm:chMax val="0"/>
          <dgm:chPref val="0"/>
          <dgm:bulletEnabled val="1"/>
        </dgm:presLayoutVars>
      </dgm:prSet>
      <dgm:spPr/>
      <dgm:t>
        <a:bodyPr/>
        <a:lstStyle/>
        <a:p>
          <a:endParaRPr lang="tr-TR"/>
        </a:p>
      </dgm:t>
    </dgm:pt>
    <dgm:pt modelId="{7AF2783D-08D8-45E6-A605-823458802934}" type="pres">
      <dgm:prSet presAssocID="{7662B8F0-D5BD-4721-A034-296A5929525A}" presName="wedge3" presStyleLbl="node1" presStyleIdx="2" presStyleCnt="5"/>
      <dgm:spPr/>
      <dgm:t>
        <a:bodyPr/>
        <a:lstStyle/>
        <a:p>
          <a:endParaRPr lang="tr-TR"/>
        </a:p>
      </dgm:t>
    </dgm:pt>
    <dgm:pt modelId="{4CA21F63-B634-42CC-A14B-A68599AAF9A8}" type="pres">
      <dgm:prSet presAssocID="{7662B8F0-D5BD-4721-A034-296A5929525A}" presName="dummy3a" presStyleCnt="0"/>
      <dgm:spPr/>
    </dgm:pt>
    <dgm:pt modelId="{AD9B230C-C39D-4193-B54C-E620FAD784ED}" type="pres">
      <dgm:prSet presAssocID="{7662B8F0-D5BD-4721-A034-296A5929525A}" presName="dummy3b" presStyleCnt="0"/>
      <dgm:spPr/>
    </dgm:pt>
    <dgm:pt modelId="{5217BBB4-2F7E-4304-8DB3-F38AB82739A5}" type="pres">
      <dgm:prSet presAssocID="{7662B8F0-D5BD-4721-A034-296A5929525A}" presName="wedge3Tx" presStyleLbl="node1" presStyleIdx="2" presStyleCnt="5">
        <dgm:presLayoutVars>
          <dgm:chMax val="0"/>
          <dgm:chPref val="0"/>
          <dgm:bulletEnabled val="1"/>
        </dgm:presLayoutVars>
      </dgm:prSet>
      <dgm:spPr/>
      <dgm:t>
        <a:bodyPr/>
        <a:lstStyle/>
        <a:p>
          <a:endParaRPr lang="tr-TR"/>
        </a:p>
      </dgm:t>
    </dgm:pt>
    <dgm:pt modelId="{A333EF9F-B2E1-4372-8620-7F8F9E0F3B9F}" type="pres">
      <dgm:prSet presAssocID="{7662B8F0-D5BD-4721-A034-296A5929525A}" presName="wedge4" presStyleLbl="node1" presStyleIdx="3" presStyleCnt="5"/>
      <dgm:spPr/>
      <dgm:t>
        <a:bodyPr/>
        <a:lstStyle/>
        <a:p>
          <a:endParaRPr lang="tr-TR"/>
        </a:p>
      </dgm:t>
    </dgm:pt>
    <dgm:pt modelId="{3E48113D-70D0-4D41-91D1-F847A1B03861}" type="pres">
      <dgm:prSet presAssocID="{7662B8F0-D5BD-4721-A034-296A5929525A}" presName="dummy4a" presStyleCnt="0"/>
      <dgm:spPr/>
    </dgm:pt>
    <dgm:pt modelId="{AC2411B6-C81B-48F3-BF4C-AC4F802562C3}" type="pres">
      <dgm:prSet presAssocID="{7662B8F0-D5BD-4721-A034-296A5929525A}" presName="dummy4b" presStyleCnt="0"/>
      <dgm:spPr/>
    </dgm:pt>
    <dgm:pt modelId="{0072D24F-2342-4F5F-8F74-2776A694B0E5}" type="pres">
      <dgm:prSet presAssocID="{7662B8F0-D5BD-4721-A034-296A5929525A}" presName="wedge4Tx" presStyleLbl="node1" presStyleIdx="3" presStyleCnt="5">
        <dgm:presLayoutVars>
          <dgm:chMax val="0"/>
          <dgm:chPref val="0"/>
          <dgm:bulletEnabled val="1"/>
        </dgm:presLayoutVars>
      </dgm:prSet>
      <dgm:spPr/>
      <dgm:t>
        <a:bodyPr/>
        <a:lstStyle/>
        <a:p>
          <a:endParaRPr lang="tr-TR"/>
        </a:p>
      </dgm:t>
    </dgm:pt>
    <dgm:pt modelId="{630750BD-88D4-4AF0-A41A-6B0F86F75C17}" type="pres">
      <dgm:prSet presAssocID="{7662B8F0-D5BD-4721-A034-296A5929525A}" presName="wedge5" presStyleLbl="node1" presStyleIdx="4" presStyleCnt="5"/>
      <dgm:spPr/>
      <dgm:t>
        <a:bodyPr/>
        <a:lstStyle/>
        <a:p>
          <a:endParaRPr lang="tr-TR"/>
        </a:p>
      </dgm:t>
    </dgm:pt>
    <dgm:pt modelId="{FB669438-C917-4AAF-BE14-F016680886A6}" type="pres">
      <dgm:prSet presAssocID="{7662B8F0-D5BD-4721-A034-296A5929525A}" presName="dummy5a" presStyleCnt="0"/>
      <dgm:spPr/>
    </dgm:pt>
    <dgm:pt modelId="{D66587E5-0ED4-4D26-BCE0-FC92496DD65E}" type="pres">
      <dgm:prSet presAssocID="{7662B8F0-D5BD-4721-A034-296A5929525A}" presName="dummy5b" presStyleCnt="0"/>
      <dgm:spPr/>
    </dgm:pt>
    <dgm:pt modelId="{26787E3D-56BE-4EF6-BD24-F8EC371D2E09}" type="pres">
      <dgm:prSet presAssocID="{7662B8F0-D5BD-4721-A034-296A5929525A}" presName="wedge5Tx" presStyleLbl="node1" presStyleIdx="4" presStyleCnt="5">
        <dgm:presLayoutVars>
          <dgm:chMax val="0"/>
          <dgm:chPref val="0"/>
          <dgm:bulletEnabled val="1"/>
        </dgm:presLayoutVars>
      </dgm:prSet>
      <dgm:spPr/>
      <dgm:t>
        <a:bodyPr/>
        <a:lstStyle/>
        <a:p>
          <a:endParaRPr lang="tr-TR"/>
        </a:p>
      </dgm:t>
    </dgm:pt>
    <dgm:pt modelId="{9C59A9AF-789C-4493-A714-F9D265DC0FF7}" type="pres">
      <dgm:prSet presAssocID="{872E87ED-7B9D-46F0-89BE-98FCCAED765F}" presName="arrowWedge1" presStyleLbl="fgSibTrans2D1" presStyleIdx="0" presStyleCnt="5"/>
      <dgm:spPr/>
    </dgm:pt>
    <dgm:pt modelId="{7654D64C-A9BB-4517-BDA0-D3815C3C5945}" type="pres">
      <dgm:prSet presAssocID="{921DACF2-C53E-4858-BA87-CB91C7AFCF61}" presName="arrowWedge2" presStyleLbl="fgSibTrans2D1" presStyleIdx="1" presStyleCnt="5"/>
      <dgm:spPr/>
    </dgm:pt>
    <dgm:pt modelId="{2D81BB8A-1D7D-485B-85CC-E19EB50AC26E}" type="pres">
      <dgm:prSet presAssocID="{1B152A12-B2EB-4FA6-B1B6-EC744DC34A48}" presName="arrowWedge3" presStyleLbl="fgSibTrans2D1" presStyleIdx="2" presStyleCnt="5"/>
      <dgm:spPr/>
      <dgm:t>
        <a:bodyPr/>
        <a:lstStyle/>
        <a:p>
          <a:endParaRPr lang="tr-TR"/>
        </a:p>
      </dgm:t>
    </dgm:pt>
    <dgm:pt modelId="{E75F0E40-6D5F-4282-9044-D2CD53045667}" type="pres">
      <dgm:prSet presAssocID="{FF6FE87C-7E21-4F20-A6C6-7CDF0411F519}" presName="arrowWedge4" presStyleLbl="fgSibTrans2D1" presStyleIdx="3" presStyleCnt="5"/>
      <dgm:spPr/>
    </dgm:pt>
    <dgm:pt modelId="{81826970-29F8-42FA-82F0-B91C84BF1792}" type="pres">
      <dgm:prSet presAssocID="{686E018C-3D92-4592-B2CC-D88A720A1ECA}" presName="arrowWedge5" presStyleLbl="fgSibTrans2D1" presStyleIdx="4" presStyleCnt="5"/>
      <dgm:spPr/>
    </dgm:pt>
  </dgm:ptLst>
  <dgm:cxnLst>
    <dgm:cxn modelId="{20363187-8F00-4DAA-AFCB-8D1E00355799}" type="presOf" srcId="{15E8BA4D-7C2D-49BD-A709-E07F3D665434}" destId="{0072D24F-2342-4F5F-8F74-2776A694B0E5}" srcOrd="1" destOrd="0" presId="urn:microsoft.com/office/officeart/2005/8/layout/cycle8"/>
    <dgm:cxn modelId="{C8E36394-9B21-4C33-B813-3CBD304AB99B}" srcId="{7662B8F0-D5BD-4721-A034-296A5929525A}" destId="{AD7AA0A5-877C-4B48-A427-9F30D81C7899}" srcOrd="0" destOrd="0" parTransId="{7D10A142-7619-463B-A29C-228A08908DC8}" sibTransId="{872E87ED-7B9D-46F0-89BE-98FCCAED765F}"/>
    <dgm:cxn modelId="{38F956D0-C0FC-4C65-80F0-0A8B765B6FED}" type="presOf" srcId="{D911E1A5-59E6-46D8-9EAB-31082347411F}" destId="{5217BBB4-2F7E-4304-8DB3-F38AB82739A5}" srcOrd="1" destOrd="0" presId="urn:microsoft.com/office/officeart/2005/8/layout/cycle8"/>
    <dgm:cxn modelId="{1B310BFD-C37D-4328-97EC-BB3E9315A708}" type="presOf" srcId="{BB0AF017-4B1B-45F5-A5EB-DD5718C35897}" destId="{D7493DBC-A5A9-4B3D-812D-FB238B791336}" srcOrd="0" destOrd="0" presId="urn:microsoft.com/office/officeart/2005/8/layout/cycle8"/>
    <dgm:cxn modelId="{027F2C7A-720A-48B1-8C11-A7CDAED9FC0A}" srcId="{7662B8F0-D5BD-4721-A034-296A5929525A}" destId="{15E8BA4D-7C2D-49BD-A709-E07F3D665434}" srcOrd="3" destOrd="0" parTransId="{FD7C2318-52BB-42F9-8601-D5AD462E01CC}" sibTransId="{FF6FE87C-7E21-4F20-A6C6-7CDF0411F519}"/>
    <dgm:cxn modelId="{6CCC5479-BCD2-44D8-9AE9-9DECE3956FA1}" type="presOf" srcId="{314CF411-DD07-4A58-A62E-4D5AFC750589}" destId="{26787E3D-56BE-4EF6-BD24-F8EC371D2E09}" srcOrd="1" destOrd="0" presId="urn:microsoft.com/office/officeart/2005/8/layout/cycle8"/>
    <dgm:cxn modelId="{14302A75-4381-4005-9911-71F0681B1544}" srcId="{7662B8F0-D5BD-4721-A034-296A5929525A}" destId="{314CF411-DD07-4A58-A62E-4D5AFC750589}" srcOrd="4" destOrd="0" parTransId="{9A55298E-0E17-412C-97BA-BB1B066F2A0B}" sibTransId="{686E018C-3D92-4592-B2CC-D88A720A1ECA}"/>
    <dgm:cxn modelId="{2B619EB4-4187-480A-8A15-DA99938EAAE7}" type="presOf" srcId="{BB0AF017-4B1B-45F5-A5EB-DD5718C35897}" destId="{616D48DE-E127-4F6E-8E1F-1DFB1F4EB14F}" srcOrd="1" destOrd="0" presId="urn:microsoft.com/office/officeart/2005/8/layout/cycle8"/>
    <dgm:cxn modelId="{3DC9C72C-DFB0-4AEC-961C-DE2BF25CC19B}" type="presOf" srcId="{AD7AA0A5-877C-4B48-A427-9F30D81C7899}" destId="{9A6BAC5C-F825-43E0-AA5B-CD33EFBA3207}" srcOrd="1" destOrd="0" presId="urn:microsoft.com/office/officeart/2005/8/layout/cycle8"/>
    <dgm:cxn modelId="{1648A334-1EC5-4603-A4AD-05FDB7C0395F}" type="presOf" srcId="{7662B8F0-D5BD-4721-A034-296A5929525A}" destId="{10D4F1A8-C763-48E3-971C-C4876FAF7C01}" srcOrd="0" destOrd="0" presId="urn:microsoft.com/office/officeart/2005/8/layout/cycle8"/>
    <dgm:cxn modelId="{C13CA8FB-9E43-4351-AE8A-EDB6ABE0C129}" type="presOf" srcId="{AD7AA0A5-877C-4B48-A427-9F30D81C7899}" destId="{924964E6-A487-4C3D-A513-07BF75AA9D2E}" srcOrd="0" destOrd="0" presId="urn:microsoft.com/office/officeart/2005/8/layout/cycle8"/>
    <dgm:cxn modelId="{739640B2-9B99-4D83-8B59-4517F9360EA8}" srcId="{7662B8F0-D5BD-4721-A034-296A5929525A}" destId="{BB0AF017-4B1B-45F5-A5EB-DD5718C35897}" srcOrd="1" destOrd="0" parTransId="{98A33BEA-38A4-4FD5-90B8-908481FFBC93}" sibTransId="{921DACF2-C53E-4858-BA87-CB91C7AFCF61}"/>
    <dgm:cxn modelId="{07E731AB-20C5-4730-8684-E3447A44FE24}" type="presOf" srcId="{15E8BA4D-7C2D-49BD-A709-E07F3D665434}" destId="{A333EF9F-B2E1-4372-8620-7F8F9E0F3B9F}" srcOrd="0" destOrd="0" presId="urn:microsoft.com/office/officeart/2005/8/layout/cycle8"/>
    <dgm:cxn modelId="{97D85384-2432-4975-947C-6AD679F373E2}" type="presOf" srcId="{D911E1A5-59E6-46D8-9EAB-31082347411F}" destId="{7AF2783D-08D8-45E6-A605-823458802934}" srcOrd="0" destOrd="0" presId="urn:microsoft.com/office/officeart/2005/8/layout/cycle8"/>
    <dgm:cxn modelId="{DC3AACA2-A463-40C6-83E5-4D35D3C5B3DC}" srcId="{7662B8F0-D5BD-4721-A034-296A5929525A}" destId="{D911E1A5-59E6-46D8-9EAB-31082347411F}" srcOrd="2" destOrd="0" parTransId="{04D3DD8B-B23E-4E9B-8A7A-54AC6C57C3FE}" sibTransId="{1B152A12-B2EB-4FA6-B1B6-EC744DC34A48}"/>
    <dgm:cxn modelId="{B51F79A7-5208-403A-9C9A-0F3D6459F741}" type="presOf" srcId="{314CF411-DD07-4A58-A62E-4D5AFC750589}" destId="{630750BD-88D4-4AF0-A41A-6B0F86F75C17}" srcOrd="0" destOrd="0" presId="urn:microsoft.com/office/officeart/2005/8/layout/cycle8"/>
    <dgm:cxn modelId="{00A690A7-E70E-43A3-96D3-5F80154112C2}" type="presParOf" srcId="{10D4F1A8-C763-48E3-971C-C4876FAF7C01}" destId="{924964E6-A487-4C3D-A513-07BF75AA9D2E}" srcOrd="0" destOrd="0" presId="urn:microsoft.com/office/officeart/2005/8/layout/cycle8"/>
    <dgm:cxn modelId="{E69383A5-B94E-4F8B-A211-6BEA69CA9836}" type="presParOf" srcId="{10D4F1A8-C763-48E3-971C-C4876FAF7C01}" destId="{75AB0C1C-5EB9-493E-BE3B-71F59EEC3650}" srcOrd="1" destOrd="0" presId="urn:microsoft.com/office/officeart/2005/8/layout/cycle8"/>
    <dgm:cxn modelId="{CE7C61EC-9626-43FB-A764-0B52DA74DB23}" type="presParOf" srcId="{10D4F1A8-C763-48E3-971C-C4876FAF7C01}" destId="{CEADB98C-3B48-4D9E-A28B-58DF8B7BB01D}" srcOrd="2" destOrd="0" presId="urn:microsoft.com/office/officeart/2005/8/layout/cycle8"/>
    <dgm:cxn modelId="{D3C40506-2085-4049-989E-E9F7B6BBF752}" type="presParOf" srcId="{10D4F1A8-C763-48E3-971C-C4876FAF7C01}" destId="{9A6BAC5C-F825-43E0-AA5B-CD33EFBA3207}" srcOrd="3" destOrd="0" presId="urn:microsoft.com/office/officeart/2005/8/layout/cycle8"/>
    <dgm:cxn modelId="{AE271680-180F-4D65-9CEA-044C8EAAE221}" type="presParOf" srcId="{10D4F1A8-C763-48E3-971C-C4876FAF7C01}" destId="{D7493DBC-A5A9-4B3D-812D-FB238B791336}" srcOrd="4" destOrd="0" presId="urn:microsoft.com/office/officeart/2005/8/layout/cycle8"/>
    <dgm:cxn modelId="{BC6DA04B-B66B-4A7A-A3A6-50C8B83FB337}" type="presParOf" srcId="{10D4F1A8-C763-48E3-971C-C4876FAF7C01}" destId="{32D6D6EF-663C-4A39-A822-6190DB38E4F2}" srcOrd="5" destOrd="0" presId="urn:microsoft.com/office/officeart/2005/8/layout/cycle8"/>
    <dgm:cxn modelId="{8E22A8AD-CAAE-4779-A17E-79C3DFC368D9}" type="presParOf" srcId="{10D4F1A8-C763-48E3-971C-C4876FAF7C01}" destId="{AC577CC4-55AC-4E25-85A4-EB67A7D93FFC}" srcOrd="6" destOrd="0" presId="urn:microsoft.com/office/officeart/2005/8/layout/cycle8"/>
    <dgm:cxn modelId="{F2A105CD-03BA-444A-887A-B3A85859224B}" type="presParOf" srcId="{10D4F1A8-C763-48E3-971C-C4876FAF7C01}" destId="{616D48DE-E127-4F6E-8E1F-1DFB1F4EB14F}" srcOrd="7" destOrd="0" presId="urn:microsoft.com/office/officeart/2005/8/layout/cycle8"/>
    <dgm:cxn modelId="{06DD1A1C-597A-486E-AF9F-7F8978DE44F0}" type="presParOf" srcId="{10D4F1A8-C763-48E3-971C-C4876FAF7C01}" destId="{7AF2783D-08D8-45E6-A605-823458802934}" srcOrd="8" destOrd="0" presId="urn:microsoft.com/office/officeart/2005/8/layout/cycle8"/>
    <dgm:cxn modelId="{308FEB68-7FE4-4A92-9418-4D71C9941ED5}" type="presParOf" srcId="{10D4F1A8-C763-48E3-971C-C4876FAF7C01}" destId="{4CA21F63-B634-42CC-A14B-A68599AAF9A8}" srcOrd="9" destOrd="0" presId="urn:microsoft.com/office/officeart/2005/8/layout/cycle8"/>
    <dgm:cxn modelId="{99534B50-EDAE-484D-9238-FB21067B3076}" type="presParOf" srcId="{10D4F1A8-C763-48E3-971C-C4876FAF7C01}" destId="{AD9B230C-C39D-4193-B54C-E620FAD784ED}" srcOrd="10" destOrd="0" presId="urn:microsoft.com/office/officeart/2005/8/layout/cycle8"/>
    <dgm:cxn modelId="{CFAD603D-0F2A-4020-9170-D55C3C643EB3}" type="presParOf" srcId="{10D4F1A8-C763-48E3-971C-C4876FAF7C01}" destId="{5217BBB4-2F7E-4304-8DB3-F38AB82739A5}" srcOrd="11" destOrd="0" presId="urn:microsoft.com/office/officeart/2005/8/layout/cycle8"/>
    <dgm:cxn modelId="{A5A9E8AC-1E4E-4C2F-B6BA-BB19D4FD7A96}" type="presParOf" srcId="{10D4F1A8-C763-48E3-971C-C4876FAF7C01}" destId="{A333EF9F-B2E1-4372-8620-7F8F9E0F3B9F}" srcOrd="12" destOrd="0" presId="urn:microsoft.com/office/officeart/2005/8/layout/cycle8"/>
    <dgm:cxn modelId="{DD721E10-0008-4B60-9633-3BF67CFA7091}" type="presParOf" srcId="{10D4F1A8-C763-48E3-971C-C4876FAF7C01}" destId="{3E48113D-70D0-4D41-91D1-F847A1B03861}" srcOrd="13" destOrd="0" presId="urn:microsoft.com/office/officeart/2005/8/layout/cycle8"/>
    <dgm:cxn modelId="{C06AA298-D4FE-482E-95C2-506DCD636126}" type="presParOf" srcId="{10D4F1A8-C763-48E3-971C-C4876FAF7C01}" destId="{AC2411B6-C81B-48F3-BF4C-AC4F802562C3}" srcOrd="14" destOrd="0" presId="urn:microsoft.com/office/officeart/2005/8/layout/cycle8"/>
    <dgm:cxn modelId="{1EC162F6-3DC5-4CED-935A-32B7F228B923}" type="presParOf" srcId="{10D4F1A8-C763-48E3-971C-C4876FAF7C01}" destId="{0072D24F-2342-4F5F-8F74-2776A694B0E5}" srcOrd="15" destOrd="0" presId="urn:microsoft.com/office/officeart/2005/8/layout/cycle8"/>
    <dgm:cxn modelId="{104EFA46-4204-474A-A035-8E03ABE543CD}" type="presParOf" srcId="{10D4F1A8-C763-48E3-971C-C4876FAF7C01}" destId="{630750BD-88D4-4AF0-A41A-6B0F86F75C17}" srcOrd="16" destOrd="0" presId="urn:microsoft.com/office/officeart/2005/8/layout/cycle8"/>
    <dgm:cxn modelId="{43AAFC8E-C9E8-48E8-984D-F4C5DD832805}" type="presParOf" srcId="{10D4F1A8-C763-48E3-971C-C4876FAF7C01}" destId="{FB669438-C917-4AAF-BE14-F016680886A6}" srcOrd="17" destOrd="0" presId="urn:microsoft.com/office/officeart/2005/8/layout/cycle8"/>
    <dgm:cxn modelId="{481A626E-1B06-470A-BF16-922112CFEACE}" type="presParOf" srcId="{10D4F1A8-C763-48E3-971C-C4876FAF7C01}" destId="{D66587E5-0ED4-4D26-BCE0-FC92496DD65E}" srcOrd="18" destOrd="0" presId="urn:microsoft.com/office/officeart/2005/8/layout/cycle8"/>
    <dgm:cxn modelId="{E4B6050E-2EDB-4174-9D5D-74E98BBBE2BA}" type="presParOf" srcId="{10D4F1A8-C763-48E3-971C-C4876FAF7C01}" destId="{26787E3D-56BE-4EF6-BD24-F8EC371D2E09}" srcOrd="19" destOrd="0" presId="urn:microsoft.com/office/officeart/2005/8/layout/cycle8"/>
    <dgm:cxn modelId="{1DADB14D-714E-4ED6-A689-E74AF2A9AE09}" type="presParOf" srcId="{10D4F1A8-C763-48E3-971C-C4876FAF7C01}" destId="{9C59A9AF-789C-4493-A714-F9D265DC0FF7}" srcOrd="20" destOrd="0" presId="urn:microsoft.com/office/officeart/2005/8/layout/cycle8"/>
    <dgm:cxn modelId="{EC32AE79-540C-4A4A-968D-C585AF69DC0D}" type="presParOf" srcId="{10D4F1A8-C763-48E3-971C-C4876FAF7C01}" destId="{7654D64C-A9BB-4517-BDA0-D3815C3C5945}" srcOrd="21" destOrd="0" presId="urn:microsoft.com/office/officeart/2005/8/layout/cycle8"/>
    <dgm:cxn modelId="{4A88A006-A9BE-4A33-A51B-677C28B0BC5A}" type="presParOf" srcId="{10D4F1A8-C763-48E3-971C-C4876FAF7C01}" destId="{2D81BB8A-1D7D-485B-85CC-E19EB50AC26E}" srcOrd="22" destOrd="0" presId="urn:microsoft.com/office/officeart/2005/8/layout/cycle8"/>
    <dgm:cxn modelId="{535C41A6-304C-4F63-924F-E43CF80E7090}" type="presParOf" srcId="{10D4F1A8-C763-48E3-971C-C4876FAF7C01}" destId="{E75F0E40-6D5F-4282-9044-D2CD53045667}" srcOrd="23" destOrd="0" presId="urn:microsoft.com/office/officeart/2005/8/layout/cycle8"/>
    <dgm:cxn modelId="{ACAAA3E9-C50C-4249-9882-AEB860CDA172}" type="presParOf" srcId="{10D4F1A8-C763-48E3-971C-C4876FAF7C01}" destId="{81826970-29F8-42FA-82F0-B91C84BF1792}"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149DA7-3A59-48A8-8040-15E5EC1175D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827C0D73-8122-40FE-AE76-62D814A80DB1}">
      <dgm:prSet/>
      <dgm:spPr/>
      <dgm:t>
        <a:bodyPr/>
        <a:lstStyle/>
        <a:p>
          <a:r>
            <a:rPr lang="tr-TR" dirty="0"/>
            <a:t>‘Sınıfın en çalışkanı bile yapamıyor, ben mi yapacağım?’</a:t>
          </a:r>
          <a:endParaRPr lang="en-US" dirty="0"/>
        </a:p>
      </dgm:t>
    </dgm:pt>
    <dgm:pt modelId="{E8AFF2EA-F71E-4E43-B6AD-52ACA923EB72}" type="parTrans" cxnId="{5C02C514-74F9-4DB2-8998-141C3A69B407}">
      <dgm:prSet/>
      <dgm:spPr/>
      <dgm:t>
        <a:bodyPr/>
        <a:lstStyle/>
        <a:p>
          <a:endParaRPr lang="en-US"/>
        </a:p>
      </dgm:t>
    </dgm:pt>
    <dgm:pt modelId="{D8EF7DC8-7D11-4DEA-89DE-3E7A86CF7C1D}" type="sibTrans" cxnId="{5C02C514-74F9-4DB2-8998-141C3A69B407}">
      <dgm:prSet/>
      <dgm:spPr/>
      <dgm:t>
        <a:bodyPr/>
        <a:lstStyle/>
        <a:p>
          <a:endParaRPr lang="en-US"/>
        </a:p>
      </dgm:t>
    </dgm:pt>
    <dgm:pt modelId="{D414DCDB-F9C2-48EE-A9B5-47896C70999F}">
      <dgm:prSet/>
      <dgm:spPr/>
      <dgm:t>
        <a:bodyPr/>
        <a:lstStyle/>
        <a:p>
          <a:r>
            <a:rPr lang="tr-TR"/>
            <a:t>‘Başarılı olmak için mutlaka özel ders almalıyım, tek başına üstesinden gelemem!!!’ </a:t>
          </a:r>
          <a:endParaRPr lang="en-US"/>
        </a:p>
      </dgm:t>
    </dgm:pt>
    <dgm:pt modelId="{EBC4BB00-23EE-4C50-B6C1-BDD73348090C}" type="parTrans" cxnId="{55DC865B-472A-4736-B105-3B338A78ED63}">
      <dgm:prSet/>
      <dgm:spPr/>
      <dgm:t>
        <a:bodyPr/>
        <a:lstStyle/>
        <a:p>
          <a:endParaRPr lang="en-US"/>
        </a:p>
      </dgm:t>
    </dgm:pt>
    <dgm:pt modelId="{530E3814-08C3-4F3F-BA95-0B54ADC1743D}" type="sibTrans" cxnId="{55DC865B-472A-4736-B105-3B338A78ED63}">
      <dgm:prSet/>
      <dgm:spPr/>
      <dgm:t>
        <a:bodyPr/>
        <a:lstStyle/>
        <a:p>
          <a:endParaRPr lang="en-US"/>
        </a:p>
      </dgm:t>
    </dgm:pt>
    <dgm:pt modelId="{BFD75237-0CD3-4D97-91E2-AF8262365DF5}">
      <dgm:prSet/>
      <dgm:spPr/>
      <dgm:t>
        <a:bodyPr/>
        <a:lstStyle/>
        <a:p>
          <a:r>
            <a:rPr lang="tr-TR"/>
            <a:t>‘Sınav çok zor olacak ve başarısız olacağım!’ </a:t>
          </a:r>
          <a:endParaRPr lang="en-US"/>
        </a:p>
      </dgm:t>
    </dgm:pt>
    <dgm:pt modelId="{1D9B0D76-9A34-4462-8272-B45962922AFB}" type="parTrans" cxnId="{287D8B69-0DAE-43D2-BED6-221F29F1D211}">
      <dgm:prSet/>
      <dgm:spPr/>
      <dgm:t>
        <a:bodyPr/>
        <a:lstStyle/>
        <a:p>
          <a:endParaRPr lang="en-US"/>
        </a:p>
      </dgm:t>
    </dgm:pt>
    <dgm:pt modelId="{C2BFCCFB-E432-4F24-BCBC-4DF96CF0A4FC}" type="sibTrans" cxnId="{287D8B69-0DAE-43D2-BED6-221F29F1D211}">
      <dgm:prSet/>
      <dgm:spPr/>
      <dgm:t>
        <a:bodyPr/>
        <a:lstStyle/>
        <a:p>
          <a:endParaRPr lang="en-US"/>
        </a:p>
      </dgm:t>
    </dgm:pt>
    <dgm:pt modelId="{766EB1E4-784C-43BB-BEC4-69AF9A1F8D4B}">
      <dgm:prSet/>
      <dgm:spPr/>
      <dgm:t>
        <a:bodyPr/>
        <a:lstStyle/>
        <a:p>
          <a:r>
            <a:rPr lang="tr-TR" dirty="0"/>
            <a:t>‘Ben zaten başarısız bir öğrenciyim!’ </a:t>
          </a:r>
          <a:endParaRPr lang="en-US" dirty="0"/>
        </a:p>
      </dgm:t>
    </dgm:pt>
    <dgm:pt modelId="{ABE17E54-AE4C-47DF-89A4-364EEA9EB09F}" type="parTrans" cxnId="{D5126CE0-AE7B-418C-9AC0-56B0A43457EB}">
      <dgm:prSet/>
      <dgm:spPr/>
      <dgm:t>
        <a:bodyPr/>
        <a:lstStyle/>
        <a:p>
          <a:endParaRPr lang="en-US"/>
        </a:p>
      </dgm:t>
    </dgm:pt>
    <dgm:pt modelId="{269E3DC8-6AFF-412D-BA92-17EEF7A6F31B}" type="sibTrans" cxnId="{D5126CE0-AE7B-418C-9AC0-56B0A43457EB}">
      <dgm:prSet/>
      <dgm:spPr/>
      <dgm:t>
        <a:bodyPr/>
        <a:lstStyle/>
        <a:p>
          <a:endParaRPr lang="en-US"/>
        </a:p>
      </dgm:t>
    </dgm:pt>
    <dgm:pt modelId="{DD268A3E-8729-4E7D-A490-1BB78A2F2DEE}">
      <dgm:prSet/>
      <dgm:spPr/>
      <dgm:t>
        <a:bodyPr/>
        <a:lstStyle/>
        <a:p>
          <a:r>
            <a:rPr lang="tr-TR" dirty="0"/>
            <a:t>‘Bu hoca beni sevmiyor zaten, bu dersten başarılı olamam!’</a:t>
          </a:r>
          <a:endParaRPr lang="en-US" dirty="0"/>
        </a:p>
      </dgm:t>
    </dgm:pt>
    <dgm:pt modelId="{B23887D3-8A3D-48B7-9169-49293B3ECC17}" type="parTrans" cxnId="{9F708E0C-5687-438B-B7F2-6CEE55129DA7}">
      <dgm:prSet/>
      <dgm:spPr/>
      <dgm:t>
        <a:bodyPr/>
        <a:lstStyle/>
        <a:p>
          <a:endParaRPr lang="en-US"/>
        </a:p>
      </dgm:t>
    </dgm:pt>
    <dgm:pt modelId="{22CB49DB-BF43-48B2-A194-023440868A34}" type="sibTrans" cxnId="{9F708E0C-5687-438B-B7F2-6CEE55129DA7}">
      <dgm:prSet/>
      <dgm:spPr/>
      <dgm:t>
        <a:bodyPr/>
        <a:lstStyle/>
        <a:p>
          <a:endParaRPr lang="en-US"/>
        </a:p>
      </dgm:t>
    </dgm:pt>
    <dgm:pt modelId="{3281F4AB-7411-4256-BE04-91216F63C5F6}">
      <dgm:prSet/>
      <dgm:spPr/>
      <dgm:t>
        <a:bodyPr/>
        <a:lstStyle/>
        <a:p>
          <a:r>
            <a:rPr lang="tr-TR" dirty="0"/>
            <a:t>‘Matematikte başarılı mıyım ki, diğer derslerim iyi olsun!’</a:t>
          </a:r>
          <a:endParaRPr lang="en-US" dirty="0"/>
        </a:p>
      </dgm:t>
    </dgm:pt>
    <dgm:pt modelId="{26E7D5E5-9DCF-49C4-90F6-A4F30C1A829D}" type="parTrans" cxnId="{35C16414-8153-4BA7-9009-1E81C67358D7}">
      <dgm:prSet/>
      <dgm:spPr/>
      <dgm:t>
        <a:bodyPr/>
        <a:lstStyle/>
        <a:p>
          <a:endParaRPr lang="en-US"/>
        </a:p>
      </dgm:t>
    </dgm:pt>
    <dgm:pt modelId="{34432059-5777-409B-9CA8-DC11E691B185}" type="sibTrans" cxnId="{35C16414-8153-4BA7-9009-1E81C67358D7}">
      <dgm:prSet/>
      <dgm:spPr/>
      <dgm:t>
        <a:bodyPr/>
        <a:lstStyle/>
        <a:p>
          <a:endParaRPr lang="en-US"/>
        </a:p>
      </dgm:t>
    </dgm:pt>
    <dgm:pt modelId="{003575B2-406C-43C3-BC81-135C8F9EB281}">
      <dgm:prSet/>
      <dgm:spPr/>
      <dgm:t>
        <a:bodyPr/>
        <a:lstStyle/>
        <a:p>
          <a:r>
            <a:rPr lang="tr-TR" dirty="0"/>
            <a:t>‘Hayatım boyunca bu dersi yapamadım zaten, bundan sonra da yapamam!’</a:t>
          </a:r>
          <a:endParaRPr lang="en-US" dirty="0"/>
        </a:p>
      </dgm:t>
    </dgm:pt>
    <dgm:pt modelId="{4C91CC20-4374-4279-ADC6-8744B4558840}" type="parTrans" cxnId="{7A2CC3FC-531A-4F8B-8B62-A5E72F5160DD}">
      <dgm:prSet/>
      <dgm:spPr/>
      <dgm:t>
        <a:bodyPr/>
        <a:lstStyle/>
        <a:p>
          <a:endParaRPr lang="en-US"/>
        </a:p>
      </dgm:t>
    </dgm:pt>
    <dgm:pt modelId="{24F78316-ED52-45F7-A1F8-AC628F280402}" type="sibTrans" cxnId="{7A2CC3FC-531A-4F8B-8B62-A5E72F5160DD}">
      <dgm:prSet/>
      <dgm:spPr/>
      <dgm:t>
        <a:bodyPr/>
        <a:lstStyle/>
        <a:p>
          <a:endParaRPr lang="en-US"/>
        </a:p>
      </dgm:t>
    </dgm:pt>
    <dgm:pt modelId="{6EA421BD-DD64-4B07-9C5E-CD4E72AD537A}">
      <dgm:prSet/>
      <dgm:spPr/>
      <dgm:t>
        <a:bodyPr/>
        <a:lstStyle/>
        <a:p>
          <a:r>
            <a:rPr lang="tr-TR" dirty="0"/>
            <a:t>‘Hala fen testinde çözemediğim sorular var!’</a:t>
          </a:r>
          <a:endParaRPr lang="en-US" dirty="0"/>
        </a:p>
      </dgm:t>
    </dgm:pt>
    <dgm:pt modelId="{06549171-2472-4FA7-B368-FEC2A1023F87}" type="parTrans" cxnId="{C070C06D-5A70-4E5B-8910-D56BFEE74138}">
      <dgm:prSet/>
      <dgm:spPr/>
      <dgm:t>
        <a:bodyPr/>
        <a:lstStyle/>
        <a:p>
          <a:endParaRPr lang="en-US"/>
        </a:p>
      </dgm:t>
    </dgm:pt>
    <dgm:pt modelId="{F2322443-CE0F-4A96-9B7E-8FD49B19E5FF}" type="sibTrans" cxnId="{C070C06D-5A70-4E5B-8910-D56BFEE74138}">
      <dgm:prSet/>
      <dgm:spPr/>
      <dgm:t>
        <a:bodyPr/>
        <a:lstStyle/>
        <a:p>
          <a:endParaRPr lang="en-US"/>
        </a:p>
      </dgm:t>
    </dgm:pt>
    <dgm:pt modelId="{739DFD6E-8E4F-4495-950E-B4C5DF612C84}">
      <dgm:prSet/>
      <dgm:spPr/>
      <dgm:t>
        <a:bodyPr/>
        <a:lstStyle/>
        <a:p>
          <a:r>
            <a:rPr lang="tr-TR" dirty="0"/>
            <a:t>‘Ailem de zaten tembel olduğumu düşünüyor!’</a:t>
          </a:r>
          <a:endParaRPr lang="en-US" dirty="0"/>
        </a:p>
      </dgm:t>
    </dgm:pt>
    <dgm:pt modelId="{5AD87F41-8DCE-4853-91F4-97A6269E61BF}" type="parTrans" cxnId="{67D14BE0-E9BC-4B43-8204-8604F23AD450}">
      <dgm:prSet/>
      <dgm:spPr/>
      <dgm:t>
        <a:bodyPr/>
        <a:lstStyle/>
        <a:p>
          <a:endParaRPr lang="en-US"/>
        </a:p>
      </dgm:t>
    </dgm:pt>
    <dgm:pt modelId="{4EBDFA49-12F5-488C-8D1B-A5A6597D3360}" type="sibTrans" cxnId="{67D14BE0-E9BC-4B43-8204-8604F23AD450}">
      <dgm:prSet/>
      <dgm:spPr/>
      <dgm:t>
        <a:bodyPr/>
        <a:lstStyle/>
        <a:p>
          <a:endParaRPr lang="en-US"/>
        </a:p>
      </dgm:t>
    </dgm:pt>
    <dgm:pt modelId="{9A30848D-FCD0-46E4-BA6B-3A6CF0520003}" type="pres">
      <dgm:prSet presAssocID="{65149DA7-3A59-48A8-8040-15E5EC1175DB}" presName="linear" presStyleCnt="0">
        <dgm:presLayoutVars>
          <dgm:animLvl val="lvl"/>
          <dgm:resizeHandles val="exact"/>
        </dgm:presLayoutVars>
      </dgm:prSet>
      <dgm:spPr/>
      <dgm:t>
        <a:bodyPr/>
        <a:lstStyle/>
        <a:p>
          <a:endParaRPr lang="tr-TR"/>
        </a:p>
      </dgm:t>
    </dgm:pt>
    <dgm:pt modelId="{675ECD67-00EE-4CEC-B080-83DCE3F37B9B}" type="pres">
      <dgm:prSet presAssocID="{827C0D73-8122-40FE-AE76-62D814A80DB1}" presName="parentText" presStyleLbl="node1" presStyleIdx="0" presStyleCnt="9">
        <dgm:presLayoutVars>
          <dgm:chMax val="0"/>
          <dgm:bulletEnabled val="1"/>
        </dgm:presLayoutVars>
      </dgm:prSet>
      <dgm:spPr/>
      <dgm:t>
        <a:bodyPr/>
        <a:lstStyle/>
        <a:p>
          <a:endParaRPr lang="tr-TR"/>
        </a:p>
      </dgm:t>
    </dgm:pt>
    <dgm:pt modelId="{A02F5AF1-767F-47F7-92D9-93AE24AD4D75}" type="pres">
      <dgm:prSet presAssocID="{D8EF7DC8-7D11-4DEA-89DE-3E7A86CF7C1D}" presName="spacer" presStyleCnt="0"/>
      <dgm:spPr/>
    </dgm:pt>
    <dgm:pt modelId="{F14984A8-7B96-4260-91C8-D561E0C74AAF}" type="pres">
      <dgm:prSet presAssocID="{D414DCDB-F9C2-48EE-A9B5-47896C70999F}" presName="parentText" presStyleLbl="node1" presStyleIdx="1" presStyleCnt="9">
        <dgm:presLayoutVars>
          <dgm:chMax val="0"/>
          <dgm:bulletEnabled val="1"/>
        </dgm:presLayoutVars>
      </dgm:prSet>
      <dgm:spPr/>
      <dgm:t>
        <a:bodyPr/>
        <a:lstStyle/>
        <a:p>
          <a:endParaRPr lang="tr-TR"/>
        </a:p>
      </dgm:t>
    </dgm:pt>
    <dgm:pt modelId="{EF8C5789-5C0A-4FDD-9C41-088907DC78A1}" type="pres">
      <dgm:prSet presAssocID="{530E3814-08C3-4F3F-BA95-0B54ADC1743D}" presName="spacer" presStyleCnt="0"/>
      <dgm:spPr/>
    </dgm:pt>
    <dgm:pt modelId="{15374972-D0B9-46CC-BA98-27EC687E7B26}" type="pres">
      <dgm:prSet presAssocID="{BFD75237-0CD3-4D97-91E2-AF8262365DF5}" presName="parentText" presStyleLbl="node1" presStyleIdx="2" presStyleCnt="9">
        <dgm:presLayoutVars>
          <dgm:chMax val="0"/>
          <dgm:bulletEnabled val="1"/>
        </dgm:presLayoutVars>
      </dgm:prSet>
      <dgm:spPr/>
      <dgm:t>
        <a:bodyPr/>
        <a:lstStyle/>
        <a:p>
          <a:endParaRPr lang="tr-TR"/>
        </a:p>
      </dgm:t>
    </dgm:pt>
    <dgm:pt modelId="{7710B45D-BB91-4B18-A631-81E1E08BB196}" type="pres">
      <dgm:prSet presAssocID="{C2BFCCFB-E432-4F24-BCBC-4DF96CF0A4FC}" presName="spacer" presStyleCnt="0"/>
      <dgm:spPr/>
    </dgm:pt>
    <dgm:pt modelId="{6014812A-1BC7-4E38-AEA6-DABCF00A321D}" type="pres">
      <dgm:prSet presAssocID="{766EB1E4-784C-43BB-BEC4-69AF9A1F8D4B}" presName="parentText" presStyleLbl="node1" presStyleIdx="3" presStyleCnt="9">
        <dgm:presLayoutVars>
          <dgm:chMax val="0"/>
          <dgm:bulletEnabled val="1"/>
        </dgm:presLayoutVars>
      </dgm:prSet>
      <dgm:spPr/>
      <dgm:t>
        <a:bodyPr/>
        <a:lstStyle/>
        <a:p>
          <a:endParaRPr lang="tr-TR"/>
        </a:p>
      </dgm:t>
    </dgm:pt>
    <dgm:pt modelId="{87BA6595-8A2D-4B93-B921-DEEFE75B86BD}" type="pres">
      <dgm:prSet presAssocID="{269E3DC8-6AFF-412D-BA92-17EEF7A6F31B}" presName="spacer" presStyleCnt="0"/>
      <dgm:spPr/>
    </dgm:pt>
    <dgm:pt modelId="{966D70E7-D515-4DFD-AB9C-9DB4F63DA6A6}" type="pres">
      <dgm:prSet presAssocID="{DD268A3E-8729-4E7D-A490-1BB78A2F2DEE}" presName="parentText" presStyleLbl="node1" presStyleIdx="4" presStyleCnt="9">
        <dgm:presLayoutVars>
          <dgm:chMax val="0"/>
          <dgm:bulletEnabled val="1"/>
        </dgm:presLayoutVars>
      </dgm:prSet>
      <dgm:spPr/>
      <dgm:t>
        <a:bodyPr/>
        <a:lstStyle/>
        <a:p>
          <a:endParaRPr lang="tr-TR"/>
        </a:p>
      </dgm:t>
    </dgm:pt>
    <dgm:pt modelId="{364D8A9A-4CCE-4D3D-949A-CE0D6DF60B76}" type="pres">
      <dgm:prSet presAssocID="{22CB49DB-BF43-48B2-A194-023440868A34}" presName="spacer" presStyleCnt="0"/>
      <dgm:spPr/>
    </dgm:pt>
    <dgm:pt modelId="{7F7D8C0D-E970-4D2C-96B2-D5679DCD95A1}" type="pres">
      <dgm:prSet presAssocID="{3281F4AB-7411-4256-BE04-91216F63C5F6}" presName="parentText" presStyleLbl="node1" presStyleIdx="5" presStyleCnt="9">
        <dgm:presLayoutVars>
          <dgm:chMax val="0"/>
          <dgm:bulletEnabled val="1"/>
        </dgm:presLayoutVars>
      </dgm:prSet>
      <dgm:spPr/>
      <dgm:t>
        <a:bodyPr/>
        <a:lstStyle/>
        <a:p>
          <a:endParaRPr lang="tr-TR"/>
        </a:p>
      </dgm:t>
    </dgm:pt>
    <dgm:pt modelId="{9DA19AFA-1669-4CFA-A3DE-DB0130D3F560}" type="pres">
      <dgm:prSet presAssocID="{34432059-5777-409B-9CA8-DC11E691B185}" presName="spacer" presStyleCnt="0"/>
      <dgm:spPr/>
    </dgm:pt>
    <dgm:pt modelId="{4FAC1B95-2031-43E0-B435-D1377F59C56D}" type="pres">
      <dgm:prSet presAssocID="{003575B2-406C-43C3-BC81-135C8F9EB281}" presName="parentText" presStyleLbl="node1" presStyleIdx="6" presStyleCnt="9">
        <dgm:presLayoutVars>
          <dgm:chMax val="0"/>
          <dgm:bulletEnabled val="1"/>
        </dgm:presLayoutVars>
      </dgm:prSet>
      <dgm:spPr/>
      <dgm:t>
        <a:bodyPr/>
        <a:lstStyle/>
        <a:p>
          <a:endParaRPr lang="tr-TR"/>
        </a:p>
      </dgm:t>
    </dgm:pt>
    <dgm:pt modelId="{342FB61A-5C6E-41F1-A366-5B1C9A96EC0D}" type="pres">
      <dgm:prSet presAssocID="{24F78316-ED52-45F7-A1F8-AC628F280402}" presName="spacer" presStyleCnt="0"/>
      <dgm:spPr/>
    </dgm:pt>
    <dgm:pt modelId="{1864685C-AF17-4087-96B7-5967B155DA64}" type="pres">
      <dgm:prSet presAssocID="{6EA421BD-DD64-4B07-9C5E-CD4E72AD537A}" presName="parentText" presStyleLbl="node1" presStyleIdx="7" presStyleCnt="9">
        <dgm:presLayoutVars>
          <dgm:chMax val="0"/>
          <dgm:bulletEnabled val="1"/>
        </dgm:presLayoutVars>
      </dgm:prSet>
      <dgm:spPr/>
      <dgm:t>
        <a:bodyPr/>
        <a:lstStyle/>
        <a:p>
          <a:endParaRPr lang="tr-TR"/>
        </a:p>
      </dgm:t>
    </dgm:pt>
    <dgm:pt modelId="{896A3903-DC18-43E2-9B2C-F95E6F44AB42}" type="pres">
      <dgm:prSet presAssocID="{F2322443-CE0F-4A96-9B7E-8FD49B19E5FF}" presName="spacer" presStyleCnt="0"/>
      <dgm:spPr/>
    </dgm:pt>
    <dgm:pt modelId="{3167B0ED-94D1-407E-8C39-C9A4D3CD2FF4}" type="pres">
      <dgm:prSet presAssocID="{739DFD6E-8E4F-4495-950E-B4C5DF612C84}" presName="parentText" presStyleLbl="node1" presStyleIdx="8" presStyleCnt="9">
        <dgm:presLayoutVars>
          <dgm:chMax val="0"/>
          <dgm:bulletEnabled val="1"/>
        </dgm:presLayoutVars>
      </dgm:prSet>
      <dgm:spPr/>
      <dgm:t>
        <a:bodyPr/>
        <a:lstStyle/>
        <a:p>
          <a:endParaRPr lang="tr-TR"/>
        </a:p>
      </dgm:t>
    </dgm:pt>
  </dgm:ptLst>
  <dgm:cxnLst>
    <dgm:cxn modelId="{2C04A77E-2D12-496C-9E2D-1D548D1AA8E3}" type="presOf" srcId="{DD268A3E-8729-4E7D-A490-1BB78A2F2DEE}" destId="{966D70E7-D515-4DFD-AB9C-9DB4F63DA6A6}" srcOrd="0" destOrd="0" presId="urn:microsoft.com/office/officeart/2005/8/layout/vList2"/>
    <dgm:cxn modelId="{7A2CC3FC-531A-4F8B-8B62-A5E72F5160DD}" srcId="{65149DA7-3A59-48A8-8040-15E5EC1175DB}" destId="{003575B2-406C-43C3-BC81-135C8F9EB281}" srcOrd="6" destOrd="0" parTransId="{4C91CC20-4374-4279-ADC6-8744B4558840}" sibTransId="{24F78316-ED52-45F7-A1F8-AC628F280402}"/>
    <dgm:cxn modelId="{55DC865B-472A-4736-B105-3B338A78ED63}" srcId="{65149DA7-3A59-48A8-8040-15E5EC1175DB}" destId="{D414DCDB-F9C2-48EE-A9B5-47896C70999F}" srcOrd="1" destOrd="0" parTransId="{EBC4BB00-23EE-4C50-B6C1-BDD73348090C}" sibTransId="{530E3814-08C3-4F3F-BA95-0B54ADC1743D}"/>
    <dgm:cxn modelId="{35C16414-8153-4BA7-9009-1E81C67358D7}" srcId="{65149DA7-3A59-48A8-8040-15E5EC1175DB}" destId="{3281F4AB-7411-4256-BE04-91216F63C5F6}" srcOrd="5" destOrd="0" parTransId="{26E7D5E5-9DCF-49C4-90F6-A4F30C1A829D}" sibTransId="{34432059-5777-409B-9CA8-DC11E691B185}"/>
    <dgm:cxn modelId="{D5126CE0-AE7B-418C-9AC0-56B0A43457EB}" srcId="{65149DA7-3A59-48A8-8040-15E5EC1175DB}" destId="{766EB1E4-784C-43BB-BEC4-69AF9A1F8D4B}" srcOrd="3" destOrd="0" parTransId="{ABE17E54-AE4C-47DF-89A4-364EEA9EB09F}" sibTransId="{269E3DC8-6AFF-412D-BA92-17EEF7A6F31B}"/>
    <dgm:cxn modelId="{C070C06D-5A70-4E5B-8910-D56BFEE74138}" srcId="{65149DA7-3A59-48A8-8040-15E5EC1175DB}" destId="{6EA421BD-DD64-4B07-9C5E-CD4E72AD537A}" srcOrd="7" destOrd="0" parTransId="{06549171-2472-4FA7-B368-FEC2A1023F87}" sibTransId="{F2322443-CE0F-4A96-9B7E-8FD49B19E5FF}"/>
    <dgm:cxn modelId="{75C6AFF9-B6D6-4438-9B53-F12449C68F07}" type="presOf" srcId="{739DFD6E-8E4F-4495-950E-B4C5DF612C84}" destId="{3167B0ED-94D1-407E-8C39-C9A4D3CD2FF4}" srcOrd="0" destOrd="0" presId="urn:microsoft.com/office/officeart/2005/8/layout/vList2"/>
    <dgm:cxn modelId="{6D7C1A65-D30C-4838-8CB6-F5FB89F1B3CE}" type="presOf" srcId="{BFD75237-0CD3-4D97-91E2-AF8262365DF5}" destId="{15374972-D0B9-46CC-BA98-27EC687E7B26}" srcOrd="0" destOrd="0" presId="urn:microsoft.com/office/officeart/2005/8/layout/vList2"/>
    <dgm:cxn modelId="{489C627B-8DA2-440C-820A-EF0306014275}" type="presOf" srcId="{766EB1E4-784C-43BB-BEC4-69AF9A1F8D4B}" destId="{6014812A-1BC7-4E38-AEA6-DABCF00A321D}" srcOrd="0" destOrd="0" presId="urn:microsoft.com/office/officeart/2005/8/layout/vList2"/>
    <dgm:cxn modelId="{67D14BE0-E9BC-4B43-8204-8604F23AD450}" srcId="{65149DA7-3A59-48A8-8040-15E5EC1175DB}" destId="{739DFD6E-8E4F-4495-950E-B4C5DF612C84}" srcOrd="8" destOrd="0" parTransId="{5AD87F41-8DCE-4853-91F4-97A6269E61BF}" sibTransId="{4EBDFA49-12F5-488C-8D1B-A5A6597D3360}"/>
    <dgm:cxn modelId="{C6642BFF-BED5-44E0-9CD5-D298EDB922A9}" type="presOf" srcId="{3281F4AB-7411-4256-BE04-91216F63C5F6}" destId="{7F7D8C0D-E970-4D2C-96B2-D5679DCD95A1}" srcOrd="0" destOrd="0" presId="urn:microsoft.com/office/officeart/2005/8/layout/vList2"/>
    <dgm:cxn modelId="{287D8B69-0DAE-43D2-BED6-221F29F1D211}" srcId="{65149DA7-3A59-48A8-8040-15E5EC1175DB}" destId="{BFD75237-0CD3-4D97-91E2-AF8262365DF5}" srcOrd="2" destOrd="0" parTransId="{1D9B0D76-9A34-4462-8272-B45962922AFB}" sibTransId="{C2BFCCFB-E432-4F24-BCBC-4DF96CF0A4FC}"/>
    <dgm:cxn modelId="{D23F8CC4-C755-4752-B396-683E2BC0A351}" type="presOf" srcId="{003575B2-406C-43C3-BC81-135C8F9EB281}" destId="{4FAC1B95-2031-43E0-B435-D1377F59C56D}" srcOrd="0" destOrd="0" presId="urn:microsoft.com/office/officeart/2005/8/layout/vList2"/>
    <dgm:cxn modelId="{9F708E0C-5687-438B-B7F2-6CEE55129DA7}" srcId="{65149DA7-3A59-48A8-8040-15E5EC1175DB}" destId="{DD268A3E-8729-4E7D-A490-1BB78A2F2DEE}" srcOrd="4" destOrd="0" parTransId="{B23887D3-8A3D-48B7-9169-49293B3ECC17}" sibTransId="{22CB49DB-BF43-48B2-A194-023440868A34}"/>
    <dgm:cxn modelId="{D15020A3-21B3-4440-AE98-8068AC6090EB}" type="presOf" srcId="{65149DA7-3A59-48A8-8040-15E5EC1175DB}" destId="{9A30848D-FCD0-46E4-BA6B-3A6CF0520003}" srcOrd="0" destOrd="0" presId="urn:microsoft.com/office/officeart/2005/8/layout/vList2"/>
    <dgm:cxn modelId="{25D2161B-E48B-48A6-BF5F-4DA2CD828DD4}" type="presOf" srcId="{827C0D73-8122-40FE-AE76-62D814A80DB1}" destId="{675ECD67-00EE-4CEC-B080-83DCE3F37B9B}" srcOrd="0" destOrd="0" presId="urn:microsoft.com/office/officeart/2005/8/layout/vList2"/>
    <dgm:cxn modelId="{5C02C514-74F9-4DB2-8998-141C3A69B407}" srcId="{65149DA7-3A59-48A8-8040-15E5EC1175DB}" destId="{827C0D73-8122-40FE-AE76-62D814A80DB1}" srcOrd="0" destOrd="0" parTransId="{E8AFF2EA-F71E-4E43-B6AD-52ACA923EB72}" sibTransId="{D8EF7DC8-7D11-4DEA-89DE-3E7A86CF7C1D}"/>
    <dgm:cxn modelId="{2C0F7FA6-E293-41AF-8DB9-A3A0045C314A}" type="presOf" srcId="{6EA421BD-DD64-4B07-9C5E-CD4E72AD537A}" destId="{1864685C-AF17-4087-96B7-5967B155DA64}" srcOrd="0" destOrd="0" presId="urn:microsoft.com/office/officeart/2005/8/layout/vList2"/>
    <dgm:cxn modelId="{AC18AE8C-45C4-46BB-B7B8-93E70FCB0D79}" type="presOf" srcId="{D414DCDB-F9C2-48EE-A9B5-47896C70999F}" destId="{F14984A8-7B96-4260-91C8-D561E0C74AAF}" srcOrd="0" destOrd="0" presId="urn:microsoft.com/office/officeart/2005/8/layout/vList2"/>
    <dgm:cxn modelId="{4F5A7C1B-9F0E-4F64-BAC2-452BB326C603}" type="presParOf" srcId="{9A30848D-FCD0-46E4-BA6B-3A6CF0520003}" destId="{675ECD67-00EE-4CEC-B080-83DCE3F37B9B}" srcOrd="0" destOrd="0" presId="urn:microsoft.com/office/officeart/2005/8/layout/vList2"/>
    <dgm:cxn modelId="{0C9DF1D7-C39E-4F04-B8FC-F5EFD8BE61BD}" type="presParOf" srcId="{9A30848D-FCD0-46E4-BA6B-3A6CF0520003}" destId="{A02F5AF1-767F-47F7-92D9-93AE24AD4D75}" srcOrd="1" destOrd="0" presId="urn:microsoft.com/office/officeart/2005/8/layout/vList2"/>
    <dgm:cxn modelId="{0AFA5842-B929-4F90-8E70-9F13E645E848}" type="presParOf" srcId="{9A30848D-FCD0-46E4-BA6B-3A6CF0520003}" destId="{F14984A8-7B96-4260-91C8-D561E0C74AAF}" srcOrd="2" destOrd="0" presId="urn:microsoft.com/office/officeart/2005/8/layout/vList2"/>
    <dgm:cxn modelId="{C6239639-2A2E-488B-9E7C-34EEECB627A3}" type="presParOf" srcId="{9A30848D-FCD0-46E4-BA6B-3A6CF0520003}" destId="{EF8C5789-5C0A-4FDD-9C41-088907DC78A1}" srcOrd="3" destOrd="0" presId="urn:microsoft.com/office/officeart/2005/8/layout/vList2"/>
    <dgm:cxn modelId="{9C278AE1-9CE2-442A-9192-B3CD73E36896}" type="presParOf" srcId="{9A30848D-FCD0-46E4-BA6B-3A6CF0520003}" destId="{15374972-D0B9-46CC-BA98-27EC687E7B26}" srcOrd="4" destOrd="0" presId="urn:microsoft.com/office/officeart/2005/8/layout/vList2"/>
    <dgm:cxn modelId="{8A1C7276-7A4C-42E9-8C72-732F9DCD0330}" type="presParOf" srcId="{9A30848D-FCD0-46E4-BA6B-3A6CF0520003}" destId="{7710B45D-BB91-4B18-A631-81E1E08BB196}" srcOrd="5" destOrd="0" presId="urn:microsoft.com/office/officeart/2005/8/layout/vList2"/>
    <dgm:cxn modelId="{8C2DFDD9-246F-4E3E-B9DE-A6ACAB84F59B}" type="presParOf" srcId="{9A30848D-FCD0-46E4-BA6B-3A6CF0520003}" destId="{6014812A-1BC7-4E38-AEA6-DABCF00A321D}" srcOrd="6" destOrd="0" presId="urn:microsoft.com/office/officeart/2005/8/layout/vList2"/>
    <dgm:cxn modelId="{A53111FF-746E-4A79-B87A-C6765BDE94A0}" type="presParOf" srcId="{9A30848D-FCD0-46E4-BA6B-3A6CF0520003}" destId="{87BA6595-8A2D-4B93-B921-DEEFE75B86BD}" srcOrd="7" destOrd="0" presId="urn:microsoft.com/office/officeart/2005/8/layout/vList2"/>
    <dgm:cxn modelId="{8897EDDD-AE17-463D-8CCA-650F4F1833A6}" type="presParOf" srcId="{9A30848D-FCD0-46E4-BA6B-3A6CF0520003}" destId="{966D70E7-D515-4DFD-AB9C-9DB4F63DA6A6}" srcOrd="8" destOrd="0" presId="urn:microsoft.com/office/officeart/2005/8/layout/vList2"/>
    <dgm:cxn modelId="{036ACC6A-8501-4534-ABEA-F056BB0BD4AE}" type="presParOf" srcId="{9A30848D-FCD0-46E4-BA6B-3A6CF0520003}" destId="{364D8A9A-4CCE-4D3D-949A-CE0D6DF60B76}" srcOrd="9" destOrd="0" presId="urn:microsoft.com/office/officeart/2005/8/layout/vList2"/>
    <dgm:cxn modelId="{C99EC603-CED6-44E8-8A65-F3DA08541E08}" type="presParOf" srcId="{9A30848D-FCD0-46E4-BA6B-3A6CF0520003}" destId="{7F7D8C0D-E970-4D2C-96B2-D5679DCD95A1}" srcOrd="10" destOrd="0" presId="urn:microsoft.com/office/officeart/2005/8/layout/vList2"/>
    <dgm:cxn modelId="{0B8D0C03-F3CD-4F8F-9192-2D4804AB7590}" type="presParOf" srcId="{9A30848D-FCD0-46E4-BA6B-3A6CF0520003}" destId="{9DA19AFA-1669-4CFA-A3DE-DB0130D3F560}" srcOrd="11" destOrd="0" presId="urn:microsoft.com/office/officeart/2005/8/layout/vList2"/>
    <dgm:cxn modelId="{EBBBF111-2C2B-4B11-BFB0-0B30E271568F}" type="presParOf" srcId="{9A30848D-FCD0-46E4-BA6B-3A6CF0520003}" destId="{4FAC1B95-2031-43E0-B435-D1377F59C56D}" srcOrd="12" destOrd="0" presId="urn:microsoft.com/office/officeart/2005/8/layout/vList2"/>
    <dgm:cxn modelId="{5E379DA1-CD7F-4751-962F-45716140A5AA}" type="presParOf" srcId="{9A30848D-FCD0-46E4-BA6B-3A6CF0520003}" destId="{342FB61A-5C6E-41F1-A366-5B1C9A96EC0D}" srcOrd="13" destOrd="0" presId="urn:microsoft.com/office/officeart/2005/8/layout/vList2"/>
    <dgm:cxn modelId="{9B789365-979D-4097-BF78-658151E25F73}" type="presParOf" srcId="{9A30848D-FCD0-46E4-BA6B-3A6CF0520003}" destId="{1864685C-AF17-4087-96B7-5967B155DA64}" srcOrd="14" destOrd="0" presId="urn:microsoft.com/office/officeart/2005/8/layout/vList2"/>
    <dgm:cxn modelId="{4F922462-E343-45FB-B2E5-B309396DB116}" type="presParOf" srcId="{9A30848D-FCD0-46E4-BA6B-3A6CF0520003}" destId="{896A3903-DC18-43E2-9B2C-F95E6F44AB42}" srcOrd="15" destOrd="0" presId="urn:microsoft.com/office/officeart/2005/8/layout/vList2"/>
    <dgm:cxn modelId="{7C02A6DC-1ECA-439C-AFA6-8F21636BDEFB}" type="presParOf" srcId="{9A30848D-FCD0-46E4-BA6B-3A6CF0520003}" destId="{3167B0ED-94D1-407E-8C39-C9A4D3CD2FF4}"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80A949-6D93-4970-8F4C-0564907A65DE}"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tr-TR"/>
        </a:p>
      </dgm:t>
    </dgm:pt>
    <dgm:pt modelId="{3E79C780-4C4F-4201-B9E2-ADC815DE5B63}">
      <dgm:prSet phldrT="[Metin]" custT="1"/>
      <dgm:spPr/>
      <dgm:t>
        <a:bodyPr/>
        <a:lstStyle/>
        <a:p>
          <a:pPr>
            <a:buNone/>
          </a:pPr>
          <a:r>
            <a:rPr lang="tr-TR" sz="2000" b="1"/>
            <a:t>A (ACTİVATİNG EVENT) – OLAYLAR</a:t>
          </a:r>
        </a:p>
        <a:p>
          <a:pPr>
            <a:buNone/>
          </a:pPr>
          <a:r>
            <a:rPr lang="tr-TR" sz="1600"/>
            <a:t>LGS Denemesinden düşük puan almak</a:t>
          </a:r>
          <a:endParaRPr lang="tr-TR" sz="1600" dirty="0"/>
        </a:p>
      </dgm:t>
    </dgm:pt>
    <dgm:pt modelId="{E67B5E82-FF56-402D-969F-924BEB7A1BA8}" type="parTrans" cxnId="{9149B75C-961E-4D16-BD0A-E94D1735310F}">
      <dgm:prSet/>
      <dgm:spPr/>
      <dgm:t>
        <a:bodyPr/>
        <a:lstStyle/>
        <a:p>
          <a:endParaRPr lang="tr-TR"/>
        </a:p>
      </dgm:t>
    </dgm:pt>
    <dgm:pt modelId="{0D2D071C-1044-4070-92CB-D591FB2418EE}" type="sibTrans" cxnId="{9149B75C-961E-4D16-BD0A-E94D1735310F}">
      <dgm:prSet/>
      <dgm:spPr/>
      <dgm:t>
        <a:bodyPr/>
        <a:lstStyle/>
        <a:p>
          <a:endParaRPr lang="tr-TR"/>
        </a:p>
      </dgm:t>
    </dgm:pt>
    <dgm:pt modelId="{6AFCCBFB-6443-4F39-BEE7-FB4E3F2B32F4}">
      <dgm:prSet phldrT="[Metin]" custT="1"/>
      <dgm:spPr/>
      <dgm:t>
        <a:bodyPr/>
        <a:lstStyle/>
        <a:p>
          <a:pPr>
            <a:buNone/>
          </a:pPr>
          <a:r>
            <a:rPr lang="tr-TR" sz="2000" b="1"/>
            <a:t>B (BELİEFS) - İNANÇLAR, YORUM, YAKLAŞIM VE DÜŞÜNCE BİÇİMİ</a:t>
          </a:r>
        </a:p>
        <a:p>
          <a:pPr>
            <a:buNone/>
          </a:pPr>
          <a:r>
            <a:rPr lang="tr-TR" sz="1600"/>
            <a:t>Denemelerde kötü yapıyorsam ben başarılı olmayacağım inancına kapılmak</a:t>
          </a:r>
          <a:endParaRPr lang="tr-TR" sz="1600" dirty="0"/>
        </a:p>
      </dgm:t>
    </dgm:pt>
    <dgm:pt modelId="{E496CCA8-C9B5-4035-8AD2-AC7A067C2FED}" type="parTrans" cxnId="{838C183D-7439-47DF-A75A-FEC6A9D4BBE9}">
      <dgm:prSet/>
      <dgm:spPr/>
      <dgm:t>
        <a:bodyPr/>
        <a:lstStyle/>
        <a:p>
          <a:endParaRPr lang="tr-TR"/>
        </a:p>
      </dgm:t>
    </dgm:pt>
    <dgm:pt modelId="{64582EB8-FB1A-4B69-AA40-16ABD13C1197}" type="sibTrans" cxnId="{838C183D-7439-47DF-A75A-FEC6A9D4BBE9}">
      <dgm:prSet/>
      <dgm:spPr/>
      <dgm:t>
        <a:bodyPr/>
        <a:lstStyle/>
        <a:p>
          <a:endParaRPr lang="tr-TR"/>
        </a:p>
      </dgm:t>
    </dgm:pt>
    <dgm:pt modelId="{AA61F188-7228-4BF6-A101-4A0CED1EC0D2}">
      <dgm:prSet phldrT="[Metin]" custT="1"/>
      <dgm:spPr/>
      <dgm:t>
        <a:bodyPr/>
        <a:lstStyle/>
        <a:p>
          <a:pPr>
            <a:buNone/>
          </a:pPr>
          <a:r>
            <a:rPr lang="tr-TR" sz="2000" b="1"/>
            <a:t>C (CONSEQUENE) - DUYGU VE DAVRANIŞ ŞEKLİNDE SONUÇLAR</a:t>
          </a:r>
        </a:p>
        <a:p>
          <a:pPr>
            <a:buNone/>
          </a:pPr>
          <a:r>
            <a:rPr lang="tr-TR" sz="1600"/>
            <a:t>Başarısızlık, üzüntü, umutsuzluk duygusu ve buna eşlik eden ders çalışmayı bırakma davranışları</a:t>
          </a:r>
          <a:endParaRPr lang="tr-TR" sz="1600" dirty="0"/>
        </a:p>
      </dgm:t>
    </dgm:pt>
    <dgm:pt modelId="{1B812347-0288-44D5-9D5E-015AC2D20BA3}" type="parTrans" cxnId="{F51B9B9C-74B7-4D9A-B82D-298D41CAD5E3}">
      <dgm:prSet/>
      <dgm:spPr/>
      <dgm:t>
        <a:bodyPr/>
        <a:lstStyle/>
        <a:p>
          <a:endParaRPr lang="tr-TR"/>
        </a:p>
      </dgm:t>
    </dgm:pt>
    <dgm:pt modelId="{83AC8C03-D30D-4E2B-99BE-4F2118BC958B}" type="sibTrans" cxnId="{F51B9B9C-74B7-4D9A-B82D-298D41CAD5E3}">
      <dgm:prSet/>
      <dgm:spPr/>
      <dgm:t>
        <a:bodyPr/>
        <a:lstStyle/>
        <a:p>
          <a:endParaRPr lang="tr-TR"/>
        </a:p>
      </dgm:t>
    </dgm:pt>
    <dgm:pt modelId="{32B328F2-F333-409C-9C7D-A1AB559A22FB}" type="pres">
      <dgm:prSet presAssocID="{1280A949-6D93-4970-8F4C-0564907A65DE}" presName="linear" presStyleCnt="0">
        <dgm:presLayoutVars>
          <dgm:dir/>
          <dgm:animLvl val="lvl"/>
          <dgm:resizeHandles val="exact"/>
        </dgm:presLayoutVars>
      </dgm:prSet>
      <dgm:spPr/>
      <dgm:t>
        <a:bodyPr/>
        <a:lstStyle/>
        <a:p>
          <a:endParaRPr lang="tr-TR"/>
        </a:p>
      </dgm:t>
    </dgm:pt>
    <dgm:pt modelId="{F76EB1D0-56F1-4C0C-927D-A9DD89C7BA91}" type="pres">
      <dgm:prSet presAssocID="{3E79C780-4C4F-4201-B9E2-ADC815DE5B63}" presName="parentLin" presStyleCnt="0"/>
      <dgm:spPr/>
    </dgm:pt>
    <dgm:pt modelId="{2EB59E3F-0A76-417D-95DC-A1C1E50DDBFE}" type="pres">
      <dgm:prSet presAssocID="{3E79C780-4C4F-4201-B9E2-ADC815DE5B63}" presName="parentLeftMargin" presStyleLbl="node1" presStyleIdx="0" presStyleCnt="3"/>
      <dgm:spPr/>
      <dgm:t>
        <a:bodyPr/>
        <a:lstStyle/>
        <a:p>
          <a:endParaRPr lang="tr-TR"/>
        </a:p>
      </dgm:t>
    </dgm:pt>
    <dgm:pt modelId="{3CC6CA55-EEB8-42B4-84E9-376A805E1D6E}" type="pres">
      <dgm:prSet presAssocID="{3E79C780-4C4F-4201-B9E2-ADC815DE5B63}" presName="parentText" presStyleLbl="node1" presStyleIdx="0" presStyleCnt="3" custScaleY="329546">
        <dgm:presLayoutVars>
          <dgm:chMax val="0"/>
          <dgm:bulletEnabled val="1"/>
        </dgm:presLayoutVars>
      </dgm:prSet>
      <dgm:spPr/>
      <dgm:t>
        <a:bodyPr/>
        <a:lstStyle/>
        <a:p>
          <a:endParaRPr lang="tr-TR"/>
        </a:p>
      </dgm:t>
    </dgm:pt>
    <dgm:pt modelId="{65ED3562-5585-4C78-B8D3-6CCFA6041D33}" type="pres">
      <dgm:prSet presAssocID="{3E79C780-4C4F-4201-B9E2-ADC815DE5B63}" presName="negativeSpace" presStyleCnt="0"/>
      <dgm:spPr/>
    </dgm:pt>
    <dgm:pt modelId="{6333F2B4-8233-4D75-A011-E740C9D903FB}" type="pres">
      <dgm:prSet presAssocID="{3E79C780-4C4F-4201-B9E2-ADC815DE5B63}" presName="childText" presStyleLbl="conFgAcc1" presStyleIdx="0" presStyleCnt="3">
        <dgm:presLayoutVars>
          <dgm:bulletEnabled val="1"/>
        </dgm:presLayoutVars>
      </dgm:prSet>
      <dgm:spPr/>
    </dgm:pt>
    <dgm:pt modelId="{878A7883-0599-480E-9B0B-9BF690BB063D}" type="pres">
      <dgm:prSet presAssocID="{0D2D071C-1044-4070-92CB-D591FB2418EE}" presName="spaceBetweenRectangles" presStyleCnt="0"/>
      <dgm:spPr/>
    </dgm:pt>
    <dgm:pt modelId="{D64C126C-F7AE-4B7B-AF8E-EDEB60177DAA}" type="pres">
      <dgm:prSet presAssocID="{6AFCCBFB-6443-4F39-BEE7-FB4E3F2B32F4}" presName="parentLin" presStyleCnt="0"/>
      <dgm:spPr/>
    </dgm:pt>
    <dgm:pt modelId="{839898A3-AB47-4462-92EC-E3162D310CC3}" type="pres">
      <dgm:prSet presAssocID="{6AFCCBFB-6443-4F39-BEE7-FB4E3F2B32F4}" presName="parentLeftMargin" presStyleLbl="node1" presStyleIdx="0" presStyleCnt="3"/>
      <dgm:spPr/>
      <dgm:t>
        <a:bodyPr/>
        <a:lstStyle/>
        <a:p>
          <a:endParaRPr lang="tr-TR"/>
        </a:p>
      </dgm:t>
    </dgm:pt>
    <dgm:pt modelId="{545F49D1-AF50-45A5-9830-34EADAE1FA43}" type="pres">
      <dgm:prSet presAssocID="{6AFCCBFB-6443-4F39-BEE7-FB4E3F2B32F4}" presName="parentText" presStyleLbl="node1" presStyleIdx="1" presStyleCnt="3" custScaleY="316197">
        <dgm:presLayoutVars>
          <dgm:chMax val="0"/>
          <dgm:bulletEnabled val="1"/>
        </dgm:presLayoutVars>
      </dgm:prSet>
      <dgm:spPr/>
      <dgm:t>
        <a:bodyPr/>
        <a:lstStyle/>
        <a:p>
          <a:endParaRPr lang="tr-TR"/>
        </a:p>
      </dgm:t>
    </dgm:pt>
    <dgm:pt modelId="{153A37EC-D186-43F1-A7D9-3D43E7358AB3}" type="pres">
      <dgm:prSet presAssocID="{6AFCCBFB-6443-4F39-BEE7-FB4E3F2B32F4}" presName="negativeSpace" presStyleCnt="0"/>
      <dgm:spPr/>
    </dgm:pt>
    <dgm:pt modelId="{C0C0DF49-119C-4F5A-9726-BFE0BDB200D1}" type="pres">
      <dgm:prSet presAssocID="{6AFCCBFB-6443-4F39-BEE7-FB4E3F2B32F4}" presName="childText" presStyleLbl="conFgAcc1" presStyleIdx="1" presStyleCnt="3">
        <dgm:presLayoutVars>
          <dgm:bulletEnabled val="1"/>
        </dgm:presLayoutVars>
      </dgm:prSet>
      <dgm:spPr/>
    </dgm:pt>
    <dgm:pt modelId="{E3065C88-0DE9-4CB1-A188-ED05F25B8008}" type="pres">
      <dgm:prSet presAssocID="{64582EB8-FB1A-4B69-AA40-16ABD13C1197}" presName="spaceBetweenRectangles" presStyleCnt="0"/>
      <dgm:spPr/>
    </dgm:pt>
    <dgm:pt modelId="{639FB912-2749-4AA5-AF54-874C546CE9D6}" type="pres">
      <dgm:prSet presAssocID="{AA61F188-7228-4BF6-A101-4A0CED1EC0D2}" presName="parentLin" presStyleCnt="0"/>
      <dgm:spPr/>
    </dgm:pt>
    <dgm:pt modelId="{95D95270-95E2-44FA-B91A-572EB77B4865}" type="pres">
      <dgm:prSet presAssocID="{AA61F188-7228-4BF6-A101-4A0CED1EC0D2}" presName="parentLeftMargin" presStyleLbl="node1" presStyleIdx="1" presStyleCnt="3"/>
      <dgm:spPr/>
      <dgm:t>
        <a:bodyPr/>
        <a:lstStyle/>
        <a:p>
          <a:endParaRPr lang="tr-TR"/>
        </a:p>
      </dgm:t>
    </dgm:pt>
    <dgm:pt modelId="{E9CAE161-8AD2-4B7F-88CB-E118A30867A7}" type="pres">
      <dgm:prSet presAssocID="{AA61F188-7228-4BF6-A101-4A0CED1EC0D2}" presName="parentText" presStyleLbl="node1" presStyleIdx="2" presStyleCnt="3" custScaleY="351885">
        <dgm:presLayoutVars>
          <dgm:chMax val="0"/>
          <dgm:bulletEnabled val="1"/>
        </dgm:presLayoutVars>
      </dgm:prSet>
      <dgm:spPr/>
      <dgm:t>
        <a:bodyPr/>
        <a:lstStyle/>
        <a:p>
          <a:endParaRPr lang="tr-TR"/>
        </a:p>
      </dgm:t>
    </dgm:pt>
    <dgm:pt modelId="{24C1EFE2-0211-4629-9411-D4CA9E966866}" type="pres">
      <dgm:prSet presAssocID="{AA61F188-7228-4BF6-A101-4A0CED1EC0D2}" presName="negativeSpace" presStyleCnt="0"/>
      <dgm:spPr/>
    </dgm:pt>
    <dgm:pt modelId="{0AED5D89-9728-4933-9559-7539A07418FB}" type="pres">
      <dgm:prSet presAssocID="{AA61F188-7228-4BF6-A101-4A0CED1EC0D2}" presName="childText" presStyleLbl="conFgAcc1" presStyleIdx="2" presStyleCnt="3">
        <dgm:presLayoutVars>
          <dgm:bulletEnabled val="1"/>
        </dgm:presLayoutVars>
      </dgm:prSet>
      <dgm:spPr/>
    </dgm:pt>
  </dgm:ptLst>
  <dgm:cxnLst>
    <dgm:cxn modelId="{80B9C725-1B27-404A-A7FD-AEA99594CC0A}" type="presOf" srcId="{3E79C780-4C4F-4201-B9E2-ADC815DE5B63}" destId="{3CC6CA55-EEB8-42B4-84E9-376A805E1D6E}" srcOrd="1" destOrd="0" presId="urn:microsoft.com/office/officeart/2005/8/layout/list1"/>
    <dgm:cxn modelId="{F51B9B9C-74B7-4D9A-B82D-298D41CAD5E3}" srcId="{1280A949-6D93-4970-8F4C-0564907A65DE}" destId="{AA61F188-7228-4BF6-A101-4A0CED1EC0D2}" srcOrd="2" destOrd="0" parTransId="{1B812347-0288-44D5-9D5E-015AC2D20BA3}" sibTransId="{83AC8C03-D30D-4E2B-99BE-4F2118BC958B}"/>
    <dgm:cxn modelId="{BFFBF178-3904-4D76-875B-EED6ED0BF8A9}" type="presOf" srcId="{6AFCCBFB-6443-4F39-BEE7-FB4E3F2B32F4}" destId="{839898A3-AB47-4462-92EC-E3162D310CC3}" srcOrd="0" destOrd="0" presId="urn:microsoft.com/office/officeart/2005/8/layout/list1"/>
    <dgm:cxn modelId="{9149B75C-961E-4D16-BD0A-E94D1735310F}" srcId="{1280A949-6D93-4970-8F4C-0564907A65DE}" destId="{3E79C780-4C4F-4201-B9E2-ADC815DE5B63}" srcOrd="0" destOrd="0" parTransId="{E67B5E82-FF56-402D-969F-924BEB7A1BA8}" sibTransId="{0D2D071C-1044-4070-92CB-D591FB2418EE}"/>
    <dgm:cxn modelId="{86405C53-022A-4F3F-A307-0824E709121C}" type="presOf" srcId="{AA61F188-7228-4BF6-A101-4A0CED1EC0D2}" destId="{95D95270-95E2-44FA-B91A-572EB77B4865}" srcOrd="0" destOrd="0" presId="urn:microsoft.com/office/officeart/2005/8/layout/list1"/>
    <dgm:cxn modelId="{639E222B-8CCB-486A-A476-CFF6928F5723}" type="presOf" srcId="{AA61F188-7228-4BF6-A101-4A0CED1EC0D2}" destId="{E9CAE161-8AD2-4B7F-88CB-E118A30867A7}" srcOrd="1" destOrd="0" presId="urn:microsoft.com/office/officeart/2005/8/layout/list1"/>
    <dgm:cxn modelId="{4AC9712E-C3A0-423A-A590-5964929C5C44}" type="presOf" srcId="{6AFCCBFB-6443-4F39-BEE7-FB4E3F2B32F4}" destId="{545F49D1-AF50-45A5-9830-34EADAE1FA43}" srcOrd="1" destOrd="0" presId="urn:microsoft.com/office/officeart/2005/8/layout/list1"/>
    <dgm:cxn modelId="{FDDE78F8-3D12-48F7-B474-67D8677CE85A}" type="presOf" srcId="{3E79C780-4C4F-4201-B9E2-ADC815DE5B63}" destId="{2EB59E3F-0A76-417D-95DC-A1C1E50DDBFE}" srcOrd="0" destOrd="0" presId="urn:microsoft.com/office/officeart/2005/8/layout/list1"/>
    <dgm:cxn modelId="{BBB1DD13-4B47-43D3-884A-363F59BF2372}" type="presOf" srcId="{1280A949-6D93-4970-8F4C-0564907A65DE}" destId="{32B328F2-F333-409C-9C7D-A1AB559A22FB}" srcOrd="0" destOrd="0" presId="urn:microsoft.com/office/officeart/2005/8/layout/list1"/>
    <dgm:cxn modelId="{838C183D-7439-47DF-A75A-FEC6A9D4BBE9}" srcId="{1280A949-6D93-4970-8F4C-0564907A65DE}" destId="{6AFCCBFB-6443-4F39-BEE7-FB4E3F2B32F4}" srcOrd="1" destOrd="0" parTransId="{E496CCA8-C9B5-4035-8AD2-AC7A067C2FED}" sibTransId="{64582EB8-FB1A-4B69-AA40-16ABD13C1197}"/>
    <dgm:cxn modelId="{A1F11C00-F8D5-430B-B8D9-68E89C14A74C}" type="presParOf" srcId="{32B328F2-F333-409C-9C7D-A1AB559A22FB}" destId="{F76EB1D0-56F1-4C0C-927D-A9DD89C7BA91}" srcOrd="0" destOrd="0" presId="urn:microsoft.com/office/officeart/2005/8/layout/list1"/>
    <dgm:cxn modelId="{E20AE207-E231-4270-8436-412E23868E64}" type="presParOf" srcId="{F76EB1D0-56F1-4C0C-927D-A9DD89C7BA91}" destId="{2EB59E3F-0A76-417D-95DC-A1C1E50DDBFE}" srcOrd="0" destOrd="0" presId="urn:microsoft.com/office/officeart/2005/8/layout/list1"/>
    <dgm:cxn modelId="{16000AA6-0DC9-4E58-9438-97A7DA8028D5}" type="presParOf" srcId="{F76EB1D0-56F1-4C0C-927D-A9DD89C7BA91}" destId="{3CC6CA55-EEB8-42B4-84E9-376A805E1D6E}" srcOrd="1" destOrd="0" presId="urn:microsoft.com/office/officeart/2005/8/layout/list1"/>
    <dgm:cxn modelId="{746CEEA0-0FE0-4DD7-A4A9-81E7BC321B56}" type="presParOf" srcId="{32B328F2-F333-409C-9C7D-A1AB559A22FB}" destId="{65ED3562-5585-4C78-B8D3-6CCFA6041D33}" srcOrd="1" destOrd="0" presId="urn:microsoft.com/office/officeart/2005/8/layout/list1"/>
    <dgm:cxn modelId="{FD58B496-1B39-4E25-8252-1D9398FB7E8B}" type="presParOf" srcId="{32B328F2-F333-409C-9C7D-A1AB559A22FB}" destId="{6333F2B4-8233-4D75-A011-E740C9D903FB}" srcOrd="2" destOrd="0" presId="urn:microsoft.com/office/officeart/2005/8/layout/list1"/>
    <dgm:cxn modelId="{CBB236AC-F3FD-48BE-92F8-E5D978CE7B5E}" type="presParOf" srcId="{32B328F2-F333-409C-9C7D-A1AB559A22FB}" destId="{878A7883-0599-480E-9B0B-9BF690BB063D}" srcOrd="3" destOrd="0" presId="urn:microsoft.com/office/officeart/2005/8/layout/list1"/>
    <dgm:cxn modelId="{F0583A91-8D65-42EF-BC83-2151032BA883}" type="presParOf" srcId="{32B328F2-F333-409C-9C7D-A1AB559A22FB}" destId="{D64C126C-F7AE-4B7B-AF8E-EDEB60177DAA}" srcOrd="4" destOrd="0" presId="urn:microsoft.com/office/officeart/2005/8/layout/list1"/>
    <dgm:cxn modelId="{A1F542A1-55D6-4730-99A3-C053BD2CFBD0}" type="presParOf" srcId="{D64C126C-F7AE-4B7B-AF8E-EDEB60177DAA}" destId="{839898A3-AB47-4462-92EC-E3162D310CC3}" srcOrd="0" destOrd="0" presId="urn:microsoft.com/office/officeart/2005/8/layout/list1"/>
    <dgm:cxn modelId="{D6D38156-4642-4122-ABC8-61E250F5ED03}" type="presParOf" srcId="{D64C126C-F7AE-4B7B-AF8E-EDEB60177DAA}" destId="{545F49D1-AF50-45A5-9830-34EADAE1FA43}" srcOrd="1" destOrd="0" presId="urn:microsoft.com/office/officeart/2005/8/layout/list1"/>
    <dgm:cxn modelId="{F49CDB26-032F-4236-A01D-9A75349C35CA}" type="presParOf" srcId="{32B328F2-F333-409C-9C7D-A1AB559A22FB}" destId="{153A37EC-D186-43F1-A7D9-3D43E7358AB3}" srcOrd="5" destOrd="0" presId="urn:microsoft.com/office/officeart/2005/8/layout/list1"/>
    <dgm:cxn modelId="{919A2FCA-4E2E-427C-B43D-D17F77CD524F}" type="presParOf" srcId="{32B328F2-F333-409C-9C7D-A1AB559A22FB}" destId="{C0C0DF49-119C-4F5A-9726-BFE0BDB200D1}" srcOrd="6" destOrd="0" presId="urn:microsoft.com/office/officeart/2005/8/layout/list1"/>
    <dgm:cxn modelId="{3998D1AD-EB49-41C1-BA6A-55ED2C02D5A1}" type="presParOf" srcId="{32B328F2-F333-409C-9C7D-A1AB559A22FB}" destId="{E3065C88-0DE9-4CB1-A188-ED05F25B8008}" srcOrd="7" destOrd="0" presId="urn:microsoft.com/office/officeart/2005/8/layout/list1"/>
    <dgm:cxn modelId="{700298EA-0B1E-49F7-9680-C9D13B833356}" type="presParOf" srcId="{32B328F2-F333-409C-9C7D-A1AB559A22FB}" destId="{639FB912-2749-4AA5-AF54-874C546CE9D6}" srcOrd="8" destOrd="0" presId="urn:microsoft.com/office/officeart/2005/8/layout/list1"/>
    <dgm:cxn modelId="{A336EC2B-CFA0-4332-AE2F-6500B8E4A56C}" type="presParOf" srcId="{639FB912-2749-4AA5-AF54-874C546CE9D6}" destId="{95D95270-95E2-44FA-B91A-572EB77B4865}" srcOrd="0" destOrd="0" presId="urn:microsoft.com/office/officeart/2005/8/layout/list1"/>
    <dgm:cxn modelId="{35D6D691-F8AD-47D5-AD10-4AE59CB80950}" type="presParOf" srcId="{639FB912-2749-4AA5-AF54-874C546CE9D6}" destId="{E9CAE161-8AD2-4B7F-88CB-E118A30867A7}" srcOrd="1" destOrd="0" presId="urn:microsoft.com/office/officeart/2005/8/layout/list1"/>
    <dgm:cxn modelId="{9F441EB3-E9D8-4396-B528-76DCE3AD67E4}" type="presParOf" srcId="{32B328F2-F333-409C-9C7D-A1AB559A22FB}" destId="{24C1EFE2-0211-4629-9411-D4CA9E966866}" srcOrd="9" destOrd="0" presId="urn:microsoft.com/office/officeart/2005/8/layout/list1"/>
    <dgm:cxn modelId="{D0AE11B8-AD71-47DC-AE07-7F3E1319DCD9}" type="presParOf" srcId="{32B328F2-F333-409C-9C7D-A1AB559A22FB}" destId="{0AED5D89-9728-4933-9559-7539A07418F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149DA7-3A59-48A8-8040-15E5EC1175D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F2727ED0-87A0-4921-95C4-A0F675EB3035}">
      <dgm:prSet/>
      <dgm:spPr/>
      <dgm:t>
        <a:bodyPr/>
        <a:lstStyle/>
        <a:p>
          <a:pPr rtl="0"/>
          <a:r>
            <a:rPr lang="tr-TR" dirty="0">
              <a:solidFill>
                <a:schemeClr val="tx1"/>
              </a:solidFill>
            </a:rPr>
            <a:t>Gayret edeceğim.</a:t>
          </a:r>
        </a:p>
      </dgm:t>
    </dgm:pt>
    <dgm:pt modelId="{E47F04EC-E441-4FAE-BADB-26EE98C5BDC7}" type="parTrans" cxnId="{866D2AF2-D033-4248-990A-7AB08BA60A71}">
      <dgm:prSet/>
      <dgm:spPr/>
      <dgm:t>
        <a:bodyPr/>
        <a:lstStyle/>
        <a:p>
          <a:endParaRPr lang="tr-TR">
            <a:solidFill>
              <a:schemeClr val="tx1"/>
            </a:solidFill>
          </a:endParaRPr>
        </a:p>
      </dgm:t>
    </dgm:pt>
    <dgm:pt modelId="{8B1CB5A8-C908-4643-9207-D80607B1DE75}" type="sibTrans" cxnId="{866D2AF2-D033-4248-990A-7AB08BA60A71}">
      <dgm:prSet/>
      <dgm:spPr/>
      <dgm:t>
        <a:bodyPr/>
        <a:lstStyle/>
        <a:p>
          <a:endParaRPr lang="tr-TR">
            <a:solidFill>
              <a:schemeClr val="tx1"/>
            </a:solidFill>
          </a:endParaRPr>
        </a:p>
      </dgm:t>
    </dgm:pt>
    <dgm:pt modelId="{414640CC-BF56-415E-9B50-FB8B160BF066}">
      <dgm:prSet/>
      <dgm:spPr/>
      <dgm:t>
        <a:bodyPr/>
        <a:lstStyle/>
        <a:p>
          <a:pPr rtl="0"/>
          <a:r>
            <a:rPr lang="tr-TR" dirty="0">
              <a:solidFill>
                <a:schemeClr val="tx1"/>
              </a:solidFill>
            </a:rPr>
            <a:t>Elimden geleni yapacağım.</a:t>
          </a:r>
        </a:p>
      </dgm:t>
    </dgm:pt>
    <dgm:pt modelId="{CBFDF5C5-9BD1-4372-9956-54916608138B}" type="parTrans" cxnId="{C3376D2F-692F-4A9E-A303-A2E01C9B36BB}">
      <dgm:prSet/>
      <dgm:spPr/>
      <dgm:t>
        <a:bodyPr/>
        <a:lstStyle/>
        <a:p>
          <a:endParaRPr lang="tr-TR">
            <a:solidFill>
              <a:schemeClr val="tx1"/>
            </a:solidFill>
          </a:endParaRPr>
        </a:p>
      </dgm:t>
    </dgm:pt>
    <dgm:pt modelId="{8709123E-E5F7-46E1-85F2-2E51C6F639DF}" type="sibTrans" cxnId="{C3376D2F-692F-4A9E-A303-A2E01C9B36BB}">
      <dgm:prSet/>
      <dgm:spPr/>
      <dgm:t>
        <a:bodyPr/>
        <a:lstStyle/>
        <a:p>
          <a:endParaRPr lang="tr-TR">
            <a:solidFill>
              <a:schemeClr val="tx1"/>
            </a:solidFill>
          </a:endParaRPr>
        </a:p>
      </dgm:t>
    </dgm:pt>
    <dgm:pt modelId="{74B01958-DCCA-4D32-A2F7-3A20DE07F8E0}">
      <dgm:prSet/>
      <dgm:spPr/>
      <dgm:t>
        <a:bodyPr/>
        <a:lstStyle/>
        <a:p>
          <a:pPr rtl="0"/>
          <a:r>
            <a:rPr lang="tr-TR" dirty="0">
              <a:solidFill>
                <a:schemeClr val="tx1"/>
              </a:solidFill>
            </a:rPr>
            <a:t>Daha zaman varken üstesinden gelebilirim.</a:t>
          </a:r>
        </a:p>
      </dgm:t>
    </dgm:pt>
    <dgm:pt modelId="{3B8AE6B2-425F-4F03-B28A-0559868E27C7}" type="parTrans" cxnId="{D075E352-0805-49D5-96C8-23DA2F2BEC02}">
      <dgm:prSet/>
      <dgm:spPr/>
      <dgm:t>
        <a:bodyPr/>
        <a:lstStyle/>
        <a:p>
          <a:endParaRPr lang="tr-TR">
            <a:solidFill>
              <a:schemeClr val="tx1"/>
            </a:solidFill>
          </a:endParaRPr>
        </a:p>
      </dgm:t>
    </dgm:pt>
    <dgm:pt modelId="{DAF71429-367C-4717-8E7A-61EF8579F8B4}" type="sibTrans" cxnId="{D075E352-0805-49D5-96C8-23DA2F2BEC02}">
      <dgm:prSet/>
      <dgm:spPr/>
      <dgm:t>
        <a:bodyPr/>
        <a:lstStyle/>
        <a:p>
          <a:endParaRPr lang="tr-TR">
            <a:solidFill>
              <a:schemeClr val="tx1"/>
            </a:solidFill>
          </a:endParaRPr>
        </a:p>
      </dgm:t>
    </dgm:pt>
    <dgm:pt modelId="{C023676E-A531-4764-A2A5-8CDF3EDD2E19}">
      <dgm:prSet/>
      <dgm:spPr/>
      <dgm:t>
        <a:bodyPr/>
        <a:lstStyle/>
        <a:p>
          <a:pPr rtl="0"/>
          <a:r>
            <a:rPr lang="tr-TR" dirty="0">
              <a:solidFill>
                <a:schemeClr val="tx1"/>
              </a:solidFill>
            </a:rPr>
            <a:t>Çaba göstereceğim.</a:t>
          </a:r>
        </a:p>
      </dgm:t>
    </dgm:pt>
    <dgm:pt modelId="{9DCCB290-BC38-4601-9216-6FBAF65C0389}" type="parTrans" cxnId="{D2296F06-48AA-4A01-B032-16866656CD05}">
      <dgm:prSet/>
      <dgm:spPr/>
      <dgm:t>
        <a:bodyPr/>
        <a:lstStyle/>
        <a:p>
          <a:endParaRPr lang="tr-TR">
            <a:solidFill>
              <a:schemeClr val="tx1"/>
            </a:solidFill>
          </a:endParaRPr>
        </a:p>
      </dgm:t>
    </dgm:pt>
    <dgm:pt modelId="{F2AFAD3E-5AFB-4F0F-BCC7-0A59D939418B}" type="sibTrans" cxnId="{D2296F06-48AA-4A01-B032-16866656CD05}">
      <dgm:prSet/>
      <dgm:spPr/>
      <dgm:t>
        <a:bodyPr/>
        <a:lstStyle/>
        <a:p>
          <a:endParaRPr lang="tr-TR">
            <a:solidFill>
              <a:schemeClr val="tx1"/>
            </a:solidFill>
          </a:endParaRPr>
        </a:p>
      </dgm:t>
    </dgm:pt>
    <dgm:pt modelId="{C5EFF7B2-F5BF-4CE0-8D0E-41E89F306E8C}">
      <dgm:prSet/>
      <dgm:spPr/>
      <dgm:t>
        <a:bodyPr/>
        <a:lstStyle/>
        <a:p>
          <a:pPr rtl="0"/>
          <a:r>
            <a:rPr lang="tr-TR" dirty="0">
              <a:solidFill>
                <a:schemeClr val="tx1"/>
              </a:solidFill>
            </a:rPr>
            <a:t>Düzenli çalışacağım.</a:t>
          </a:r>
        </a:p>
      </dgm:t>
    </dgm:pt>
    <dgm:pt modelId="{D7C203E4-80A0-4442-BA15-85A5A6B2F8B3}" type="parTrans" cxnId="{7B677512-D0C1-4E67-B89D-C4F8B49F3D0A}">
      <dgm:prSet/>
      <dgm:spPr/>
      <dgm:t>
        <a:bodyPr/>
        <a:lstStyle/>
        <a:p>
          <a:endParaRPr lang="tr-TR">
            <a:solidFill>
              <a:schemeClr val="tx1"/>
            </a:solidFill>
          </a:endParaRPr>
        </a:p>
      </dgm:t>
    </dgm:pt>
    <dgm:pt modelId="{F8F6044D-8C5B-4033-A96D-BF3112A92E30}" type="sibTrans" cxnId="{7B677512-D0C1-4E67-B89D-C4F8B49F3D0A}">
      <dgm:prSet/>
      <dgm:spPr/>
      <dgm:t>
        <a:bodyPr/>
        <a:lstStyle/>
        <a:p>
          <a:endParaRPr lang="tr-TR">
            <a:solidFill>
              <a:schemeClr val="tx1"/>
            </a:solidFill>
          </a:endParaRPr>
        </a:p>
      </dgm:t>
    </dgm:pt>
    <dgm:pt modelId="{F1180E09-D3E6-4593-B5B3-658E0977722F}">
      <dgm:prSet/>
      <dgm:spPr/>
      <dgm:t>
        <a:bodyPr/>
        <a:lstStyle/>
        <a:p>
          <a:pPr rtl="0"/>
          <a:r>
            <a:rPr lang="tr-TR" dirty="0">
              <a:solidFill>
                <a:schemeClr val="tx1"/>
              </a:solidFill>
            </a:rPr>
            <a:t>Başarı grafiğimi yükseltmek için emek harcayacağım.</a:t>
          </a:r>
        </a:p>
      </dgm:t>
    </dgm:pt>
    <dgm:pt modelId="{11B46C5D-F5EE-4E52-9E69-D1F083E6AEF8}" type="parTrans" cxnId="{C501C7B5-EFCF-4258-A831-EDD3C870D88B}">
      <dgm:prSet/>
      <dgm:spPr/>
      <dgm:t>
        <a:bodyPr/>
        <a:lstStyle/>
        <a:p>
          <a:endParaRPr lang="tr-TR">
            <a:solidFill>
              <a:schemeClr val="tx1"/>
            </a:solidFill>
          </a:endParaRPr>
        </a:p>
      </dgm:t>
    </dgm:pt>
    <dgm:pt modelId="{ED3D17A6-9899-43C1-9797-2665A3FB5423}" type="sibTrans" cxnId="{C501C7B5-EFCF-4258-A831-EDD3C870D88B}">
      <dgm:prSet/>
      <dgm:spPr/>
      <dgm:t>
        <a:bodyPr/>
        <a:lstStyle/>
        <a:p>
          <a:endParaRPr lang="tr-TR">
            <a:solidFill>
              <a:schemeClr val="tx1"/>
            </a:solidFill>
          </a:endParaRPr>
        </a:p>
      </dgm:t>
    </dgm:pt>
    <dgm:pt modelId="{1CBFAAF8-B4A8-47E0-B098-5D460B1F8DB4}">
      <dgm:prSet/>
      <dgm:spPr/>
      <dgm:t>
        <a:bodyPr/>
        <a:lstStyle/>
        <a:p>
          <a:pPr rtl="0"/>
          <a:r>
            <a:rPr lang="tr-TR" dirty="0">
              <a:solidFill>
                <a:schemeClr val="tx1"/>
              </a:solidFill>
            </a:rPr>
            <a:t>Pes etmeyeceğim.</a:t>
          </a:r>
        </a:p>
      </dgm:t>
    </dgm:pt>
    <dgm:pt modelId="{916DE3E2-6E51-4BFD-BCF9-063E9388B919}" type="parTrans" cxnId="{F361E0DC-2F84-40F2-A0EA-CAE87B7DD0BC}">
      <dgm:prSet/>
      <dgm:spPr/>
      <dgm:t>
        <a:bodyPr/>
        <a:lstStyle/>
        <a:p>
          <a:endParaRPr lang="tr-TR">
            <a:solidFill>
              <a:schemeClr val="tx1"/>
            </a:solidFill>
          </a:endParaRPr>
        </a:p>
      </dgm:t>
    </dgm:pt>
    <dgm:pt modelId="{89E6BA29-2530-4C56-93E7-FE21E851660C}" type="sibTrans" cxnId="{F361E0DC-2F84-40F2-A0EA-CAE87B7DD0BC}">
      <dgm:prSet/>
      <dgm:spPr/>
      <dgm:t>
        <a:bodyPr/>
        <a:lstStyle/>
        <a:p>
          <a:endParaRPr lang="tr-TR">
            <a:solidFill>
              <a:schemeClr val="tx1"/>
            </a:solidFill>
          </a:endParaRPr>
        </a:p>
      </dgm:t>
    </dgm:pt>
    <dgm:pt modelId="{9A30848D-FCD0-46E4-BA6B-3A6CF0520003}" type="pres">
      <dgm:prSet presAssocID="{65149DA7-3A59-48A8-8040-15E5EC1175DB}" presName="linear" presStyleCnt="0">
        <dgm:presLayoutVars>
          <dgm:animLvl val="lvl"/>
          <dgm:resizeHandles val="exact"/>
        </dgm:presLayoutVars>
      </dgm:prSet>
      <dgm:spPr/>
      <dgm:t>
        <a:bodyPr/>
        <a:lstStyle/>
        <a:p>
          <a:endParaRPr lang="tr-TR"/>
        </a:p>
      </dgm:t>
    </dgm:pt>
    <dgm:pt modelId="{453EB2BC-5E03-4F56-ADB7-09771D1B801C}" type="pres">
      <dgm:prSet presAssocID="{F2727ED0-87A0-4921-95C4-A0F675EB3035}" presName="parentText" presStyleLbl="node1" presStyleIdx="0" presStyleCnt="7">
        <dgm:presLayoutVars>
          <dgm:chMax val="0"/>
          <dgm:bulletEnabled val="1"/>
        </dgm:presLayoutVars>
      </dgm:prSet>
      <dgm:spPr/>
      <dgm:t>
        <a:bodyPr/>
        <a:lstStyle/>
        <a:p>
          <a:endParaRPr lang="tr-TR"/>
        </a:p>
      </dgm:t>
    </dgm:pt>
    <dgm:pt modelId="{9233F124-ED18-414D-B718-8D9B24B4B0D9}" type="pres">
      <dgm:prSet presAssocID="{8B1CB5A8-C908-4643-9207-D80607B1DE75}" presName="spacer" presStyleCnt="0"/>
      <dgm:spPr/>
    </dgm:pt>
    <dgm:pt modelId="{BF68E4DD-329B-45B6-B5CF-E96D5E654AF3}" type="pres">
      <dgm:prSet presAssocID="{414640CC-BF56-415E-9B50-FB8B160BF066}" presName="parentText" presStyleLbl="node1" presStyleIdx="1" presStyleCnt="7">
        <dgm:presLayoutVars>
          <dgm:chMax val="0"/>
          <dgm:bulletEnabled val="1"/>
        </dgm:presLayoutVars>
      </dgm:prSet>
      <dgm:spPr/>
      <dgm:t>
        <a:bodyPr/>
        <a:lstStyle/>
        <a:p>
          <a:endParaRPr lang="tr-TR"/>
        </a:p>
      </dgm:t>
    </dgm:pt>
    <dgm:pt modelId="{D3590F01-58E8-450D-9197-EE6C17FB43A6}" type="pres">
      <dgm:prSet presAssocID="{8709123E-E5F7-46E1-85F2-2E51C6F639DF}" presName="spacer" presStyleCnt="0"/>
      <dgm:spPr/>
    </dgm:pt>
    <dgm:pt modelId="{1B067BD1-B808-4CBA-B947-926B5A648930}" type="pres">
      <dgm:prSet presAssocID="{74B01958-DCCA-4D32-A2F7-3A20DE07F8E0}" presName="parentText" presStyleLbl="node1" presStyleIdx="2" presStyleCnt="7">
        <dgm:presLayoutVars>
          <dgm:chMax val="0"/>
          <dgm:bulletEnabled val="1"/>
        </dgm:presLayoutVars>
      </dgm:prSet>
      <dgm:spPr/>
      <dgm:t>
        <a:bodyPr/>
        <a:lstStyle/>
        <a:p>
          <a:endParaRPr lang="tr-TR"/>
        </a:p>
      </dgm:t>
    </dgm:pt>
    <dgm:pt modelId="{955356C1-4D82-402C-9032-F8840089FF5F}" type="pres">
      <dgm:prSet presAssocID="{DAF71429-367C-4717-8E7A-61EF8579F8B4}" presName="spacer" presStyleCnt="0"/>
      <dgm:spPr/>
    </dgm:pt>
    <dgm:pt modelId="{8EBBC8ED-A2BB-4F56-A2DC-E1C28BDB2B5E}" type="pres">
      <dgm:prSet presAssocID="{C023676E-A531-4764-A2A5-8CDF3EDD2E19}" presName="parentText" presStyleLbl="node1" presStyleIdx="3" presStyleCnt="7">
        <dgm:presLayoutVars>
          <dgm:chMax val="0"/>
          <dgm:bulletEnabled val="1"/>
        </dgm:presLayoutVars>
      </dgm:prSet>
      <dgm:spPr/>
      <dgm:t>
        <a:bodyPr/>
        <a:lstStyle/>
        <a:p>
          <a:endParaRPr lang="tr-TR"/>
        </a:p>
      </dgm:t>
    </dgm:pt>
    <dgm:pt modelId="{4CAB75DB-1275-47C1-B83A-4B09C546B25D}" type="pres">
      <dgm:prSet presAssocID="{F2AFAD3E-5AFB-4F0F-BCC7-0A59D939418B}" presName="spacer" presStyleCnt="0"/>
      <dgm:spPr/>
    </dgm:pt>
    <dgm:pt modelId="{2E216A26-6544-4D8C-B58D-214035913087}" type="pres">
      <dgm:prSet presAssocID="{C5EFF7B2-F5BF-4CE0-8D0E-41E89F306E8C}" presName="parentText" presStyleLbl="node1" presStyleIdx="4" presStyleCnt="7">
        <dgm:presLayoutVars>
          <dgm:chMax val="0"/>
          <dgm:bulletEnabled val="1"/>
        </dgm:presLayoutVars>
      </dgm:prSet>
      <dgm:spPr/>
      <dgm:t>
        <a:bodyPr/>
        <a:lstStyle/>
        <a:p>
          <a:endParaRPr lang="tr-TR"/>
        </a:p>
      </dgm:t>
    </dgm:pt>
    <dgm:pt modelId="{4BBF3CB6-F56B-4B4F-8DCE-79C560D70460}" type="pres">
      <dgm:prSet presAssocID="{F8F6044D-8C5B-4033-A96D-BF3112A92E30}" presName="spacer" presStyleCnt="0"/>
      <dgm:spPr/>
    </dgm:pt>
    <dgm:pt modelId="{47D32547-2601-4FBC-A026-7D41C188498E}" type="pres">
      <dgm:prSet presAssocID="{F1180E09-D3E6-4593-B5B3-658E0977722F}" presName="parentText" presStyleLbl="node1" presStyleIdx="5" presStyleCnt="7">
        <dgm:presLayoutVars>
          <dgm:chMax val="0"/>
          <dgm:bulletEnabled val="1"/>
        </dgm:presLayoutVars>
      </dgm:prSet>
      <dgm:spPr/>
      <dgm:t>
        <a:bodyPr/>
        <a:lstStyle/>
        <a:p>
          <a:endParaRPr lang="tr-TR"/>
        </a:p>
      </dgm:t>
    </dgm:pt>
    <dgm:pt modelId="{32BC9E8C-74E0-4FB4-828B-87BBDC11434B}" type="pres">
      <dgm:prSet presAssocID="{ED3D17A6-9899-43C1-9797-2665A3FB5423}" presName="spacer" presStyleCnt="0"/>
      <dgm:spPr/>
    </dgm:pt>
    <dgm:pt modelId="{7E8F04A0-EA8E-48AF-90BA-68BD98DF983E}" type="pres">
      <dgm:prSet presAssocID="{1CBFAAF8-B4A8-47E0-B098-5D460B1F8DB4}" presName="parentText" presStyleLbl="node1" presStyleIdx="6" presStyleCnt="7">
        <dgm:presLayoutVars>
          <dgm:chMax val="0"/>
          <dgm:bulletEnabled val="1"/>
        </dgm:presLayoutVars>
      </dgm:prSet>
      <dgm:spPr/>
      <dgm:t>
        <a:bodyPr/>
        <a:lstStyle/>
        <a:p>
          <a:endParaRPr lang="tr-TR"/>
        </a:p>
      </dgm:t>
    </dgm:pt>
  </dgm:ptLst>
  <dgm:cxnLst>
    <dgm:cxn modelId="{A15BA9BC-7923-4CAD-B2F1-8C01AC6C5087}" type="presOf" srcId="{F2727ED0-87A0-4921-95C4-A0F675EB3035}" destId="{453EB2BC-5E03-4F56-ADB7-09771D1B801C}" srcOrd="0" destOrd="0" presId="urn:microsoft.com/office/officeart/2005/8/layout/vList2"/>
    <dgm:cxn modelId="{27951F54-1BE3-4EA6-95D8-83B4E3D51AFB}" type="presOf" srcId="{414640CC-BF56-415E-9B50-FB8B160BF066}" destId="{BF68E4DD-329B-45B6-B5CF-E96D5E654AF3}" srcOrd="0" destOrd="0" presId="urn:microsoft.com/office/officeart/2005/8/layout/vList2"/>
    <dgm:cxn modelId="{C501C7B5-EFCF-4258-A831-EDD3C870D88B}" srcId="{65149DA7-3A59-48A8-8040-15E5EC1175DB}" destId="{F1180E09-D3E6-4593-B5B3-658E0977722F}" srcOrd="5" destOrd="0" parTransId="{11B46C5D-F5EE-4E52-9E69-D1F083E6AEF8}" sibTransId="{ED3D17A6-9899-43C1-9797-2665A3FB5423}"/>
    <dgm:cxn modelId="{E0FDE259-DC70-4575-B38F-CCBDAE86E107}" type="presOf" srcId="{C023676E-A531-4764-A2A5-8CDF3EDD2E19}" destId="{8EBBC8ED-A2BB-4F56-A2DC-E1C28BDB2B5E}" srcOrd="0" destOrd="0" presId="urn:microsoft.com/office/officeart/2005/8/layout/vList2"/>
    <dgm:cxn modelId="{1DAA7FD6-6233-4B7F-B88E-EA16FA221A9C}" type="presOf" srcId="{1CBFAAF8-B4A8-47E0-B098-5D460B1F8DB4}" destId="{7E8F04A0-EA8E-48AF-90BA-68BD98DF983E}" srcOrd="0" destOrd="0" presId="urn:microsoft.com/office/officeart/2005/8/layout/vList2"/>
    <dgm:cxn modelId="{F361E0DC-2F84-40F2-A0EA-CAE87B7DD0BC}" srcId="{65149DA7-3A59-48A8-8040-15E5EC1175DB}" destId="{1CBFAAF8-B4A8-47E0-B098-5D460B1F8DB4}" srcOrd="6" destOrd="0" parTransId="{916DE3E2-6E51-4BFD-BCF9-063E9388B919}" sibTransId="{89E6BA29-2530-4C56-93E7-FE21E851660C}"/>
    <dgm:cxn modelId="{D075E352-0805-49D5-96C8-23DA2F2BEC02}" srcId="{65149DA7-3A59-48A8-8040-15E5EC1175DB}" destId="{74B01958-DCCA-4D32-A2F7-3A20DE07F8E0}" srcOrd="2" destOrd="0" parTransId="{3B8AE6B2-425F-4F03-B28A-0559868E27C7}" sibTransId="{DAF71429-367C-4717-8E7A-61EF8579F8B4}"/>
    <dgm:cxn modelId="{98F05AF9-0D50-4BAC-9B7E-85E91A321273}" type="presOf" srcId="{74B01958-DCCA-4D32-A2F7-3A20DE07F8E0}" destId="{1B067BD1-B808-4CBA-B947-926B5A648930}" srcOrd="0" destOrd="0" presId="urn:microsoft.com/office/officeart/2005/8/layout/vList2"/>
    <dgm:cxn modelId="{7B677512-D0C1-4E67-B89D-C4F8B49F3D0A}" srcId="{65149DA7-3A59-48A8-8040-15E5EC1175DB}" destId="{C5EFF7B2-F5BF-4CE0-8D0E-41E89F306E8C}" srcOrd="4" destOrd="0" parTransId="{D7C203E4-80A0-4442-BA15-85A5A6B2F8B3}" sibTransId="{F8F6044D-8C5B-4033-A96D-BF3112A92E30}"/>
    <dgm:cxn modelId="{D2296F06-48AA-4A01-B032-16866656CD05}" srcId="{65149DA7-3A59-48A8-8040-15E5EC1175DB}" destId="{C023676E-A531-4764-A2A5-8CDF3EDD2E19}" srcOrd="3" destOrd="0" parTransId="{9DCCB290-BC38-4601-9216-6FBAF65C0389}" sibTransId="{F2AFAD3E-5AFB-4F0F-BCC7-0A59D939418B}"/>
    <dgm:cxn modelId="{D81F27FB-4DA4-40EE-9999-7FFC26862B28}" type="presOf" srcId="{65149DA7-3A59-48A8-8040-15E5EC1175DB}" destId="{9A30848D-FCD0-46E4-BA6B-3A6CF0520003}" srcOrd="0" destOrd="0" presId="urn:microsoft.com/office/officeart/2005/8/layout/vList2"/>
    <dgm:cxn modelId="{6D0CBD78-9078-4EB2-9DCF-9E376B271162}" type="presOf" srcId="{C5EFF7B2-F5BF-4CE0-8D0E-41E89F306E8C}" destId="{2E216A26-6544-4D8C-B58D-214035913087}" srcOrd="0" destOrd="0" presId="urn:microsoft.com/office/officeart/2005/8/layout/vList2"/>
    <dgm:cxn modelId="{C3376D2F-692F-4A9E-A303-A2E01C9B36BB}" srcId="{65149DA7-3A59-48A8-8040-15E5EC1175DB}" destId="{414640CC-BF56-415E-9B50-FB8B160BF066}" srcOrd="1" destOrd="0" parTransId="{CBFDF5C5-9BD1-4372-9956-54916608138B}" sibTransId="{8709123E-E5F7-46E1-85F2-2E51C6F639DF}"/>
    <dgm:cxn modelId="{866D2AF2-D033-4248-990A-7AB08BA60A71}" srcId="{65149DA7-3A59-48A8-8040-15E5EC1175DB}" destId="{F2727ED0-87A0-4921-95C4-A0F675EB3035}" srcOrd="0" destOrd="0" parTransId="{E47F04EC-E441-4FAE-BADB-26EE98C5BDC7}" sibTransId="{8B1CB5A8-C908-4643-9207-D80607B1DE75}"/>
    <dgm:cxn modelId="{460D9D57-10BA-47D7-8BCC-20FD85432143}" type="presOf" srcId="{F1180E09-D3E6-4593-B5B3-658E0977722F}" destId="{47D32547-2601-4FBC-A026-7D41C188498E}" srcOrd="0" destOrd="0" presId="urn:microsoft.com/office/officeart/2005/8/layout/vList2"/>
    <dgm:cxn modelId="{AB4C1405-B3D1-4CEA-AC1A-B6511EC44F9A}" type="presParOf" srcId="{9A30848D-FCD0-46E4-BA6B-3A6CF0520003}" destId="{453EB2BC-5E03-4F56-ADB7-09771D1B801C}" srcOrd="0" destOrd="0" presId="urn:microsoft.com/office/officeart/2005/8/layout/vList2"/>
    <dgm:cxn modelId="{6ED2955F-AC4A-4030-930D-5120E5475BD1}" type="presParOf" srcId="{9A30848D-FCD0-46E4-BA6B-3A6CF0520003}" destId="{9233F124-ED18-414D-B718-8D9B24B4B0D9}" srcOrd="1" destOrd="0" presId="urn:microsoft.com/office/officeart/2005/8/layout/vList2"/>
    <dgm:cxn modelId="{A40CCA5D-94DB-4E4A-A43A-34F65373A7E3}" type="presParOf" srcId="{9A30848D-FCD0-46E4-BA6B-3A6CF0520003}" destId="{BF68E4DD-329B-45B6-B5CF-E96D5E654AF3}" srcOrd="2" destOrd="0" presId="urn:microsoft.com/office/officeart/2005/8/layout/vList2"/>
    <dgm:cxn modelId="{B916E051-D0F3-4341-8BF6-C6F0540F9282}" type="presParOf" srcId="{9A30848D-FCD0-46E4-BA6B-3A6CF0520003}" destId="{D3590F01-58E8-450D-9197-EE6C17FB43A6}" srcOrd="3" destOrd="0" presId="urn:microsoft.com/office/officeart/2005/8/layout/vList2"/>
    <dgm:cxn modelId="{E9F48E0F-B427-4554-A95F-6A39099812B5}" type="presParOf" srcId="{9A30848D-FCD0-46E4-BA6B-3A6CF0520003}" destId="{1B067BD1-B808-4CBA-B947-926B5A648930}" srcOrd="4" destOrd="0" presId="urn:microsoft.com/office/officeart/2005/8/layout/vList2"/>
    <dgm:cxn modelId="{0AB5DED0-5C7E-4EBC-9368-F4BD43E9F0B1}" type="presParOf" srcId="{9A30848D-FCD0-46E4-BA6B-3A6CF0520003}" destId="{955356C1-4D82-402C-9032-F8840089FF5F}" srcOrd="5" destOrd="0" presId="urn:microsoft.com/office/officeart/2005/8/layout/vList2"/>
    <dgm:cxn modelId="{FF60BED1-C99A-4886-A851-620D4B4A0FD6}" type="presParOf" srcId="{9A30848D-FCD0-46E4-BA6B-3A6CF0520003}" destId="{8EBBC8ED-A2BB-4F56-A2DC-E1C28BDB2B5E}" srcOrd="6" destOrd="0" presId="urn:microsoft.com/office/officeart/2005/8/layout/vList2"/>
    <dgm:cxn modelId="{03F7E602-DB7A-4B30-A3B7-B27593F6CED6}" type="presParOf" srcId="{9A30848D-FCD0-46E4-BA6B-3A6CF0520003}" destId="{4CAB75DB-1275-47C1-B83A-4B09C546B25D}" srcOrd="7" destOrd="0" presId="urn:microsoft.com/office/officeart/2005/8/layout/vList2"/>
    <dgm:cxn modelId="{BDC9F7E4-0682-4609-8D31-D9BC4EF5063B}" type="presParOf" srcId="{9A30848D-FCD0-46E4-BA6B-3A6CF0520003}" destId="{2E216A26-6544-4D8C-B58D-214035913087}" srcOrd="8" destOrd="0" presId="urn:microsoft.com/office/officeart/2005/8/layout/vList2"/>
    <dgm:cxn modelId="{985FFEBC-FF5D-4236-BF7D-78FFB35B2974}" type="presParOf" srcId="{9A30848D-FCD0-46E4-BA6B-3A6CF0520003}" destId="{4BBF3CB6-F56B-4B4F-8DCE-79C560D70460}" srcOrd="9" destOrd="0" presId="urn:microsoft.com/office/officeart/2005/8/layout/vList2"/>
    <dgm:cxn modelId="{D6462DA4-8627-4DFA-8081-9077A214E99B}" type="presParOf" srcId="{9A30848D-FCD0-46E4-BA6B-3A6CF0520003}" destId="{47D32547-2601-4FBC-A026-7D41C188498E}" srcOrd="10" destOrd="0" presId="urn:microsoft.com/office/officeart/2005/8/layout/vList2"/>
    <dgm:cxn modelId="{FD8C53DB-6FEE-422E-84FA-02D39E6BAD66}" type="presParOf" srcId="{9A30848D-FCD0-46E4-BA6B-3A6CF0520003}" destId="{32BC9E8C-74E0-4FB4-828B-87BBDC11434B}" srcOrd="11" destOrd="0" presId="urn:microsoft.com/office/officeart/2005/8/layout/vList2"/>
    <dgm:cxn modelId="{2AECE054-E770-4154-82F3-609ED994C6C0}" type="presParOf" srcId="{9A30848D-FCD0-46E4-BA6B-3A6CF0520003}" destId="{7E8F04A0-EA8E-48AF-90BA-68BD98DF983E}"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3252D6-AED6-4834-920E-3739EEFFB427}"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BFAABD20-6E0F-4789-8EFE-313B128F5CB8}">
      <dgm:prSet/>
      <dgm:spPr/>
      <dgm:t>
        <a:bodyPr/>
        <a:lstStyle/>
        <a:p>
          <a:r>
            <a:rPr lang="tr-TR" b="1" dirty="0"/>
            <a:t>Sınavlara en iyi şekilde, bir plan ve program dahilinde hazırlanmak</a:t>
          </a:r>
          <a:endParaRPr lang="en-US" b="1" dirty="0"/>
        </a:p>
      </dgm:t>
    </dgm:pt>
    <dgm:pt modelId="{231E23CD-2446-4D8D-98E7-7B50CCB6D99A}" type="parTrans" cxnId="{3AAF7D7D-4848-4A58-862A-6BEFC075B284}">
      <dgm:prSet/>
      <dgm:spPr/>
      <dgm:t>
        <a:bodyPr/>
        <a:lstStyle/>
        <a:p>
          <a:endParaRPr lang="en-US"/>
        </a:p>
      </dgm:t>
    </dgm:pt>
    <dgm:pt modelId="{82FFFB23-5F38-4938-9C74-9DC52F6887F7}" type="sibTrans" cxnId="{3AAF7D7D-4848-4A58-862A-6BEFC075B284}">
      <dgm:prSet/>
      <dgm:spPr/>
      <dgm:t>
        <a:bodyPr/>
        <a:lstStyle/>
        <a:p>
          <a:endParaRPr lang="en-US"/>
        </a:p>
      </dgm:t>
    </dgm:pt>
    <dgm:pt modelId="{2E402457-9BAF-45C6-A321-85A5384DB3AF}">
      <dgm:prSet/>
      <dgm:spPr/>
      <dgm:t>
        <a:bodyPr/>
        <a:lstStyle/>
        <a:p>
          <a:r>
            <a:rPr lang="tr-TR" b="1" dirty="0"/>
            <a:t>Çalışmaları asla ertelememek </a:t>
          </a:r>
          <a:endParaRPr lang="en-US" b="1" dirty="0"/>
        </a:p>
      </dgm:t>
    </dgm:pt>
    <dgm:pt modelId="{8F6F477C-664E-4F4E-8FDB-0E8048981180}" type="parTrans" cxnId="{080A80C6-29B6-4A35-BF5F-F5D28EC46DA2}">
      <dgm:prSet/>
      <dgm:spPr/>
      <dgm:t>
        <a:bodyPr/>
        <a:lstStyle/>
        <a:p>
          <a:endParaRPr lang="en-US"/>
        </a:p>
      </dgm:t>
    </dgm:pt>
    <dgm:pt modelId="{8975C12D-A282-4B25-825C-025CAF22A1C9}" type="sibTrans" cxnId="{080A80C6-29B6-4A35-BF5F-F5D28EC46DA2}">
      <dgm:prSet/>
      <dgm:spPr/>
      <dgm:t>
        <a:bodyPr/>
        <a:lstStyle/>
        <a:p>
          <a:endParaRPr lang="en-US"/>
        </a:p>
      </dgm:t>
    </dgm:pt>
    <dgm:pt modelId="{7F85FD0E-82FE-4591-A6A3-746929A821BA}">
      <dgm:prSet/>
      <dgm:spPr/>
      <dgm:t>
        <a:bodyPr/>
        <a:lstStyle/>
        <a:p>
          <a:r>
            <a:rPr lang="tr-TR" b="1" dirty="0"/>
            <a:t>Zamanı akıllı kullanmak </a:t>
          </a:r>
          <a:endParaRPr lang="en-US" b="1" dirty="0"/>
        </a:p>
      </dgm:t>
    </dgm:pt>
    <dgm:pt modelId="{9BC39560-17FB-4AB9-A14C-51A1BB653BC7}" type="parTrans" cxnId="{37A20891-9A52-4F7D-89BC-246C833E5B84}">
      <dgm:prSet/>
      <dgm:spPr/>
      <dgm:t>
        <a:bodyPr/>
        <a:lstStyle/>
        <a:p>
          <a:endParaRPr lang="en-US"/>
        </a:p>
      </dgm:t>
    </dgm:pt>
    <dgm:pt modelId="{911F6A94-EE9B-4342-BD36-DF890FDE2194}" type="sibTrans" cxnId="{37A20891-9A52-4F7D-89BC-246C833E5B84}">
      <dgm:prSet/>
      <dgm:spPr/>
      <dgm:t>
        <a:bodyPr/>
        <a:lstStyle/>
        <a:p>
          <a:endParaRPr lang="en-US"/>
        </a:p>
      </dgm:t>
    </dgm:pt>
    <dgm:pt modelId="{C0A6664E-5DF6-44AD-9079-9810B86CAB85}">
      <dgm:prSet/>
      <dgm:spPr/>
      <dgm:t>
        <a:bodyPr/>
        <a:lstStyle/>
        <a:p>
          <a:r>
            <a:rPr lang="tr-TR" b="1" dirty="0"/>
            <a:t>Beklentiyi gerçekçi tutmak</a:t>
          </a:r>
          <a:endParaRPr lang="en-US" b="1" dirty="0"/>
        </a:p>
      </dgm:t>
    </dgm:pt>
    <dgm:pt modelId="{DDE0E7EF-997F-4BDF-ACE9-589436325159}" type="parTrans" cxnId="{FFEB8490-4AC6-4517-8484-C635A125E9D0}">
      <dgm:prSet/>
      <dgm:spPr/>
      <dgm:t>
        <a:bodyPr/>
        <a:lstStyle/>
        <a:p>
          <a:endParaRPr lang="en-US"/>
        </a:p>
      </dgm:t>
    </dgm:pt>
    <dgm:pt modelId="{E593785E-BEAA-447F-AD30-0812A1F59BB9}" type="sibTrans" cxnId="{FFEB8490-4AC6-4517-8484-C635A125E9D0}">
      <dgm:prSet/>
      <dgm:spPr/>
      <dgm:t>
        <a:bodyPr/>
        <a:lstStyle/>
        <a:p>
          <a:endParaRPr lang="en-US"/>
        </a:p>
      </dgm:t>
    </dgm:pt>
    <dgm:pt modelId="{954C80A9-8EC9-40A3-95EC-8FDBAC15B996}">
      <dgm:prSet/>
      <dgm:spPr/>
      <dgm:t>
        <a:bodyPr/>
        <a:lstStyle/>
        <a:p>
          <a:r>
            <a:rPr lang="tr-TR" b="1" dirty="0"/>
            <a:t>Zihninizde geçmişteki başarısızlıklara değil başarılarınıza odaklanmak</a:t>
          </a:r>
          <a:endParaRPr lang="en-US" b="1" dirty="0"/>
        </a:p>
      </dgm:t>
    </dgm:pt>
    <dgm:pt modelId="{2CD5174F-8823-46B5-8A5A-CB4DDDD1787A}" type="parTrans" cxnId="{91979B2D-231F-4D38-9101-0D3796224C6D}">
      <dgm:prSet/>
      <dgm:spPr/>
      <dgm:t>
        <a:bodyPr/>
        <a:lstStyle/>
        <a:p>
          <a:endParaRPr lang="en-US"/>
        </a:p>
      </dgm:t>
    </dgm:pt>
    <dgm:pt modelId="{F47AA045-5DA2-4A5E-BEF3-0FBDCEDB0FEB}" type="sibTrans" cxnId="{91979B2D-231F-4D38-9101-0D3796224C6D}">
      <dgm:prSet/>
      <dgm:spPr/>
      <dgm:t>
        <a:bodyPr/>
        <a:lstStyle/>
        <a:p>
          <a:endParaRPr lang="en-US"/>
        </a:p>
      </dgm:t>
    </dgm:pt>
    <dgm:pt modelId="{BF243F64-8512-424E-8C1C-21428822D779}">
      <dgm:prSet/>
      <dgm:spPr/>
      <dgm:t>
        <a:bodyPr/>
        <a:lstStyle/>
        <a:p>
          <a:r>
            <a:rPr lang="tr-TR" b="1" dirty="0"/>
            <a:t>Elinizden gelenin en iyisini yapmaya çalışmak</a:t>
          </a:r>
          <a:endParaRPr lang="en-US" b="1" dirty="0"/>
        </a:p>
      </dgm:t>
    </dgm:pt>
    <dgm:pt modelId="{32BA7191-A289-4935-9589-EB508FD3E4DC}" type="parTrans" cxnId="{DD17D2E0-945A-4F71-B0A2-5904459948B9}">
      <dgm:prSet/>
      <dgm:spPr/>
      <dgm:t>
        <a:bodyPr/>
        <a:lstStyle/>
        <a:p>
          <a:endParaRPr lang="en-US"/>
        </a:p>
      </dgm:t>
    </dgm:pt>
    <dgm:pt modelId="{2F14A735-C0C2-42B1-B9FF-BA09F142E52F}" type="sibTrans" cxnId="{DD17D2E0-945A-4F71-B0A2-5904459948B9}">
      <dgm:prSet/>
      <dgm:spPr/>
      <dgm:t>
        <a:bodyPr/>
        <a:lstStyle/>
        <a:p>
          <a:endParaRPr lang="en-US"/>
        </a:p>
      </dgm:t>
    </dgm:pt>
    <dgm:pt modelId="{4E26CAAC-A614-409A-934A-686C6E0F0FBD}">
      <dgm:prSet/>
      <dgm:spPr/>
      <dgm:t>
        <a:bodyPr/>
        <a:lstStyle/>
        <a:p>
          <a:r>
            <a:rPr lang="tr-TR" b="1" dirty="0"/>
            <a:t>En iyi liseyi hedeflemek</a:t>
          </a:r>
          <a:endParaRPr lang="en-US" b="1" dirty="0"/>
        </a:p>
      </dgm:t>
    </dgm:pt>
    <dgm:pt modelId="{D36937B2-E451-4DEC-AC1E-99A81E881370}" type="parTrans" cxnId="{08B90FD2-9FAD-40F6-A9A0-ECD576996CF5}">
      <dgm:prSet/>
      <dgm:spPr/>
      <dgm:t>
        <a:bodyPr/>
        <a:lstStyle/>
        <a:p>
          <a:endParaRPr lang="en-US"/>
        </a:p>
      </dgm:t>
    </dgm:pt>
    <dgm:pt modelId="{03D6516F-777C-4389-94C1-2D48A27F9D68}" type="sibTrans" cxnId="{08B90FD2-9FAD-40F6-A9A0-ECD576996CF5}">
      <dgm:prSet/>
      <dgm:spPr/>
      <dgm:t>
        <a:bodyPr/>
        <a:lstStyle/>
        <a:p>
          <a:endParaRPr lang="en-US"/>
        </a:p>
      </dgm:t>
    </dgm:pt>
    <dgm:pt modelId="{C97B9EF2-FE66-4E46-A785-ED9C38B26DAE}" type="pres">
      <dgm:prSet presAssocID="{223252D6-AED6-4834-920E-3739EEFFB427}" presName="Name0" presStyleCnt="0">
        <dgm:presLayoutVars>
          <dgm:dir/>
          <dgm:resizeHandles val="exact"/>
        </dgm:presLayoutVars>
      </dgm:prSet>
      <dgm:spPr/>
      <dgm:t>
        <a:bodyPr/>
        <a:lstStyle/>
        <a:p>
          <a:endParaRPr lang="tr-TR"/>
        </a:p>
      </dgm:t>
    </dgm:pt>
    <dgm:pt modelId="{67252CC9-82BC-43FC-94FB-2721466DF05E}" type="pres">
      <dgm:prSet presAssocID="{223252D6-AED6-4834-920E-3739EEFFB427}" presName="cycle" presStyleCnt="0"/>
      <dgm:spPr/>
    </dgm:pt>
    <dgm:pt modelId="{5BF0C56B-421F-47CF-812E-6808286B8DD4}" type="pres">
      <dgm:prSet presAssocID="{BFAABD20-6E0F-4789-8EFE-313B128F5CB8}" presName="nodeFirstNode" presStyleLbl="node1" presStyleIdx="0" presStyleCnt="7">
        <dgm:presLayoutVars>
          <dgm:bulletEnabled val="1"/>
        </dgm:presLayoutVars>
      </dgm:prSet>
      <dgm:spPr/>
      <dgm:t>
        <a:bodyPr/>
        <a:lstStyle/>
        <a:p>
          <a:endParaRPr lang="tr-TR"/>
        </a:p>
      </dgm:t>
    </dgm:pt>
    <dgm:pt modelId="{7FD40831-35F6-4E5B-B955-202A6FC8E5AE}" type="pres">
      <dgm:prSet presAssocID="{82FFFB23-5F38-4938-9C74-9DC52F6887F7}" presName="sibTransFirstNode" presStyleLbl="bgShp" presStyleIdx="0" presStyleCnt="1"/>
      <dgm:spPr/>
      <dgm:t>
        <a:bodyPr/>
        <a:lstStyle/>
        <a:p>
          <a:endParaRPr lang="tr-TR"/>
        </a:p>
      </dgm:t>
    </dgm:pt>
    <dgm:pt modelId="{4D27A88C-1837-4A57-A5FF-BC593D6D0102}" type="pres">
      <dgm:prSet presAssocID="{2E402457-9BAF-45C6-A321-85A5384DB3AF}" presName="nodeFollowingNodes" presStyleLbl="node1" presStyleIdx="1" presStyleCnt="7">
        <dgm:presLayoutVars>
          <dgm:bulletEnabled val="1"/>
        </dgm:presLayoutVars>
      </dgm:prSet>
      <dgm:spPr/>
      <dgm:t>
        <a:bodyPr/>
        <a:lstStyle/>
        <a:p>
          <a:endParaRPr lang="tr-TR"/>
        </a:p>
      </dgm:t>
    </dgm:pt>
    <dgm:pt modelId="{2475BE55-3541-47F6-9F34-7B705DE37CD2}" type="pres">
      <dgm:prSet presAssocID="{7F85FD0E-82FE-4591-A6A3-746929A821BA}" presName="nodeFollowingNodes" presStyleLbl="node1" presStyleIdx="2" presStyleCnt="7">
        <dgm:presLayoutVars>
          <dgm:bulletEnabled val="1"/>
        </dgm:presLayoutVars>
      </dgm:prSet>
      <dgm:spPr/>
      <dgm:t>
        <a:bodyPr/>
        <a:lstStyle/>
        <a:p>
          <a:endParaRPr lang="tr-TR"/>
        </a:p>
      </dgm:t>
    </dgm:pt>
    <dgm:pt modelId="{93C13565-63BF-4F2A-A572-10E8441B2A91}" type="pres">
      <dgm:prSet presAssocID="{C0A6664E-5DF6-44AD-9079-9810B86CAB85}" presName="nodeFollowingNodes" presStyleLbl="node1" presStyleIdx="3" presStyleCnt="7">
        <dgm:presLayoutVars>
          <dgm:bulletEnabled val="1"/>
        </dgm:presLayoutVars>
      </dgm:prSet>
      <dgm:spPr/>
      <dgm:t>
        <a:bodyPr/>
        <a:lstStyle/>
        <a:p>
          <a:endParaRPr lang="tr-TR"/>
        </a:p>
      </dgm:t>
    </dgm:pt>
    <dgm:pt modelId="{856596D8-0F17-40E0-8405-C78742069496}" type="pres">
      <dgm:prSet presAssocID="{954C80A9-8EC9-40A3-95EC-8FDBAC15B996}" presName="nodeFollowingNodes" presStyleLbl="node1" presStyleIdx="4" presStyleCnt="7">
        <dgm:presLayoutVars>
          <dgm:bulletEnabled val="1"/>
        </dgm:presLayoutVars>
      </dgm:prSet>
      <dgm:spPr/>
      <dgm:t>
        <a:bodyPr/>
        <a:lstStyle/>
        <a:p>
          <a:endParaRPr lang="tr-TR"/>
        </a:p>
      </dgm:t>
    </dgm:pt>
    <dgm:pt modelId="{48201018-2497-4EFB-86FE-0B4225459EB6}" type="pres">
      <dgm:prSet presAssocID="{BF243F64-8512-424E-8C1C-21428822D779}" presName="nodeFollowingNodes" presStyleLbl="node1" presStyleIdx="5" presStyleCnt="7">
        <dgm:presLayoutVars>
          <dgm:bulletEnabled val="1"/>
        </dgm:presLayoutVars>
      </dgm:prSet>
      <dgm:spPr/>
      <dgm:t>
        <a:bodyPr/>
        <a:lstStyle/>
        <a:p>
          <a:endParaRPr lang="tr-TR"/>
        </a:p>
      </dgm:t>
    </dgm:pt>
    <dgm:pt modelId="{BB4A5C1C-69A2-40BB-960E-A2AFEFF8634D}" type="pres">
      <dgm:prSet presAssocID="{4E26CAAC-A614-409A-934A-686C6E0F0FBD}" presName="nodeFollowingNodes" presStyleLbl="node1" presStyleIdx="6" presStyleCnt="7">
        <dgm:presLayoutVars>
          <dgm:bulletEnabled val="1"/>
        </dgm:presLayoutVars>
      </dgm:prSet>
      <dgm:spPr/>
      <dgm:t>
        <a:bodyPr/>
        <a:lstStyle/>
        <a:p>
          <a:endParaRPr lang="tr-TR"/>
        </a:p>
      </dgm:t>
    </dgm:pt>
  </dgm:ptLst>
  <dgm:cxnLst>
    <dgm:cxn modelId="{4104814B-2E5B-42B9-B880-EABA790982D0}" type="presOf" srcId="{4E26CAAC-A614-409A-934A-686C6E0F0FBD}" destId="{BB4A5C1C-69A2-40BB-960E-A2AFEFF8634D}" srcOrd="0" destOrd="0" presId="urn:microsoft.com/office/officeart/2005/8/layout/cycle3"/>
    <dgm:cxn modelId="{E28A31C5-8B7A-4132-B148-29233F3934A7}" type="presOf" srcId="{C0A6664E-5DF6-44AD-9079-9810B86CAB85}" destId="{93C13565-63BF-4F2A-A572-10E8441B2A91}" srcOrd="0" destOrd="0" presId="urn:microsoft.com/office/officeart/2005/8/layout/cycle3"/>
    <dgm:cxn modelId="{080A80C6-29B6-4A35-BF5F-F5D28EC46DA2}" srcId="{223252D6-AED6-4834-920E-3739EEFFB427}" destId="{2E402457-9BAF-45C6-A321-85A5384DB3AF}" srcOrd="1" destOrd="0" parTransId="{8F6F477C-664E-4F4E-8FDB-0E8048981180}" sibTransId="{8975C12D-A282-4B25-825C-025CAF22A1C9}"/>
    <dgm:cxn modelId="{530B53BE-BE83-4CA1-838A-72F221D1210F}" type="presOf" srcId="{82FFFB23-5F38-4938-9C74-9DC52F6887F7}" destId="{7FD40831-35F6-4E5B-B955-202A6FC8E5AE}" srcOrd="0" destOrd="0" presId="urn:microsoft.com/office/officeart/2005/8/layout/cycle3"/>
    <dgm:cxn modelId="{1F979173-F86C-4161-8F6B-A32201B542A0}" type="presOf" srcId="{BF243F64-8512-424E-8C1C-21428822D779}" destId="{48201018-2497-4EFB-86FE-0B4225459EB6}" srcOrd="0" destOrd="0" presId="urn:microsoft.com/office/officeart/2005/8/layout/cycle3"/>
    <dgm:cxn modelId="{AF4C7536-F501-4972-9DC3-654C48EDBA8C}" type="presOf" srcId="{7F85FD0E-82FE-4591-A6A3-746929A821BA}" destId="{2475BE55-3541-47F6-9F34-7B705DE37CD2}" srcOrd="0" destOrd="0" presId="urn:microsoft.com/office/officeart/2005/8/layout/cycle3"/>
    <dgm:cxn modelId="{26D0EC2E-12D5-4420-B53D-BAB51C3D4DD6}" type="presOf" srcId="{223252D6-AED6-4834-920E-3739EEFFB427}" destId="{C97B9EF2-FE66-4E46-A785-ED9C38B26DAE}" srcOrd="0" destOrd="0" presId="urn:microsoft.com/office/officeart/2005/8/layout/cycle3"/>
    <dgm:cxn modelId="{9D3FE715-A07D-4FDB-9A2C-71F6DE57E0DA}" type="presOf" srcId="{954C80A9-8EC9-40A3-95EC-8FDBAC15B996}" destId="{856596D8-0F17-40E0-8405-C78742069496}" srcOrd="0" destOrd="0" presId="urn:microsoft.com/office/officeart/2005/8/layout/cycle3"/>
    <dgm:cxn modelId="{DD17D2E0-945A-4F71-B0A2-5904459948B9}" srcId="{223252D6-AED6-4834-920E-3739EEFFB427}" destId="{BF243F64-8512-424E-8C1C-21428822D779}" srcOrd="5" destOrd="0" parTransId="{32BA7191-A289-4935-9589-EB508FD3E4DC}" sibTransId="{2F14A735-C0C2-42B1-B9FF-BA09F142E52F}"/>
    <dgm:cxn modelId="{3AAF7D7D-4848-4A58-862A-6BEFC075B284}" srcId="{223252D6-AED6-4834-920E-3739EEFFB427}" destId="{BFAABD20-6E0F-4789-8EFE-313B128F5CB8}" srcOrd="0" destOrd="0" parTransId="{231E23CD-2446-4D8D-98E7-7B50CCB6D99A}" sibTransId="{82FFFB23-5F38-4938-9C74-9DC52F6887F7}"/>
    <dgm:cxn modelId="{FB2AADEA-B646-4F56-8E1C-185D2D7742CF}" type="presOf" srcId="{2E402457-9BAF-45C6-A321-85A5384DB3AF}" destId="{4D27A88C-1837-4A57-A5FF-BC593D6D0102}" srcOrd="0" destOrd="0" presId="urn:microsoft.com/office/officeart/2005/8/layout/cycle3"/>
    <dgm:cxn modelId="{FFEB8490-4AC6-4517-8484-C635A125E9D0}" srcId="{223252D6-AED6-4834-920E-3739EEFFB427}" destId="{C0A6664E-5DF6-44AD-9079-9810B86CAB85}" srcOrd="3" destOrd="0" parTransId="{DDE0E7EF-997F-4BDF-ACE9-589436325159}" sibTransId="{E593785E-BEAA-447F-AD30-0812A1F59BB9}"/>
    <dgm:cxn modelId="{9DA20FF1-7CE4-41A4-A579-2B0768925453}" type="presOf" srcId="{BFAABD20-6E0F-4789-8EFE-313B128F5CB8}" destId="{5BF0C56B-421F-47CF-812E-6808286B8DD4}" srcOrd="0" destOrd="0" presId="urn:microsoft.com/office/officeart/2005/8/layout/cycle3"/>
    <dgm:cxn modelId="{37A20891-9A52-4F7D-89BC-246C833E5B84}" srcId="{223252D6-AED6-4834-920E-3739EEFFB427}" destId="{7F85FD0E-82FE-4591-A6A3-746929A821BA}" srcOrd="2" destOrd="0" parTransId="{9BC39560-17FB-4AB9-A14C-51A1BB653BC7}" sibTransId="{911F6A94-EE9B-4342-BD36-DF890FDE2194}"/>
    <dgm:cxn modelId="{91979B2D-231F-4D38-9101-0D3796224C6D}" srcId="{223252D6-AED6-4834-920E-3739EEFFB427}" destId="{954C80A9-8EC9-40A3-95EC-8FDBAC15B996}" srcOrd="4" destOrd="0" parTransId="{2CD5174F-8823-46B5-8A5A-CB4DDDD1787A}" sibTransId="{F47AA045-5DA2-4A5E-BEF3-0FBDCEDB0FEB}"/>
    <dgm:cxn modelId="{08B90FD2-9FAD-40F6-A9A0-ECD576996CF5}" srcId="{223252D6-AED6-4834-920E-3739EEFFB427}" destId="{4E26CAAC-A614-409A-934A-686C6E0F0FBD}" srcOrd="6" destOrd="0" parTransId="{D36937B2-E451-4DEC-AC1E-99A81E881370}" sibTransId="{03D6516F-777C-4389-94C1-2D48A27F9D68}"/>
    <dgm:cxn modelId="{C1571683-C2F4-42F5-ADED-A9BF9F773BE1}" type="presParOf" srcId="{C97B9EF2-FE66-4E46-A785-ED9C38B26DAE}" destId="{67252CC9-82BC-43FC-94FB-2721466DF05E}" srcOrd="0" destOrd="0" presId="urn:microsoft.com/office/officeart/2005/8/layout/cycle3"/>
    <dgm:cxn modelId="{E8B83F77-9E7B-44ED-8555-37022A8F1DC2}" type="presParOf" srcId="{67252CC9-82BC-43FC-94FB-2721466DF05E}" destId="{5BF0C56B-421F-47CF-812E-6808286B8DD4}" srcOrd="0" destOrd="0" presId="urn:microsoft.com/office/officeart/2005/8/layout/cycle3"/>
    <dgm:cxn modelId="{596BCE32-CB06-4601-BD8D-CF8A7BE6BE61}" type="presParOf" srcId="{67252CC9-82BC-43FC-94FB-2721466DF05E}" destId="{7FD40831-35F6-4E5B-B955-202A6FC8E5AE}" srcOrd="1" destOrd="0" presId="urn:microsoft.com/office/officeart/2005/8/layout/cycle3"/>
    <dgm:cxn modelId="{F1CA25D5-7939-41F0-9489-E57E0D95598B}" type="presParOf" srcId="{67252CC9-82BC-43FC-94FB-2721466DF05E}" destId="{4D27A88C-1837-4A57-A5FF-BC593D6D0102}" srcOrd="2" destOrd="0" presId="urn:microsoft.com/office/officeart/2005/8/layout/cycle3"/>
    <dgm:cxn modelId="{48D9A2EE-324D-49C4-BE0F-9D6074491500}" type="presParOf" srcId="{67252CC9-82BC-43FC-94FB-2721466DF05E}" destId="{2475BE55-3541-47F6-9F34-7B705DE37CD2}" srcOrd="3" destOrd="0" presId="urn:microsoft.com/office/officeart/2005/8/layout/cycle3"/>
    <dgm:cxn modelId="{3BD54CC9-16DD-4ABE-8F8F-2473A915283A}" type="presParOf" srcId="{67252CC9-82BC-43FC-94FB-2721466DF05E}" destId="{93C13565-63BF-4F2A-A572-10E8441B2A91}" srcOrd="4" destOrd="0" presId="urn:microsoft.com/office/officeart/2005/8/layout/cycle3"/>
    <dgm:cxn modelId="{299F5D67-3A2E-4D90-BDA9-453B13B2058C}" type="presParOf" srcId="{67252CC9-82BC-43FC-94FB-2721466DF05E}" destId="{856596D8-0F17-40E0-8405-C78742069496}" srcOrd="5" destOrd="0" presId="urn:microsoft.com/office/officeart/2005/8/layout/cycle3"/>
    <dgm:cxn modelId="{C7C9CEFD-8C0D-47D0-97A4-D5E1340C75A3}" type="presParOf" srcId="{67252CC9-82BC-43FC-94FB-2721466DF05E}" destId="{48201018-2497-4EFB-86FE-0B4225459EB6}" srcOrd="6" destOrd="0" presId="urn:microsoft.com/office/officeart/2005/8/layout/cycle3"/>
    <dgm:cxn modelId="{FFD54CF5-D5D4-456B-ADDD-2500C70241E5}" type="presParOf" srcId="{67252CC9-82BC-43FC-94FB-2721466DF05E}" destId="{BB4A5C1C-69A2-40BB-960E-A2AFEFF8634D}" srcOrd="7"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964E6-A487-4C3D-A513-07BF75AA9D2E}">
      <dsp:nvSpPr>
        <dsp:cNvPr id="0" name=""/>
        <dsp:cNvSpPr/>
      </dsp:nvSpPr>
      <dsp:spPr>
        <a:xfrm>
          <a:off x="1515123" y="275349"/>
          <a:ext cx="3736566" cy="3736566"/>
        </a:xfrm>
        <a:prstGeom prst="pie">
          <a:avLst>
            <a:gd name="adj1" fmla="val 16200000"/>
            <a:gd name="adj2" fmla="val 2052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a:t>PLANSIZ DERS ÇALIŞMA</a:t>
          </a:r>
        </a:p>
      </dsp:txBody>
      <dsp:txXfrm>
        <a:off x="3464365" y="903448"/>
        <a:ext cx="1201039" cy="800692"/>
      </dsp:txXfrm>
    </dsp:sp>
    <dsp:sp modelId="{D7493DBC-A5A9-4B3D-812D-FB238B791336}">
      <dsp:nvSpPr>
        <dsp:cNvPr id="0" name=""/>
        <dsp:cNvSpPr/>
      </dsp:nvSpPr>
      <dsp:spPr>
        <a:xfrm>
          <a:off x="1547151" y="374991"/>
          <a:ext cx="3736566" cy="3736566"/>
        </a:xfrm>
        <a:prstGeom prst="pie">
          <a:avLst>
            <a:gd name="adj1" fmla="val 20520000"/>
            <a:gd name="adj2" fmla="val 324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a:t>ZAMANI YANLIŞ KULLANMA</a:t>
          </a:r>
        </a:p>
      </dsp:txBody>
      <dsp:txXfrm>
        <a:off x="3953678" y="2082246"/>
        <a:ext cx="1112073" cy="889658"/>
      </dsp:txXfrm>
    </dsp:sp>
    <dsp:sp modelId="{7AF2783D-08D8-45E6-A605-823458802934}">
      <dsp:nvSpPr>
        <dsp:cNvPr id="0" name=""/>
        <dsp:cNvSpPr/>
      </dsp:nvSpPr>
      <dsp:spPr>
        <a:xfrm>
          <a:off x="1462633" y="436377"/>
          <a:ext cx="3736566" cy="3736566"/>
        </a:xfrm>
        <a:prstGeom prst="pie">
          <a:avLst>
            <a:gd name="adj1" fmla="val 3240000"/>
            <a:gd name="adj2" fmla="val 756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a:t>SINAVA FARKLI ANLAMLAR YÜKLEME</a:t>
          </a:r>
        </a:p>
      </dsp:txBody>
      <dsp:txXfrm>
        <a:off x="2797121" y="3060871"/>
        <a:ext cx="1067590" cy="978624"/>
      </dsp:txXfrm>
    </dsp:sp>
    <dsp:sp modelId="{A333EF9F-B2E1-4372-8620-7F8F9E0F3B9F}">
      <dsp:nvSpPr>
        <dsp:cNvPr id="0" name=""/>
        <dsp:cNvSpPr/>
      </dsp:nvSpPr>
      <dsp:spPr>
        <a:xfrm>
          <a:off x="1378115" y="374991"/>
          <a:ext cx="3736566" cy="3736566"/>
        </a:xfrm>
        <a:prstGeom prst="pie">
          <a:avLst>
            <a:gd name="adj1" fmla="val 7560000"/>
            <a:gd name="adj2" fmla="val 1188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tr-TR" sz="1050" kern="1200" dirty="0"/>
            <a:t>MÜKEMMELLİYETÇİ OLMA</a:t>
          </a:r>
        </a:p>
      </dsp:txBody>
      <dsp:txXfrm>
        <a:off x="1596082" y="2082246"/>
        <a:ext cx="1112073" cy="889658"/>
      </dsp:txXfrm>
    </dsp:sp>
    <dsp:sp modelId="{630750BD-88D4-4AF0-A41A-6B0F86F75C17}">
      <dsp:nvSpPr>
        <dsp:cNvPr id="0" name=""/>
        <dsp:cNvSpPr/>
      </dsp:nvSpPr>
      <dsp:spPr>
        <a:xfrm>
          <a:off x="1410143" y="275349"/>
          <a:ext cx="3736566" cy="3736566"/>
        </a:xfrm>
        <a:prstGeom prst="pie">
          <a:avLst>
            <a:gd name="adj1" fmla="val 11880000"/>
            <a:gd name="adj2" fmla="val 1620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a:t>AİLE VE ÇEVRE BASKISI</a:t>
          </a:r>
        </a:p>
      </dsp:txBody>
      <dsp:txXfrm>
        <a:off x="1996428" y="903448"/>
        <a:ext cx="1201039" cy="800692"/>
      </dsp:txXfrm>
    </dsp:sp>
    <dsp:sp modelId="{9C59A9AF-789C-4493-A714-F9D265DC0FF7}">
      <dsp:nvSpPr>
        <dsp:cNvPr id="0" name=""/>
        <dsp:cNvSpPr/>
      </dsp:nvSpPr>
      <dsp:spPr>
        <a:xfrm>
          <a:off x="1283636" y="44038"/>
          <a:ext cx="4199189" cy="4199189"/>
        </a:xfrm>
        <a:prstGeom prst="circularArrow">
          <a:avLst>
            <a:gd name="adj1" fmla="val 5085"/>
            <a:gd name="adj2" fmla="val 327528"/>
            <a:gd name="adj3" fmla="val 20192361"/>
            <a:gd name="adj4" fmla="val 16200324"/>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54D64C-A9BB-4517-BDA0-D3815C3C5945}">
      <dsp:nvSpPr>
        <dsp:cNvPr id="0" name=""/>
        <dsp:cNvSpPr/>
      </dsp:nvSpPr>
      <dsp:spPr>
        <a:xfrm>
          <a:off x="1316098" y="143647"/>
          <a:ext cx="4199189" cy="4199189"/>
        </a:xfrm>
        <a:prstGeom prst="circularArrow">
          <a:avLst>
            <a:gd name="adj1" fmla="val 5085"/>
            <a:gd name="adj2" fmla="val 327528"/>
            <a:gd name="adj3" fmla="val 2912753"/>
            <a:gd name="adj4" fmla="val 20519953"/>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81BB8A-1D7D-485B-85CC-E19EB50AC26E}">
      <dsp:nvSpPr>
        <dsp:cNvPr id="0" name=""/>
        <dsp:cNvSpPr/>
      </dsp:nvSpPr>
      <dsp:spPr>
        <a:xfrm>
          <a:off x="1231322" y="205221"/>
          <a:ext cx="4199189" cy="4199189"/>
        </a:xfrm>
        <a:prstGeom prst="circularArrow">
          <a:avLst>
            <a:gd name="adj1" fmla="val 5085"/>
            <a:gd name="adj2" fmla="val 327528"/>
            <a:gd name="adj3" fmla="val 7232777"/>
            <a:gd name="adj4" fmla="val 3239695"/>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5F0E40-6D5F-4282-9044-D2CD53045667}">
      <dsp:nvSpPr>
        <dsp:cNvPr id="0" name=""/>
        <dsp:cNvSpPr/>
      </dsp:nvSpPr>
      <dsp:spPr>
        <a:xfrm>
          <a:off x="1146546" y="143647"/>
          <a:ext cx="4199189" cy="4199189"/>
        </a:xfrm>
        <a:prstGeom prst="circularArrow">
          <a:avLst>
            <a:gd name="adj1" fmla="val 5085"/>
            <a:gd name="adj2" fmla="val 327528"/>
            <a:gd name="adj3" fmla="val 11552519"/>
            <a:gd name="adj4" fmla="val 7559718"/>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826970-29F8-42FA-82F0-B91C84BF1792}">
      <dsp:nvSpPr>
        <dsp:cNvPr id="0" name=""/>
        <dsp:cNvSpPr/>
      </dsp:nvSpPr>
      <dsp:spPr>
        <a:xfrm>
          <a:off x="1179008" y="44038"/>
          <a:ext cx="4199189" cy="4199189"/>
        </a:xfrm>
        <a:prstGeom prst="circularArrow">
          <a:avLst>
            <a:gd name="adj1" fmla="val 5085"/>
            <a:gd name="adj2" fmla="val 327528"/>
            <a:gd name="adj3" fmla="val 15872148"/>
            <a:gd name="adj4" fmla="val 11880111"/>
            <a:gd name="adj5" fmla="val 5932"/>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ECD67-00EE-4CEC-B080-83DCE3F37B9B}">
      <dsp:nvSpPr>
        <dsp:cNvPr id="0" name=""/>
        <dsp:cNvSpPr/>
      </dsp:nvSpPr>
      <dsp:spPr>
        <a:xfrm>
          <a:off x="0" y="134939"/>
          <a:ext cx="4896544" cy="57914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tr-TR" sz="1500" kern="1200" dirty="0"/>
            <a:t>‘Sınıfın en çalışkanı bile yapamıyor, ben mi yapacağım?’</a:t>
          </a:r>
          <a:endParaRPr lang="en-US" sz="1500" kern="1200" dirty="0"/>
        </a:p>
      </dsp:txBody>
      <dsp:txXfrm>
        <a:off x="28272" y="163211"/>
        <a:ext cx="4840000" cy="522605"/>
      </dsp:txXfrm>
    </dsp:sp>
    <dsp:sp modelId="{F14984A8-7B96-4260-91C8-D561E0C74AAF}">
      <dsp:nvSpPr>
        <dsp:cNvPr id="0" name=""/>
        <dsp:cNvSpPr/>
      </dsp:nvSpPr>
      <dsp:spPr>
        <a:xfrm>
          <a:off x="0" y="757289"/>
          <a:ext cx="4896544" cy="579149"/>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tr-TR" sz="1500" kern="1200"/>
            <a:t>‘Başarılı olmak için mutlaka özel ders almalıyım, tek başına üstesinden gelemem!!!’ </a:t>
          </a:r>
          <a:endParaRPr lang="en-US" sz="1500" kern="1200"/>
        </a:p>
      </dsp:txBody>
      <dsp:txXfrm>
        <a:off x="28272" y="785561"/>
        <a:ext cx="4840000" cy="522605"/>
      </dsp:txXfrm>
    </dsp:sp>
    <dsp:sp modelId="{15374972-D0B9-46CC-BA98-27EC687E7B26}">
      <dsp:nvSpPr>
        <dsp:cNvPr id="0" name=""/>
        <dsp:cNvSpPr/>
      </dsp:nvSpPr>
      <dsp:spPr>
        <a:xfrm>
          <a:off x="0" y="1379639"/>
          <a:ext cx="4896544" cy="579149"/>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tr-TR" sz="1500" kern="1200"/>
            <a:t>‘Sınav çok zor olacak ve başarısız olacağım!’ </a:t>
          </a:r>
          <a:endParaRPr lang="en-US" sz="1500" kern="1200"/>
        </a:p>
      </dsp:txBody>
      <dsp:txXfrm>
        <a:off x="28272" y="1407911"/>
        <a:ext cx="4840000" cy="522605"/>
      </dsp:txXfrm>
    </dsp:sp>
    <dsp:sp modelId="{6014812A-1BC7-4E38-AEA6-DABCF00A321D}">
      <dsp:nvSpPr>
        <dsp:cNvPr id="0" name=""/>
        <dsp:cNvSpPr/>
      </dsp:nvSpPr>
      <dsp:spPr>
        <a:xfrm>
          <a:off x="0" y="2001989"/>
          <a:ext cx="4896544" cy="57914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tr-TR" sz="1500" kern="1200" dirty="0"/>
            <a:t>‘Ben zaten başarısız bir öğrenciyim!’ </a:t>
          </a:r>
          <a:endParaRPr lang="en-US" sz="1500" kern="1200" dirty="0"/>
        </a:p>
      </dsp:txBody>
      <dsp:txXfrm>
        <a:off x="28272" y="2030261"/>
        <a:ext cx="4840000" cy="522605"/>
      </dsp:txXfrm>
    </dsp:sp>
    <dsp:sp modelId="{966D70E7-D515-4DFD-AB9C-9DB4F63DA6A6}">
      <dsp:nvSpPr>
        <dsp:cNvPr id="0" name=""/>
        <dsp:cNvSpPr/>
      </dsp:nvSpPr>
      <dsp:spPr>
        <a:xfrm>
          <a:off x="0" y="2624339"/>
          <a:ext cx="4896544" cy="579149"/>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tr-TR" sz="1500" kern="1200" dirty="0"/>
            <a:t>‘Bu hoca beni sevmiyor zaten, bu dersten başarılı olamam!’</a:t>
          </a:r>
          <a:endParaRPr lang="en-US" sz="1500" kern="1200" dirty="0"/>
        </a:p>
      </dsp:txBody>
      <dsp:txXfrm>
        <a:off x="28272" y="2652611"/>
        <a:ext cx="4840000" cy="522605"/>
      </dsp:txXfrm>
    </dsp:sp>
    <dsp:sp modelId="{7F7D8C0D-E970-4D2C-96B2-D5679DCD95A1}">
      <dsp:nvSpPr>
        <dsp:cNvPr id="0" name=""/>
        <dsp:cNvSpPr/>
      </dsp:nvSpPr>
      <dsp:spPr>
        <a:xfrm>
          <a:off x="0" y="3246689"/>
          <a:ext cx="4896544" cy="57914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tr-TR" sz="1500" kern="1200" dirty="0"/>
            <a:t>‘Matematikte başarılı mıyım ki, diğer derslerim iyi olsun!’</a:t>
          </a:r>
          <a:endParaRPr lang="en-US" sz="1500" kern="1200" dirty="0"/>
        </a:p>
      </dsp:txBody>
      <dsp:txXfrm>
        <a:off x="28272" y="3274961"/>
        <a:ext cx="4840000" cy="522605"/>
      </dsp:txXfrm>
    </dsp:sp>
    <dsp:sp modelId="{4FAC1B95-2031-43E0-B435-D1377F59C56D}">
      <dsp:nvSpPr>
        <dsp:cNvPr id="0" name=""/>
        <dsp:cNvSpPr/>
      </dsp:nvSpPr>
      <dsp:spPr>
        <a:xfrm>
          <a:off x="0" y="3869039"/>
          <a:ext cx="4896544" cy="579149"/>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tr-TR" sz="1500" kern="1200" dirty="0"/>
            <a:t>‘Hayatım boyunca bu dersi yapamadım zaten, bundan sonra da yapamam!’</a:t>
          </a:r>
          <a:endParaRPr lang="en-US" sz="1500" kern="1200" dirty="0"/>
        </a:p>
      </dsp:txBody>
      <dsp:txXfrm>
        <a:off x="28272" y="3897311"/>
        <a:ext cx="4840000" cy="522605"/>
      </dsp:txXfrm>
    </dsp:sp>
    <dsp:sp modelId="{1864685C-AF17-4087-96B7-5967B155DA64}">
      <dsp:nvSpPr>
        <dsp:cNvPr id="0" name=""/>
        <dsp:cNvSpPr/>
      </dsp:nvSpPr>
      <dsp:spPr>
        <a:xfrm>
          <a:off x="0" y="4491389"/>
          <a:ext cx="4896544" cy="579149"/>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tr-TR" sz="1500" kern="1200" dirty="0"/>
            <a:t>‘Hala fen testinde çözemediğim sorular var!’</a:t>
          </a:r>
          <a:endParaRPr lang="en-US" sz="1500" kern="1200" dirty="0"/>
        </a:p>
      </dsp:txBody>
      <dsp:txXfrm>
        <a:off x="28272" y="4519661"/>
        <a:ext cx="4840000" cy="522605"/>
      </dsp:txXfrm>
    </dsp:sp>
    <dsp:sp modelId="{3167B0ED-94D1-407E-8C39-C9A4D3CD2FF4}">
      <dsp:nvSpPr>
        <dsp:cNvPr id="0" name=""/>
        <dsp:cNvSpPr/>
      </dsp:nvSpPr>
      <dsp:spPr>
        <a:xfrm>
          <a:off x="0" y="5113738"/>
          <a:ext cx="4896544" cy="57914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tr-TR" sz="1500" kern="1200" dirty="0"/>
            <a:t>‘Ailem de zaten tembel olduğumu düşünüyor!’</a:t>
          </a:r>
          <a:endParaRPr lang="en-US" sz="1500" kern="1200" dirty="0"/>
        </a:p>
      </dsp:txBody>
      <dsp:txXfrm>
        <a:off x="28272" y="5142010"/>
        <a:ext cx="4840000" cy="5226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33F2B4-8233-4D75-A011-E740C9D903FB}">
      <dsp:nvSpPr>
        <dsp:cNvPr id="0" name=""/>
        <dsp:cNvSpPr/>
      </dsp:nvSpPr>
      <dsp:spPr>
        <a:xfrm>
          <a:off x="0" y="1488786"/>
          <a:ext cx="4720590" cy="4284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C6CA55-EEB8-42B4-84E9-376A805E1D6E}">
      <dsp:nvSpPr>
        <dsp:cNvPr id="0" name=""/>
        <dsp:cNvSpPr/>
      </dsp:nvSpPr>
      <dsp:spPr>
        <a:xfrm>
          <a:off x="235799" y="85913"/>
          <a:ext cx="3301186" cy="1653793"/>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899" tIns="0" rIns="124899" bIns="0" numCol="1" spcCol="1270" anchor="ctr" anchorCtr="0">
          <a:noAutofit/>
        </a:bodyPr>
        <a:lstStyle/>
        <a:p>
          <a:pPr lvl="0" algn="l" defTabSz="889000">
            <a:lnSpc>
              <a:spcPct val="90000"/>
            </a:lnSpc>
            <a:spcBef>
              <a:spcPct val="0"/>
            </a:spcBef>
            <a:spcAft>
              <a:spcPct val="35000"/>
            </a:spcAft>
            <a:buNone/>
          </a:pPr>
          <a:r>
            <a:rPr lang="tr-TR" sz="2000" b="1" kern="1200"/>
            <a:t>A (ACTİVATİNG EVENT) – OLAYLAR</a:t>
          </a:r>
        </a:p>
        <a:p>
          <a:pPr lvl="0" algn="l" defTabSz="889000">
            <a:lnSpc>
              <a:spcPct val="90000"/>
            </a:lnSpc>
            <a:spcBef>
              <a:spcPct val="0"/>
            </a:spcBef>
            <a:spcAft>
              <a:spcPct val="35000"/>
            </a:spcAft>
            <a:buNone/>
          </a:pPr>
          <a:r>
            <a:rPr lang="tr-TR" sz="1600" kern="1200"/>
            <a:t>LGS Denemesinden düşük puan almak</a:t>
          </a:r>
          <a:endParaRPr lang="tr-TR" sz="1600" kern="1200" dirty="0"/>
        </a:p>
      </dsp:txBody>
      <dsp:txXfrm>
        <a:off x="316531" y="166645"/>
        <a:ext cx="3139722" cy="1492329"/>
      </dsp:txXfrm>
    </dsp:sp>
    <dsp:sp modelId="{C0C0DF49-119C-4F5A-9726-BFE0BDB200D1}">
      <dsp:nvSpPr>
        <dsp:cNvPr id="0" name=""/>
        <dsp:cNvSpPr/>
      </dsp:nvSpPr>
      <dsp:spPr>
        <a:xfrm>
          <a:off x="0" y="3344869"/>
          <a:ext cx="4720590" cy="4284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5F49D1-AF50-45A5-9830-34EADAE1FA43}">
      <dsp:nvSpPr>
        <dsp:cNvPr id="0" name=""/>
        <dsp:cNvSpPr/>
      </dsp:nvSpPr>
      <dsp:spPr>
        <a:xfrm>
          <a:off x="235799" y="2008986"/>
          <a:ext cx="3301186" cy="1586803"/>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899" tIns="0" rIns="124899" bIns="0" numCol="1" spcCol="1270" anchor="ctr" anchorCtr="0">
          <a:noAutofit/>
        </a:bodyPr>
        <a:lstStyle/>
        <a:p>
          <a:pPr lvl="0" algn="l" defTabSz="889000">
            <a:lnSpc>
              <a:spcPct val="90000"/>
            </a:lnSpc>
            <a:spcBef>
              <a:spcPct val="0"/>
            </a:spcBef>
            <a:spcAft>
              <a:spcPct val="35000"/>
            </a:spcAft>
            <a:buNone/>
          </a:pPr>
          <a:r>
            <a:rPr lang="tr-TR" sz="2000" b="1" kern="1200"/>
            <a:t>B (BELİEFS) - İNANÇLAR, YORUM, YAKLAŞIM VE DÜŞÜNCE BİÇİMİ</a:t>
          </a:r>
        </a:p>
        <a:p>
          <a:pPr lvl="0" algn="l" defTabSz="889000">
            <a:lnSpc>
              <a:spcPct val="90000"/>
            </a:lnSpc>
            <a:spcBef>
              <a:spcPct val="0"/>
            </a:spcBef>
            <a:spcAft>
              <a:spcPct val="35000"/>
            </a:spcAft>
            <a:buNone/>
          </a:pPr>
          <a:r>
            <a:rPr lang="tr-TR" sz="1600" kern="1200"/>
            <a:t>Denemelerde kötü yapıyorsam ben başarılı olmayacağım inancına kapılmak</a:t>
          </a:r>
          <a:endParaRPr lang="tr-TR" sz="1600" kern="1200" dirty="0"/>
        </a:p>
      </dsp:txBody>
      <dsp:txXfrm>
        <a:off x="313260" y="2086447"/>
        <a:ext cx="3146264" cy="1431881"/>
      </dsp:txXfrm>
    </dsp:sp>
    <dsp:sp modelId="{0AED5D89-9728-4933-9559-7539A07418FB}">
      <dsp:nvSpPr>
        <dsp:cNvPr id="0" name=""/>
        <dsp:cNvSpPr/>
      </dsp:nvSpPr>
      <dsp:spPr>
        <a:xfrm>
          <a:off x="0" y="5380049"/>
          <a:ext cx="4720590" cy="428400"/>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CAE161-8AD2-4B7F-88CB-E118A30867A7}">
      <dsp:nvSpPr>
        <dsp:cNvPr id="0" name=""/>
        <dsp:cNvSpPr/>
      </dsp:nvSpPr>
      <dsp:spPr>
        <a:xfrm>
          <a:off x="235799" y="3865069"/>
          <a:ext cx="3301186" cy="1765899"/>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899" tIns="0" rIns="124899" bIns="0" numCol="1" spcCol="1270" anchor="ctr" anchorCtr="0">
          <a:noAutofit/>
        </a:bodyPr>
        <a:lstStyle/>
        <a:p>
          <a:pPr lvl="0" algn="l" defTabSz="889000">
            <a:lnSpc>
              <a:spcPct val="90000"/>
            </a:lnSpc>
            <a:spcBef>
              <a:spcPct val="0"/>
            </a:spcBef>
            <a:spcAft>
              <a:spcPct val="35000"/>
            </a:spcAft>
            <a:buNone/>
          </a:pPr>
          <a:r>
            <a:rPr lang="tr-TR" sz="2000" b="1" kern="1200"/>
            <a:t>C (CONSEQUENE) - DUYGU VE DAVRANIŞ ŞEKLİNDE SONUÇLAR</a:t>
          </a:r>
        </a:p>
        <a:p>
          <a:pPr lvl="0" algn="l" defTabSz="889000">
            <a:lnSpc>
              <a:spcPct val="90000"/>
            </a:lnSpc>
            <a:spcBef>
              <a:spcPct val="0"/>
            </a:spcBef>
            <a:spcAft>
              <a:spcPct val="35000"/>
            </a:spcAft>
            <a:buNone/>
          </a:pPr>
          <a:r>
            <a:rPr lang="tr-TR" sz="1600" kern="1200"/>
            <a:t>Başarısızlık, üzüntü, umutsuzluk duygusu ve buna eşlik eden ders çalışmayı bırakma davranışları</a:t>
          </a:r>
          <a:endParaRPr lang="tr-TR" sz="1600" kern="1200" dirty="0"/>
        </a:p>
      </dsp:txBody>
      <dsp:txXfrm>
        <a:off x="322003" y="3951273"/>
        <a:ext cx="3128778" cy="15934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3EB2BC-5E03-4F56-ADB7-09771D1B801C}">
      <dsp:nvSpPr>
        <dsp:cNvPr id="0" name=""/>
        <dsp:cNvSpPr/>
      </dsp:nvSpPr>
      <dsp:spPr>
        <a:xfrm>
          <a:off x="0" y="108163"/>
          <a:ext cx="4885203" cy="7605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a:solidFill>
                <a:schemeClr val="tx1"/>
              </a:solidFill>
            </a:rPr>
            <a:t>Gayret edeceğim.</a:t>
          </a:r>
        </a:p>
      </dsp:txBody>
      <dsp:txXfrm>
        <a:off x="37125" y="145288"/>
        <a:ext cx="4810953" cy="686250"/>
      </dsp:txXfrm>
    </dsp:sp>
    <dsp:sp modelId="{BF68E4DD-329B-45B6-B5CF-E96D5E654AF3}">
      <dsp:nvSpPr>
        <dsp:cNvPr id="0" name=""/>
        <dsp:cNvSpPr/>
      </dsp:nvSpPr>
      <dsp:spPr>
        <a:xfrm>
          <a:off x="0" y="926263"/>
          <a:ext cx="4885203" cy="76050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a:solidFill>
                <a:schemeClr val="tx1"/>
              </a:solidFill>
            </a:rPr>
            <a:t>Elimden geleni yapacağım.</a:t>
          </a:r>
        </a:p>
      </dsp:txBody>
      <dsp:txXfrm>
        <a:off x="37125" y="963388"/>
        <a:ext cx="4810953" cy="686250"/>
      </dsp:txXfrm>
    </dsp:sp>
    <dsp:sp modelId="{1B067BD1-B808-4CBA-B947-926B5A648930}">
      <dsp:nvSpPr>
        <dsp:cNvPr id="0" name=""/>
        <dsp:cNvSpPr/>
      </dsp:nvSpPr>
      <dsp:spPr>
        <a:xfrm>
          <a:off x="0" y="1744363"/>
          <a:ext cx="4885203" cy="76050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a:solidFill>
                <a:schemeClr val="tx1"/>
              </a:solidFill>
            </a:rPr>
            <a:t>Daha zaman varken üstesinden gelebilirim.</a:t>
          </a:r>
        </a:p>
      </dsp:txBody>
      <dsp:txXfrm>
        <a:off x="37125" y="1781488"/>
        <a:ext cx="4810953" cy="686250"/>
      </dsp:txXfrm>
    </dsp:sp>
    <dsp:sp modelId="{8EBBC8ED-A2BB-4F56-A2DC-E1C28BDB2B5E}">
      <dsp:nvSpPr>
        <dsp:cNvPr id="0" name=""/>
        <dsp:cNvSpPr/>
      </dsp:nvSpPr>
      <dsp:spPr>
        <a:xfrm>
          <a:off x="0" y="2562463"/>
          <a:ext cx="4885203" cy="76050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a:solidFill>
                <a:schemeClr val="tx1"/>
              </a:solidFill>
            </a:rPr>
            <a:t>Çaba göstereceğim.</a:t>
          </a:r>
        </a:p>
      </dsp:txBody>
      <dsp:txXfrm>
        <a:off x="37125" y="2599588"/>
        <a:ext cx="4810953" cy="686250"/>
      </dsp:txXfrm>
    </dsp:sp>
    <dsp:sp modelId="{2E216A26-6544-4D8C-B58D-214035913087}">
      <dsp:nvSpPr>
        <dsp:cNvPr id="0" name=""/>
        <dsp:cNvSpPr/>
      </dsp:nvSpPr>
      <dsp:spPr>
        <a:xfrm>
          <a:off x="0" y="3380563"/>
          <a:ext cx="4885203" cy="76050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a:solidFill>
                <a:schemeClr val="tx1"/>
              </a:solidFill>
            </a:rPr>
            <a:t>Düzenli çalışacağım.</a:t>
          </a:r>
        </a:p>
      </dsp:txBody>
      <dsp:txXfrm>
        <a:off x="37125" y="3417688"/>
        <a:ext cx="4810953" cy="686250"/>
      </dsp:txXfrm>
    </dsp:sp>
    <dsp:sp modelId="{47D32547-2601-4FBC-A026-7D41C188498E}">
      <dsp:nvSpPr>
        <dsp:cNvPr id="0" name=""/>
        <dsp:cNvSpPr/>
      </dsp:nvSpPr>
      <dsp:spPr>
        <a:xfrm>
          <a:off x="0" y="4198663"/>
          <a:ext cx="4885203" cy="7605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a:solidFill>
                <a:schemeClr val="tx1"/>
              </a:solidFill>
            </a:rPr>
            <a:t>Başarı grafiğimi yükseltmek için emek harcayacağım.</a:t>
          </a:r>
        </a:p>
      </dsp:txBody>
      <dsp:txXfrm>
        <a:off x="37125" y="4235788"/>
        <a:ext cx="4810953" cy="686250"/>
      </dsp:txXfrm>
    </dsp:sp>
    <dsp:sp modelId="{7E8F04A0-EA8E-48AF-90BA-68BD98DF983E}">
      <dsp:nvSpPr>
        <dsp:cNvPr id="0" name=""/>
        <dsp:cNvSpPr/>
      </dsp:nvSpPr>
      <dsp:spPr>
        <a:xfrm>
          <a:off x="0" y="5016763"/>
          <a:ext cx="4885203" cy="76050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a:solidFill>
                <a:schemeClr val="tx1"/>
              </a:solidFill>
            </a:rPr>
            <a:t>Pes etmeyeceğim.</a:t>
          </a:r>
        </a:p>
      </dsp:txBody>
      <dsp:txXfrm>
        <a:off x="37125" y="5053888"/>
        <a:ext cx="4810953" cy="6862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40831-35F6-4E5B-B955-202A6FC8E5AE}">
      <dsp:nvSpPr>
        <dsp:cNvPr id="0" name=""/>
        <dsp:cNvSpPr/>
      </dsp:nvSpPr>
      <dsp:spPr>
        <a:xfrm>
          <a:off x="267982" y="818264"/>
          <a:ext cx="4031273" cy="4031273"/>
        </a:xfrm>
        <a:prstGeom prst="circularArrow">
          <a:avLst>
            <a:gd name="adj1" fmla="val 5544"/>
            <a:gd name="adj2" fmla="val 330680"/>
            <a:gd name="adj3" fmla="val 14562698"/>
            <a:gd name="adj4" fmla="val 16923440"/>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F0C56B-421F-47CF-812E-6808286B8DD4}">
      <dsp:nvSpPr>
        <dsp:cNvPr id="0" name=""/>
        <dsp:cNvSpPr/>
      </dsp:nvSpPr>
      <dsp:spPr>
        <a:xfrm>
          <a:off x="1677032" y="848798"/>
          <a:ext cx="1213172" cy="606586"/>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tr-TR" sz="800" b="1" kern="1200" dirty="0"/>
            <a:t>Sınavlara en iyi şekilde, bir plan ve program dahilinde hazırlanmak</a:t>
          </a:r>
          <a:endParaRPr lang="en-US" sz="800" b="1" kern="1200" dirty="0"/>
        </a:p>
      </dsp:txBody>
      <dsp:txXfrm>
        <a:off x="1706643" y="878409"/>
        <a:ext cx="1153950" cy="547364"/>
      </dsp:txXfrm>
    </dsp:sp>
    <dsp:sp modelId="{4D27A88C-1837-4A57-A5FF-BC593D6D0102}">
      <dsp:nvSpPr>
        <dsp:cNvPr id="0" name=""/>
        <dsp:cNvSpPr/>
      </dsp:nvSpPr>
      <dsp:spPr>
        <a:xfrm>
          <a:off x="3021073" y="1496054"/>
          <a:ext cx="1213172" cy="606586"/>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tr-TR" sz="800" b="1" kern="1200" dirty="0"/>
            <a:t>Çalışmaları asla ertelememek </a:t>
          </a:r>
          <a:endParaRPr lang="en-US" sz="800" b="1" kern="1200" dirty="0"/>
        </a:p>
      </dsp:txBody>
      <dsp:txXfrm>
        <a:off x="3050684" y="1525665"/>
        <a:ext cx="1153950" cy="547364"/>
      </dsp:txXfrm>
    </dsp:sp>
    <dsp:sp modelId="{2475BE55-3541-47F6-9F34-7B705DE37CD2}">
      <dsp:nvSpPr>
        <dsp:cNvPr id="0" name=""/>
        <dsp:cNvSpPr/>
      </dsp:nvSpPr>
      <dsp:spPr>
        <a:xfrm>
          <a:off x="3353024" y="2950425"/>
          <a:ext cx="1213172" cy="606586"/>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tr-TR" sz="800" b="1" kern="1200" dirty="0"/>
            <a:t>Zamanı akıllı kullanmak </a:t>
          </a:r>
          <a:endParaRPr lang="en-US" sz="800" b="1" kern="1200" dirty="0"/>
        </a:p>
      </dsp:txBody>
      <dsp:txXfrm>
        <a:off x="3382635" y="2980036"/>
        <a:ext cx="1153950" cy="547364"/>
      </dsp:txXfrm>
    </dsp:sp>
    <dsp:sp modelId="{93C13565-63BF-4F2A-A572-10E8441B2A91}">
      <dsp:nvSpPr>
        <dsp:cNvPr id="0" name=""/>
        <dsp:cNvSpPr/>
      </dsp:nvSpPr>
      <dsp:spPr>
        <a:xfrm>
          <a:off x="2422919" y="4116740"/>
          <a:ext cx="1213172" cy="606586"/>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tr-TR" sz="800" b="1" kern="1200" dirty="0"/>
            <a:t>Beklentiyi gerçekçi tutmak</a:t>
          </a:r>
          <a:endParaRPr lang="en-US" sz="800" b="1" kern="1200" dirty="0"/>
        </a:p>
      </dsp:txBody>
      <dsp:txXfrm>
        <a:off x="2452530" y="4146351"/>
        <a:ext cx="1153950" cy="547364"/>
      </dsp:txXfrm>
    </dsp:sp>
    <dsp:sp modelId="{856596D8-0F17-40E0-8405-C78742069496}">
      <dsp:nvSpPr>
        <dsp:cNvPr id="0" name=""/>
        <dsp:cNvSpPr/>
      </dsp:nvSpPr>
      <dsp:spPr>
        <a:xfrm>
          <a:off x="931146" y="4116740"/>
          <a:ext cx="1213172" cy="606586"/>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tr-TR" sz="800" b="1" kern="1200" dirty="0"/>
            <a:t>Zihninizde geçmişteki başarısızlıklara değil başarılarınıza odaklanmak</a:t>
          </a:r>
          <a:endParaRPr lang="en-US" sz="800" b="1" kern="1200" dirty="0"/>
        </a:p>
      </dsp:txBody>
      <dsp:txXfrm>
        <a:off x="960757" y="4146351"/>
        <a:ext cx="1153950" cy="547364"/>
      </dsp:txXfrm>
    </dsp:sp>
    <dsp:sp modelId="{48201018-2497-4EFB-86FE-0B4225459EB6}">
      <dsp:nvSpPr>
        <dsp:cNvPr id="0" name=""/>
        <dsp:cNvSpPr/>
      </dsp:nvSpPr>
      <dsp:spPr>
        <a:xfrm>
          <a:off x="1040" y="2950425"/>
          <a:ext cx="1213172" cy="606586"/>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tr-TR" sz="800" b="1" kern="1200" dirty="0"/>
            <a:t>Elinizden gelenin en iyisini yapmaya çalışmak</a:t>
          </a:r>
          <a:endParaRPr lang="en-US" sz="800" b="1" kern="1200" dirty="0"/>
        </a:p>
      </dsp:txBody>
      <dsp:txXfrm>
        <a:off x="30651" y="2980036"/>
        <a:ext cx="1153950" cy="547364"/>
      </dsp:txXfrm>
    </dsp:sp>
    <dsp:sp modelId="{BB4A5C1C-69A2-40BB-960E-A2AFEFF8634D}">
      <dsp:nvSpPr>
        <dsp:cNvPr id="0" name=""/>
        <dsp:cNvSpPr/>
      </dsp:nvSpPr>
      <dsp:spPr>
        <a:xfrm>
          <a:off x="332991" y="1496054"/>
          <a:ext cx="1213172" cy="606586"/>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tr-TR" sz="800" b="1" kern="1200" dirty="0"/>
            <a:t>En iyi liseyi hedeflemek</a:t>
          </a:r>
          <a:endParaRPr lang="en-US" sz="800" b="1" kern="1200" dirty="0"/>
        </a:p>
      </dsp:txBody>
      <dsp:txXfrm>
        <a:off x="362602" y="1525665"/>
        <a:ext cx="1153950" cy="547364"/>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A15C79-D44D-44E1-B14E-CCB741FC890F}" type="datetimeFigureOut">
              <a:rPr lang="tr-TR" smtClean="0"/>
              <a:t>27.10.2020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6B9050-F66E-4F37-87E0-BF6556622A39}" type="slidenum">
              <a:rPr lang="tr-TR" smtClean="0"/>
              <a:t>‹#›</a:t>
            </a:fld>
            <a:endParaRPr lang="tr-TR"/>
          </a:p>
        </p:txBody>
      </p:sp>
    </p:spTree>
    <p:extLst>
      <p:ext uri="{BB962C8B-B14F-4D97-AF65-F5344CB8AC3E}">
        <p14:creationId xmlns:p14="http://schemas.microsoft.com/office/powerpoint/2010/main" val="2675928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tx1"/>
              </a:solidFill>
              <a:effectLst/>
              <a:latin typeface="+mn-lt"/>
              <a:ea typeface="+mn-ea"/>
              <a:cs typeface="+mn-cs"/>
            </a:endParaRPr>
          </a:p>
          <a:p>
            <a:r>
              <a:rPr lang="tr-TR" dirty="0"/>
              <a:t>Sınava psikolojik hazırlamak</a:t>
            </a:r>
            <a:r>
              <a:rPr lang="tr-TR" baseline="0" dirty="0"/>
              <a:t> yapmak olumlu düşünmek de başarıyı etkileyecektir.</a:t>
            </a:r>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C9B7FB-8E24-4310-A419-766B72AB22B2}"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5521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D5E21C89-214C-4690-B772-F222F603540F}" type="datetimeFigureOut">
              <a:rPr lang="tr-TR" smtClean="0"/>
              <a:t>27.10.2020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4C61DFD-52E2-4874-97ED-A42A1D7333B9}" type="slidenum">
              <a:rPr lang="tr-TR" smtClean="0"/>
              <a:t>‹#›</a:t>
            </a:fld>
            <a:endParaRPr lang="tr-T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E21C89-214C-4690-B772-F222F603540F}" type="datetimeFigureOut">
              <a:rPr lang="tr-TR" smtClean="0"/>
              <a:t>27.10.2020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4C61DFD-52E2-4874-97ED-A42A1D7333B9}"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5E21C89-214C-4690-B772-F222F603540F}" type="datetimeFigureOut">
              <a:rPr lang="tr-TR" smtClean="0"/>
              <a:t>27.10.2020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4C61DFD-52E2-4874-97ED-A42A1D7333B9}"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5E21C89-214C-4690-B772-F222F603540F}" type="datetimeFigureOut">
              <a:rPr lang="tr-TR" smtClean="0"/>
              <a:t>27.10.2020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4C61DFD-52E2-4874-97ED-A42A1D7333B9}"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5E21C89-214C-4690-B772-F222F603540F}" type="datetimeFigureOut">
              <a:rPr lang="tr-TR" smtClean="0"/>
              <a:t>27.10.2020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4C61DFD-52E2-4874-97ED-A42A1D7333B9}"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5E21C89-214C-4690-B772-F222F603540F}" type="datetimeFigureOut">
              <a:rPr lang="tr-TR" smtClean="0"/>
              <a:t>27.10.2020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4C61DFD-52E2-4874-97ED-A42A1D7333B9}"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tr-TR" smtClean="0"/>
              <a:t>Asıl metin stillerini düzenlemek için tıklatın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5E21C89-214C-4690-B772-F222F603540F}" type="datetimeFigureOut">
              <a:rPr lang="tr-TR" smtClean="0"/>
              <a:t>27.10.2020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4C61DFD-52E2-4874-97ED-A42A1D7333B9}" type="slidenum">
              <a:rPr lang="tr-TR" smtClean="0"/>
              <a:t>‹#›</a:t>
            </a:fld>
            <a:endParaRPr lang="tr-TR"/>
          </a:p>
        </p:txBody>
      </p:sp>
      <p:sp>
        <p:nvSpPr>
          <p:cNvPr id="10" name="Title 9"/>
          <p:cNvSpPr>
            <a:spLocks noGrp="1"/>
          </p:cNvSpPr>
          <p:nvPr>
            <p:ph type="title"/>
          </p:nvPr>
        </p:nvSpPr>
        <p:spPr/>
        <p:txBody>
          <a:body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5E21C89-214C-4690-B772-F222F603540F}" type="datetimeFigureOut">
              <a:rPr lang="tr-TR" smtClean="0"/>
              <a:t>27.10.2020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4C61DFD-52E2-4874-97ED-A42A1D7333B9}"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E21C89-214C-4690-B772-F222F603540F}" type="datetimeFigureOut">
              <a:rPr lang="tr-TR" smtClean="0"/>
              <a:t>27.10.2020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4C61DFD-52E2-4874-97ED-A42A1D7333B9}"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5E21C89-214C-4690-B772-F222F603540F}" type="datetimeFigureOut">
              <a:rPr lang="tr-TR" smtClean="0"/>
              <a:t>27.10.2020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4C61DFD-52E2-4874-97ED-A42A1D7333B9}"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5E21C89-214C-4690-B772-F222F603540F}" type="datetimeFigureOut">
              <a:rPr lang="tr-TR" smtClean="0"/>
              <a:t>27.10.2020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4C61DFD-52E2-4874-97ED-A42A1D7333B9}" type="slidenum">
              <a:rPr lang="tr-TR" smtClean="0"/>
              <a:t>‹#›</a:t>
            </a:fld>
            <a:endParaRPr lang="tr-T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5E21C89-214C-4690-B772-F222F603540F}" type="datetimeFigureOut">
              <a:rPr lang="tr-TR" smtClean="0"/>
              <a:t>27.10.2020</a:t>
            </a:fld>
            <a:endParaRPr lang="tr-T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tr-T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34C61DFD-52E2-4874-97ED-A42A1D7333B9}"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55576" y="1700808"/>
            <a:ext cx="7175351" cy="1793167"/>
          </a:xfrm>
        </p:spPr>
        <p:txBody>
          <a:bodyPr/>
          <a:lstStyle/>
          <a:p>
            <a:pPr marL="182880" indent="0">
              <a:buNone/>
            </a:pPr>
            <a:r>
              <a:rPr lang="tr-TR" dirty="0" smtClean="0"/>
              <a:t>Kaygı ve Baş etme Becerileri</a:t>
            </a:r>
            <a:endParaRPr lang="tr-TR" dirty="0"/>
          </a:p>
        </p:txBody>
      </p:sp>
    </p:spTree>
    <p:extLst>
      <p:ext uri="{BB962C8B-B14F-4D97-AF65-F5344CB8AC3E}">
        <p14:creationId xmlns:p14="http://schemas.microsoft.com/office/powerpoint/2010/main" val="188163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a:xfrm>
            <a:off x="611560" y="764704"/>
            <a:ext cx="6512511" cy="1143000"/>
          </a:xfrm>
        </p:spPr>
        <p:txBody>
          <a:bodyPr/>
          <a:lstStyle/>
          <a:p>
            <a:pPr marL="0" indent="0">
              <a:buNone/>
            </a:pPr>
            <a:r>
              <a:rPr lang="tr-TR" dirty="0" smtClean="0"/>
              <a:t>KAYGI BELİRTİLERİ</a:t>
            </a:r>
            <a:endParaRPr lang="tr-TR" dirty="0"/>
          </a:p>
        </p:txBody>
      </p:sp>
      <p:sp>
        <p:nvSpPr>
          <p:cNvPr id="6" name="İçerik Yer Tutucusu 2"/>
          <p:cNvSpPr txBox="1">
            <a:spLocks/>
          </p:cNvSpPr>
          <p:nvPr/>
        </p:nvSpPr>
        <p:spPr>
          <a:xfrm>
            <a:off x="323528" y="1772816"/>
            <a:ext cx="5184576" cy="4941168"/>
          </a:xfrm>
          <a:prstGeom prst="rect">
            <a:avLst/>
          </a:prstGeom>
          <a:ln>
            <a:solidFill>
              <a:schemeClr val="accent1"/>
            </a:solidFill>
          </a:ln>
          <a:effectLst>
            <a:glow rad="228600">
              <a:schemeClr val="accent4">
                <a:satMod val="175000"/>
                <a:alpha val="40000"/>
              </a:schemeClr>
            </a:glow>
          </a:effectLst>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buFont typeface="Georgia" pitchFamily="18" charset="0"/>
              <a:buNone/>
            </a:pPr>
            <a:r>
              <a:rPr lang="tr-TR" dirty="0" smtClean="0"/>
              <a:t>    </a:t>
            </a:r>
          </a:p>
          <a:p>
            <a:pPr marL="0" indent="0">
              <a:buFont typeface="Georgia" pitchFamily="18" charset="0"/>
              <a:buNone/>
            </a:pPr>
            <a:r>
              <a:rPr lang="tr-TR" sz="3000" b="1" dirty="0" smtClean="0"/>
              <a:t>       Bilişsel Belirtiler</a:t>
            </a:r>
          </a:p>
          <a:p>
            <a:pPr marL="0" indent="0">
              <a:buFont typeface="Georgia" pitchFamily="18" charset="0"/>
              <a:buNone/>
            </a:pPr>
            <a:endParaRPr lang="tr-TR" sz="3000" dirty="0" smtClean="0"/>
          </a:p>
          <a:p>
            <a:r>
              <a:rPr lang="tr-TR" sz="2000" dirty="0" smtClean="0"/>
              <a:t>Gerçeklik duygusunda değişmeler</a:t>
            </a:r>
          </a:p>
          <a:p>
            <a:r>
              <a:rPr lang="tr-TR" sz="2000" dirty="0" smtClean="0"/>
              <a:t>Dikkat Dağınıklığı</a:t>
            </a:r>
          </a:p>
          <a:p>
            <a:r>
              <a:rPr lang="tr-TR" sz="2000" dirty="0" err="1" smtClean="0"/>
              <a:t>Depersonalizasyon</a:t>
            </a:r>
            <a:r>
              <a:rPr lang="tr-TR" sz="2000" dirty="0" smtClean="0"/>
              <a:t>, </a:t>
            </a:r>
            <a:r>
              <a:rPr lang="tr-TR" sz="2000" dirty="0" err="1" smtClean="0"/>
              <a:t>derealizasyon</a:t>
            </a:r>
            <a:endParaRPr lang="tr-TR" sz="2000" dirty="0" smtClean="0"/>
          </a:p>
          <a:p>
            <a:r>
              <a:rPr lang="tr-TR" sz="2000" dirty="0" smtClean="0"/>
              <a:t>Konsantrasyon güçlüğü</a:t>
            </a:r>
          </a:p>
          <a:p>
            <a:r>
              <a:rPr lang="tr-TR" sz="2000" dirty="0" smtClean="0"/>
              <a:t>Delirme, ölme korkusu</a:t>
            </a:r>
          </a:p>
          <a:p>
            <a:r>
              <a:rPr lang="tr-TR" sz="2000" dirty="0" smtClean="0"/>
              <a:t>Bellek sorunları</a:t>
            </a:r>
            <a:endParaRPr lang="tr-TR" sz="2000" dirty="0"/>
          </a:p>
        </p:txBody>
      </p:sp>
      <p:pic>
        <p:nvPicPr>
          <p:cNvPr id="3074" name="Picture 2" descr="Kaygı | Bilimsel Supplement İncelemeleri : Kullanımı, Dozaj, Yan Etki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2913" y="2428699"/>
            <a:ext cx="3075552" cy="3448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413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a:xfrm>
            <a:off x="683568" y="332656"/>
            <a:ext cx="6512511" cy="1143000"/>
          </a:xfrm>
        </p:spPr>
        <p:txBody>
          <a:bodyPr/>
          <a:lstStyle/>
          <a:p>
            <a:pPr marL="0" indent="0">
              <a:buNone/>
            </a:pPr>
            <a:r>
              <a:rPr lang="tr-TR" dirty="0" smtClean="0"/>
              <a:t>KAYGI BELİRTİLERİ</a:t>
            </a:r>
            <a:endParaRPr lang="tr-TR" dirty="0"/>
          </a:p>
        </p:txBody>
      </p:sp>
      <p:sp>
        <p:nvSpPr>
          <p:cNvPr id="3" name="Metin kutusu 2"/>
          <p:cNvSpPr txBox="1"/>
          <p:nvPr/>
        </p:nvSpPr>
        <p:spPr>
          <a:xfrm>
            <a:off x="539552" y="1484784"/>
            <a:ext cx="3960440" cy="4647426"/>
          </a:xfrm>
          <a:prstGeom prst="rect">
            <a:avLst/>
          </a:prstGeom>
          <a:noFill/>
          <a:ln>
            <a:solidFill>
              <a:schemeClr val="accent4">
                <a:lumMod val="75000"/>
              </a:schemeClr>
            </a:solidFill>
          </a:ln>
          <a:effectLst>
            <a:glow rad="228600">
              <a:schemeClr val="accent1">
                <a:satMod val="175000"/>
                <a:alpha val="40000"/>
              </a:schemeClr>
            </a:glow>
          </a:effectLst>
        </p:spPr>
        <p:txBody>
          <a:bodyPr wrap="square" rtlCol="0">
            <a:spAutoFit/>
          </a:bodyPr>
          <a:lstStyle/>
          <a:p>
            <a:r>
              <a:rPr lang="tr-TR" sz="2800" b="1" dirty="0" smtClean="0"/>
              <a:t>      </a:t>
            </a:r>
          </a:p>
          <a:p>
            <a:r>
              <a:rPr lang="tr-TR" sz="2800" b="1" dirty="0">
                <a:solidFill>
                  <a:schemeClr val="accent5">
                    <a:lumMod val="50000"/>
                  </a:schemeClr>
                </a:solidFill>
              </a:rPr>
              <a:t> </a:t>
            </a:r>
            <a:r>
              <a:rPr lang="tr-TR" sz="2800" b="1" dirty="0" smtClean="0">
                <a:solidFill>
                  <a:schemeClr val="accent5">
                    <a:lumMod val="50000"/>
                  </a:schemeClr>
                </a:solidFill>
              </a:rPr>
              <a:t>    </a:t>
            </a:r>
            <a:r>
              <a:rPr lang="tr-TR" sz="2400" b="1" dirty="0" err="1" smtClean="0"/>
              <a:t>Affektif</a:t>
            </a:r>
            <a:r>
              <a:rPr lang="tr-TR" sz="2400" b="1" dirty="0" smtClean="0"/>
              <a:t> Belirtiler</a:t>
            </a:r>
          </a:p>
          <a:p>
            <a:r>
              <a:rPr lang="tr-TR" sz="2400" dirty="0"/>
              <a:t> </a:t>
            </a:r>
            <a:endParaRPr lang="tr-TR" sz="2400" dirty="0" smtClean="0"/>
          </a:p>
          <a:p>
            <a:pPr marL="457200" indent="-457200">
              <a:buFont typeface="Arial" pitchFamily="34" charset="0"/>
              <a:buChar char="•"/>
            </a:pPr>
            <a:r>
              <a:rPr lang="tr-TR" sz="2400" dirty="0" smtClean="0"/>
              <a:t>Korku</a:t>
            </a:r>
          </a:p>
          <a:p>
            <a:pPr marL="457200" indent="-457200">
              <a:buFont typeface="Arial" pitchFamily="34" charset="0"/>
              <a:buChar char="•"/>
            </a:pPr>
            <a:r>
              <a:rPr lang="tr-TR" sz="2400" dirty="0" smtClean="0"/>
              <a:t>Huzursuzluk</a:t>
            </a:r>
          </a:p>
          <a:p>
            <a:pPr marL="457200" indent="-457200">
              <a:buFont typeface="Arial" pitchFamily="34" charset="0"/>
              <a:buChar char="•"/>
            </a:pPr>
            <a:r>
              <a:rPr lang="tr-TR" sz="2400" dirty="0" smtClean="0"/>
              <a:t>Endişe</a:t>
            </a:r>
          </a:p>
          <a:p>
            <a:pPr marL="457200" indent="-457200">
              <a:buFont typeface="Arial" pitchFamily="34" charset="0"/>
              <a:buChar char="•"/>
            </a:pPr>
            <a:r>
              <a:rPr lang="tr-TR" sz="2400" dirty="0" smtClean="0"/>
              <a:t>Panik</a:t>
            </a:r>
          </a:p>
          <a:p>
            <a:pPr marL="457200" indent="-457200">
              <a:buFont typeface="Arial" pitchFamily="34" charset="0"/>
              <a:buChar char="•"/>
            </a:pPr>
            <a:r>
              <a:rPr lang="tr-TR" sz="2400" dirty="0" smtClean="0"/>
              <a:t>Çaresizlik</a:t>
            </a:r>
          </a:p>
          <a:p>
            <a:r>
              <a:rPr lang="tr-TR" sz="2400" dirty="0" smtClean="0"/>
              <a:t> </a:t>
            </a:r>
          </a:p>
          <a:p>
            <a:r>
              <a:rPr lang="tr-TR" sz="2400" b="1" dirty="0" smtClean="0"/>
              <a:t>   Davranışsal Belirtiler</a:t>
            </a:r>
          </a:p>
          <a:p>
            <a:pPr marL="457200" indent="-457200">
              <a:buFont typeface="Arial" pitchFamily="34" charset="0"/>
              <a:buChar char="•"/>
            </a:pPr>
            <a:r>
              <a:rPr lang="tr-TR" sz="2400" dirty="0" smtClean="0"/>
              <a:t>Donakalma</a:t>
            </a:r>
          </a:p>
          <a:p>
            <a:pPr marL="457200" indent="-457200">
              <a:buFont typeface="Arial" pitchFamily="34" charset="0"/>
              <a:buChar char="•"/>
            </a:pPr>
            <a:r>
              <a:rPr lang="tr-TR" sz="2400" dirty="0" smtClean="0"/>
              <a:t>Kaçınma davranışı</a:t>
            </a:r>
            <a:endParaRPr lang="tr-TR" sz="2400" dirty="0"/>
          </a:p>
        </p:txBody>
      </p:sp>
      <p:pic>
        <p:nvPicPr>
          <p:cNvPr id="4098" name="Picture 2" descr="Kaygı Sorunu - Stres ve Aşırı Genelleme - Kundu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884734"/>
            <a:ext cx="396044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53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a:xfrm>
            <a:off x="611560" y="764704"/>
            <a:ext cx="6512511" cy="1143000"/>
          </a:xfrm>
        </p:spPr>
        <p:txBody>
          <a:bodyPr/>
          <a:lstStyle/>
          <a:p>
            <a:pPr marL="0" indent="0">
              <a:buNone/>
            </a:pPr>
            <a:r>
              <a:rPr lang="tr-TR" dirty="0" smtClean="0"/>
              <a:t>KAYGI BELİRTİLERİ</a:t>
            </a:r>
            <a:endParaRPr lang="tr-TR" dirty="0"/>
          </a:p>
        </p:txBody>
      </p:sp>
      <p:sp>
        <p:nvSpPr>
          <p:cNvPr id="3" name="Metin kutusu 2"/>
          <p:cNvSpPr txBox="1"/>
          <p:nvPr/>
        </p:nvSpPr>
        <p:spPr>
          <a:xfrm>
            <a:off x="4355976" y="1844824"/>
            <a:ext cx="4464496" cy="4431983"/>
          </a:xfrm>
          <a:prstGeom prst="rect">
            <a:avLst/>
          </a:prstGeom>
          <a:noFill/>
          <a:ln>
            <a:solidFill>
              <a:schemeClr val="accent1"/>
            </a:solidFill>
          </a:ln>
          <a:effectLst>
            <a:glow rad="431800">
              <a:schemeClr val="accent5">
                <a:satMod val="175000"/>
                <a:alpha val="40000"/>
              </a:schemeClr>
            </a:glow>
          </a:effectLst>
        </p:spPr>
        <p:txBody>
          <a:bodyPr wrap="square" rtlCol="0">
            <a:spAutoFit/>
          </a:bodyPr>
          <a:lstStyle/>
          <a:p>
            <a:r>
              <a:rPr lang="tr-TR" sz="2400" b="1" dirty="0" err="1" smtClean="0"/>
              <a:t>Otonomik</a:t>
            </a:r>
            <a:r>
              <a:rPr lang="tr-TR" sz="2400" b="1" dirty="0" smtClean="0"/>
              <a:t> Belirtiler</a:t>
            </a:r>
          </a:p>
          <a:p>
            <a:endParaRPr lang="tr-TR" sz="2400" b="1" dirty="0" smtClean="0"/>
          </a:p>
          <a:p>
            <a:pPr marL="285750" indent="-285750">
              <a:buFont typeface="Arial" pitchFamily="34" charset="0"/>
              <a:buChar char="•"/>
            </a:pPr>
            <a:r>
              <a:rPr lang="tr-TR" dirty="0" smtClean="0"/>
              <a:t>Göğüs ağrısı, göğüste sıkıntı hissi</a:t>
            </a:r>
          </a:p>
          <a:p>
            <a:pPr marL="285750" indent="-285750">
              <a:buFont typeface="Arial" pitchFamily="34" charset="0"/>
              <a:buChar char="•"/>
            </a:pPr>
            <a:r>
              <a:rPr lang="tr-TR" dirty="0" smtClean="0"/>
              <a:t>Titreme</a:t>
            </a:r>
          </a:p>
          <a:p>
            <a:pPr marL="285750" indent="-285750">
              <a:buFont typeface="Arial" pitchFamily="34" charset="0"/>
              <a:buChar char="•"/>
            </a:pPr>
            <a:r>
              <a:rPr lang="tr-TR" dirty="0" smtClean="0"/>
              <a:t>Çarpıntı hissi</a:t>
            </a:r>
          </a:p>
          <a:p>
            <a:pPr marL="285750" indent="-285750">
              <a:buFont typeface="Arial" pitchFamily="34" charset="0"/>
              <a:buChar char="•"/>
            </a:pPr>
            <a:r>
              <a:rPr lang="tr-TR" dirty="0" smtClean="0"/>
              <a:t>Sersemlik hali</a:t>
            </a:r>
          </a:p>
          <a:p>
            <a:pPr marL="285750" indent="-285750">
              <a:buFont typeface="Arial" pitchFamily="34" charset="0"/>
              <a:buChar char="•"/>
            </a:pPr>
            <a:r>
              <a:rPr lang="tr-TR" dirty="0" smtClean="0"/>
              <a:t>Baş dönmesi</a:t>
            </a:r>
          </a:p>
          <a:p>
            <a:pPr marL="285750" indent="-285750">
              <a:buFont typeface="Arial" pitchFamily="34" charset="0"/>
              <a:buChar char="•"/>
            </a:pPr>
            <a:r>
              <a:rPr lang="tr-TR" dirty="0" smtClean="0"/>
              <a:t>Bayılacakmış gibi hissetme</a:t>
            </a:r>
          </a:p>
          <a:p>
            <a:pPr marL="285750" indent="-285750">
              <a:buFont typeface="Arial" pitchFamily="34" charset="0"/>
              <a:buChar char="•"/>
            </a:pPr>
            <a:r>
              <a:rPr lang="tr-TR" dirty="0" smtClean="0"/>
              <a:t>Kaslarda gerginlik hissi</a:t>
            </a:r>
          </a:p>
          <a:p>
            <a:pPr marL="285750" indent="-285750">
              <a:buFont typeface="Arial" pitchFamily="34" charset="0"/>
              <a:buChar char="•"/>
            </a:pPr>
            <a:r>
              <a:rPr lang="tr-TR" dirty="0" smtClean="0"/>
              <a:t>Bulantı ya da karın ağrısı</a:t>
            </a:r>
          </a:p>
          <a:p>
            <a:pPr marL="285750" indent="-285750">
              <a:buFont typeface="Arial" pitchFamily="34" charset="0"/>
              <a:buChar char="•"/>
            </a:pPr>
            <a:r>
              <a:rPr lang="tr-TR" dirty="0" smtClean="0"/>
              <a:t>Nefes darlığı, </a:t>
            </a:r>
          </a:p>
          <a:p>
            <a:pPr marL="285750" indent="-285750">
              <a:buFont typeface="Arial" pitchFamily="34" charset="0"/>
              <a:buChar char="•"/>
            </a:pPr>
            <a:r>
              <a:rPr lang="tr-TR" dirty="0" smtClean="0"/>
              <a:t>Uyuşukluk </a:t>
            </a:r>
          </a:p>
          <a:p>
            <a:pPr marL="285750" indent="-285750">
              <a:buFont typeface="Arial" pitchFamily="34" charset="0"/>
              <a:buChar char="•"/>
            </a:pPr>
            <a:r>
              <a:rPr lang="tr-TR" dirty="0" smtClean="0"/>
              <a:t>karıncalanma hissi</a:t>
            </a:r>
          </a:p>
          <a:p>
            <a:pPr marL="285750" indent="-285750">
              <a:buFont typeface="Arial" pitchFamily="34" charset="0"/>
              <a:buChar char="•"/>
            </a:pPr>
            <a:r>
              <a:rPr lang="tr-TR" dirty="0" smtClean="0"/>
              <a:t>Baş ağrıları</a:t>
            </a:r>
          </a:p>
          <a:p>
            <a:pPr marL="285750" indent="-285750">
              <a:buFont typeface="Arial" pitchFamily="34" charset="0"/>
              <a:buChar char="•"/>
            </a:pPr>
            <a:r>
              <a:rPr lang="tr-TR" dirty="0"/>
              <a:t>K</a:t>
            </a:r>
            <a:r>
              <a:rPr lang="tr-TR" dirty="0" smtClean="0"/>
              <a:t>olay yorulma</a:t>
            </a:r>
            <a:endParaRPr lang="tr-TR" dirty="0"/>
          </a:p>
        </p:txBody>
      </p:sp>
      <p:pic>
        <p:nvPicPr>
          <p:cNvPr id="5122" name="Picture 2" descr="Haz, Korku, Kaygı ve Öfke Ne Demektir? | Fikir.Gen.T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780928"/>
            <a:ext cx="3240360"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53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a:xfrm>
            <a:off x="611560" y="764704"/>
            <a:ext cx="6512511" cy="1143000"/>
          </a:xfrm>
        </p:spPr>
        <p:txBody>
          <a:bodyPr/>
          <a:lstStyle/>
          <a:p>
            <a:pPr marL="0" indent="0">
              <a:buNone/>
            </a:pPr>
            <a:r>
              <a:rPr lang="tr-TR" dirty="0" smtClean="0"/>
              <a:t>KAYGI BELİRTİLERİ</a:t>
            </a:r>
            <a:endParaRPr lang="tr-TR" dirty="0"/>
          </a:p>
        </p:txBody>
      </p:sp>
      <p:sp>
        <p:nvSpPr>
          <p:cNvPr id="3" name="Metin kutusu 2"/>
          <p:cNvSpPr txBox="1"/>
          <p:nvPr/>
        </p:nvSpPr>
        <p:spPr>
          <a:xfrm>
            <a:off x="827584" y="2132856"/>
            <a:ext cx="4464496" cy="3508653"/>
          </a:xfrm>
          <a:prstGeom prst="rect">
            <a:avLst/>
          </a:prstGeom>
          <a:noFill/>
          <a:ln>
            <a:solidFill>
              <a:schemeClr val="accent1"/>
            </a:solidFill>
          </a:ln>
          <a:effectLst>
            <a:glow rad="342900">
              <a:schemeClr val="accent3">
                <a:satMod val="175000"/>
                <a:alpha val="40000"/>
              </a:schemeClr>
            </a:glow>
          </a:effectLst>
        </p:spPr>
        <p:txBody>
          <a:bodyPr wrap="square" rtlCol="0">
            <a:spAutoFit/>
          </a:bodyPr>
          <a:lstStyle/>
          <a:p>
            <a:r>
              <a:rPr lang="tr-TR" sz="2400" b="1" dirty="0" smtClean="0"/>
              <a:t>Ruhsal Belirtiler</a:t>
            </a:r>
          </a:p>
          <a:p>
            <a:endParaRPr lang="tr-TR" sz="2000" dirty="0" smtClean="0"/>
          </a:p>
          <a:p>
            <a:pPr marL="285750" indent="-285750">
              <a:buFont typeface="Arial" pitchFamily="34" charset="0"/>
              <a:buChar char="•"/>
            </a:pPr>
            <a:r>
              <a:rPr lang="tr-TR" sz="2000" dirty="0" smtClean="0"/>
              <a:t>Gerginlik hissi</a:t>
            </a:r>
          </a:p>
          <a:p>
            <a:pPr marL="285750" indent="-285750">
              <a:buFont typeface="Arial" pitchFamily="34" charset="0"/>
              <a:buChar char="•"/>
            </a:pPr>
            <a:r>
              <a:rPr lang="tr-TR" sz="2000" dirty="0" smtClean="0"/>
              <a:t>Endişe, kaygı hali ve huzursuzluk</a:t>
            </a:r>
          </a:p>
          <a:p>
            <a:pPr marL="285750" indent="-285750">
              <a:buFont typeface="Arial" pitchFamily="34" charset="0"/>
              <a:buChar char="•"/>
            </a:pPr>
            <a:r>
              <a:rPr lang="tr-TR" sz="2000" dirty="0" smtClean="0"/>
              <a:t>Panik hissi</a:t>
            </a:r>
          </a:p>
          <a:p>
            <a:pPr marL="285750" indent="-285750">
              <a:buFont typeface="Arial" pitchFamily="34" charset="0"/>
              <a:buChar char="•"/>
            </a:pPr>
            <a:r>
              <a:rPr lang="tr-TR" sz="2000" dirty="0" smtClean="0"/>
              <a:t>Kendini rüyada gibi hissetme</a:t>
            </a:r>
          </a:p>
          <a:p>
            <a:pPr marL="285750" indent="-285750">
              <a:buFont typeface="Arial" pitchFamily="34" charset="0"/>
              <a:buChar char="•"/>
            </a:pPr>
            <a:r>
              <a:rPr lang="tr-TR" sz="2000" dirty="0" smtClean="0"/>
              <a:t>Ölme korkusu</a:t>
            </a:r>
          </a:p>
          <a:p>
            <a:pPr marL="285750" indent="-285750">
              <a:buFont typeface="Arial" pitchFamily="34" charset="0"/>
              <a:buChar char="•"/>
            </a:pPr>
            <a:r>
              <a:rPr lang="tr-TR" sz="2000" dirty="0" smtClean="0"/>
              <a:t>Kontrolünü kaybetme korkusu</a:t>
            </a:r>
          </a:p>
          <a:p>
            <a:pPr marL="285750" indent="-285750">
              <a:buFont typeface="Arial" pitchFamily="34" charset="0"/>
              <a:buChar char="•"/>
            </a:pPr>
            <a:r>
              <a:rPr lang="tr-TR" sz="2000" dirty="0" smtClean="0"/>
              <a:t>Uyku bozukluğu</a:t>
            </a:r>
          </a:p>
          <a:p>
            <a:pPr marL="285750" indent="-285750">
              <a:buFont typeface="Arial" pitchFamily="34" charset="0"/>
              <a:buChar char="•"/>
            </a:pPr>
            <a:r>
              <a:rPr lang="tr-TR" sz="2000" dirty="0" smtClean="0"/>
              <a:t>Konsantrasyon güçlüğü</a:t>
            </a:r>
          </a:p>
          <a:p>
            <a:pPr marL="285750" indent="-285750">
              <a:buFont typeface="Arial" pitchFamily="34" charset="0"/>
              <a:buChar char="•"/>
            </a:pPr>
            <a:endParaRPr lang="tr-TR" dirty="0"/>
          </a:p>
        </p:txBody>
      </p:sp>
      <p:pic>
        <p:nvPicPr>
          <p:cNvPr id="6146" name="Picture 2" descr="Kaygı Bozukluğu Üzerine- Anksiyete Nedenleri- Konya Kaygı Bozukluğ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2436824"/>
            <a:ext cx="2736304" cy="2432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53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a:xfrm>
            <a:off x="615773" y="260648"/>
            <a:ext cx="6512511" cy="1143000"/>
          </a:xfrm>
        </p:spPr>
        <p:txBody>
          <a:bodyPr/>
          <a:lstStyle/>
          <a:p>
            <a:pPr marL="0" indent="0">
              <a:buNone/>
            </a:pPr>
            <a:r>
              <a:rPr lang="tr-TR" dirty="0" smtClean="0"/>
              <a:t>KAYGI BELİRTİLERİ</a:t>
            </a:r>
            <a:endParaRPr lang="tr-TR" dirty="0"/>
          </a:p>
        </p:txBody>
      </p:sp>
      <p:sp>
        <p:nvSpPr>
          <p:cNvPr id="3" name="İçerik Yer Tutucusu 2"/>
          <p:cNvSpPr>
            <a:spLocks noGrp="1"/>
          </p:cNvSpPr>
          <p:nvPr>
            <p:ph idx="4294967295"/>
          </p:nvPr>
        </p:nvSpPr>
        <p:spPr>
          <a:xfrm>
            <a:off x="323528" y="1345675"/>
            <a:ext cx="6768752" cy="2803405"/>
          </a:xfrm>
          <a:prstGeom prst="rect">
            <a:avLst/>
          </a:prstGeom>
          <a:ln>
            <a:solidFill>
              <a:schemeClr val="accent1"/>
            </a:solidFill>
          </a:ln>
          <a:effectLst>
            <a:glow rad="355600">
              <a:schemeClr val="accent2">
                <a:satMod val="175000"/>
                <a:alpha val="40000"/>
              </a:schemeClr>
            </a:glow>
          </a:effectLst>
        </p:spPr>
        <p:txBody>
          <a:bodyPr/>
          <a:lstStyle/>
          <a:p>
            <a:pPr marL="0" indent="0">
              <a:buNone/>
            </a:pPr>
            <a:r>
              <a:rPr lang="tr-TR" dirty="0" smtClean="0"/>
              <a:t>   </a:t>
            </a:r>
          </a:p>
          <a:p>
            <a:pPr marL="0" indent="0">
              <a:buNone/>
            </a:pPr>
            <a:r>
              <a:rPr lang="tr-TR" b="1" dirty="0"/>
              <a:t> </a:t>
            </a:r>
            <a:r>
              <a:rPr lang="tr-TR" b="1" dirty="0" smtClean="0"/>
              <a:t>  </a:t>
            </a:r>
            <a:r>
              <a:rPr lang="tr-TR" sz="1600" b="1" dirty="0" smtClean="0"/>
              <a:t>Bilişsel Belirtiler</a:t>
            </a:r>
          </a:p>
          <a:p>
            <a:pPr marL="0" indent="0">
              <a:buNone/>
            </a:pPr>
            <a:endParaRPr lang="tr-TR" sz="1600" b="1" u="sng" dirty="0" smtClean="0"/>
          </a:p>
          <a:p>
            <a:r>
              <a:rPr lang="tr-TR" sz="1600" dirty="0" smtClean="0"/>
              <a:t>Tehdit ve tehlikeye odaklanmak</a:t>
            </a:r>
          </a:p>
          <a:p>
            <a:r>
              <a:rPr lang="tr-TR" sz="1600" dirty="0" smtClean="0"/>
              <a:t>Tehlikeyi büyüterek başa çıkamayacağını düşünme</a:t>
            </a:r>
          </a:p>
          <a:p>
            <a:r>
              <a:rPr lang="tr-TR" sz="1600" dirty="0" smtClean="0"/>
              <a:t>Kendisine aşırı odaklanmak</a:t>
            </a:r>
          </a:p>
          <a:p>
            <a:r>
              <a:rPr lang="tr-TR" sz="1600" dirty="0" smtClean="0"/>
              <a:t>Olumsuz </a:t>
            </a:r>
            <a:r>
              <a:rPr lang="tr-TR" sz="1600" dirty="0" err="1" smtClean="0"/>
              <a:t>mental</a:t>
            </a:r>
            <a:r>
              <a:rPr lang="tr-TR" sz="1600" dirty="0" smtClean="0"/>
              <a:t> imajlar geliştirmek</a:t>
            </a:r>
          </a:p>
          <a:p>
            <a:endParaRPr lang="tr-TR" dirty="0" smtClean="0"/>
          </a:p>
          <a:p>
            <a:endParaRPr lang="tr-TR" dirty="0"/>
          </a:p>
        </p:txBody>
      </p:sp>
      <p:pic>
        <p:nvPicPr>
          <p:cNvPr id="7170" name="Picture 2" descr="Korku ve Kaygı | | Ankara Umut Kilise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4221088"/>
            <a:ext cx="3236618"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53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a:xfrm>
            <a:off x="611560" y="476672"/>
            <a:ext cx="6512511" cy="1143000"/>
          </a:xfrm>
        </p:spPr>
        <p:txBody>
          <a:bodyPr/>
          <a:lstStyle/>
          <a:p>
            <a:pPr marL="0" indent="0">
              <a:buNone/>
            </a:pPr>
            <a:r>
              <a:rPr lang="tr-TR" dirty="0" smtClean="0"/>
              <a:t>KAYGI BELİRTİLERİ</a:t>
            </a:r>
            <a:endParaRPr lang="tr-TR" dirty="0"/>
          </a:p>
        </p:txBody>
      </p:sp>
      <p:graphicFrame>
        <p:nvGraphicFramePr>
          <p:cNvPr id="7" name="Tablo 6"/>
          <p:cNvGraphicFramePr>
            <a:graphicFrameLocks noGrp="1"/>
          </p:cNvGraphicFramePr>
          <p:nvPr>
            <p:extLst>
              <p:ext uri="{D42A27DB-BD31-4B8C-83A1-F6EECF244321}">
                <p14:modId xmlns:p14="http://schemas.microsoft.com/office/powerpoint/2010/main" val="1732774791"/>
              </p:ext>
            </p:extLst>
          </p:nvPr>
        </p:nvGraphicFramePr>
        <p:xfrm>
          <a:off x="827584" y="1484783"/>
          <a:ext cx="6552728" cy="2736304"/>
        </p:xfrm>
        <a:graphic>
          <a:graphicData uri="http://schemas.openxmlformats.org/drawingml/2006/table">
            <a:tbl>
              <a:tblPr>
                <a:tableStyleId>{C4B1156A-380E-4F78-BDF5-A606A8083BF9}</a:tableStyleId>
              </a:tblPr>
              <a:tblGrid>
                <a:gridCol w="6552728"/>
              </a:tblGrid>
              <a:tr h="2736304">
                <a:tc>
                  <a:txBody>
                    <a:bodyPr/>
                    <a:lstStyle/>
                    <a:p>
                      <a:endParaRPr lang="tr-TR" dirty="0"/>
                    </a:p>
                  </a:txBody>
                  <a:tcPr/>
                </a:tc>
              </a:tr>
            </a:tbl>
          </a:graphicData>
        </a:graphic>
      </p:graphicFrame>
      <p:sp>
        <p:nvSpPr>
          <p:cNvPr id="8" name="İçerik Yer Tutucusu 2"/>
          <p:cNvSpPr>
            <a:spLocks noGrp="1"/>
          </p:cNvSpPr>
          <p:nvPr>
            <p:ph idx="4294967295"/>
          </p:nvPr>
        </p:nvSpPr>
        <p:spPr>
          <a:xfrm>
            <a:off x="1187624" y="1556792"/>
            <a:ext cx="5482952" cy="4205064"/>
          </a:xfrm>
          <a:prstGeom prst="rect">
            <a:avLst/>
          </a:prstGeom>
        </p:spPr>
        <p:txBody>
          <a:bodyPr>
            <a:normAutofit/>
          </a:bodyPr>
          <a:lstStyle/>
          <a:p>
            <a:pPr marL="0" indent="0">
              <a:buNone/>
            </a:pPr>
            <a:r>
              <a:rPr lang="tr-TR" dirty="0"/>
              <a:t> </a:t>
            </a:r>
            <a:r>
              <a:rPr lang="tr-TR" sz="2800" b="1" dirty="0" smtClean="0"/>
              <a:t>Davranışsal Belirtiler</a:t>
            </a:r>
          </a:p>
          <a:p>
            <a:pPr marL="0" indent="0">
              <a:buNone/>
            </a:pPr>
            <a:endParaRPr lang="tr-TR" b="1" dirty="0" smtClean="0"/>
          </a:p>
          <a:p>
            <a:r>
              <a:rPr lang="tr-TR" sz="1800" dirty="0" smtClean="0"/>
              <a:t>Durum ve etkinliklerden kaçma/kaçınma  </a:t>
            </a:r>
          </a:p>
          <a:p>
            <a:r>
              <a:rPr lang="tr-TR" sz="1800" dirty="0" smtClean="0"/>
              <a:t>Güvenlik arama, aşırı koruyucu davranışlar, başkalarına yapışma</a:t>
            </a:r>
          </a:p>
          <a:p>
            <a:r>
              <a:rPr lang="tr-TR" sz="1800" dirty="0" smtClean="0"/>
              <a:t>Alkol, madde ya da ilaca yönelme</a:t>
            </a:r>
          </a:p>
          <a:p>
            <a:endParaRPr lang="tr-TR" dirty="0"/>
          </a:p>
        </p:txBody>
      </p:sp>
      <p:pic>
        <p:nvPicPr>
          <p:cNvPr id="8194" name="Picture 2" descr="kaygı bozukluğu için psikoloğa gitmek | Florya Uzman Psiko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0870" y="4365104"/>
            <a:ext cx="3653337"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53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827584" y="548680"/>
            <a:ext cx="7776864" cy="2308324"/>
          </a:xfrm>
          <a:prstGeom prst="rect">
            <a:avLst/>
          </a:prstGeom>
        </p:spPr>
        <p:txBody>
          <a:bodyPr wrap="square">
            <a:spAutoFit/>
          </a:bodyPr>
          <a:lstStyle/>
          <a:p>
            <a:pPr algn="ctr"/>
            <a:r>
              <a:rPr lang="tr-TR" sz="4800" b="1" dirty="0" smtClean="0"/>
              <a:t>KAYGIYI TAMAMEN ORTADAN KALDIRMAK MÜMKÜN MÜ?</a:t>
            </a:r>
            <a:endParaRPr lang="tr-TR" sz="4800" b="1" dirty="0"/>
          </a:p>
        </p:txBody>
      </p:sp>
      <p:sp>
        <p:nvSpPr>
          <p:cNvPr id="7" name="Dikdörtgen 6"/>
          <p:cNvSpPr/>
          <p:nvPr/>
        </p:nvSpPr>
        <p:spPr>
          <a:xfrm>
            <a:off x="1979712" y="3933056"/>
            <a:ext cx="5832648" cy="1077218"/>
          </a:xfrm>
          <a:prstGeom prst="rect">
            <a:avLst/>
          </a:prstGeom>
        </p:spPr>
        <p:txBody>
          <a:bodyPr wrap="square">
            <a:spAutoFit/>
          </a:bodyPr>
          <a:lstStyle/>
          <a:p>
            <a:r>
              <a:rPr lang="tr-TR" sz="3200" b="1" dirty="0" smtClean="0">
                <a:solidFill>
                  <a:srgbClr val="3F3F3F"/>
                </a:solidFill>
              </a:rPr>
              <a:t>SİZCE HİÇ KAYGIMIZ OLMASA NASIL OLUR?</a:t>
            </a:r>
            <a:endParaRPr lang="tr-TR" sz="3200" dirty="0"/>
          </a:p>
        </p:txBody>
      </p:sp>
    </p:spTree>
    <p:extLst>
      <p:ext uri="{BB962C8B-B14F-4D97-AF65-F5344CB8AC3E}">
        <p14:creationId xmlns:p14="http://schemas.microsoft.com/office/powerpoint/2010/main" val="978071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 xmlns:a16="http://schemas.microsoft.com/office/drawing/2014/main" id="{2F0C48B3-0A98-4646-A1A8-5DC70DB800C0}"/>
              </a:ext>
            </a:extLst>
          </p:cNvPr>
          <p:cNvSpPr txBox="1">
            <a:spLocks/>
          </p:cNvSpPr>
          <p:nvPr/>
        </p:nvSpPr>
        <p:spPr>
          <a:xfrm>
            <a:off x="-33691" y="606563"/>
            <a:ext cx="9358219" cy="1325563"/>
          </a:xfrm>
          <a:prstGeom prst="rect">
            <a:avLst/>
          </a:prstGeom>
          <a:effectLst/>
        </p:spPr>
        <p:txBody>
          <a:bodyPr vert="horz" lIns="91440" tIns="45720" rIns="91440" bIns="45720" rtlCol="0" anchor="ctr" anchorCtr="0">
            <a:norm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tr-TR" dirty="0" smtClean="0"/>
              <a:t>KAYGI NORMAL BİR DUYGUDUR</a:t>
            </a:r>
            <a:endParaRPr lang="tr-TR" dirty="0"/>
          </a:p>
        </p:txBody>
      </p:sp>
      <p:sp>
        <p:nvSpPr>
          <p:cNvPr id="5" name="Yuvarlatılmış Çapraz Köşeli Dikdörtgen 4"/>
          <p:cNvSpPr/>
          <p:nvPr/>
        </p:nvSpPr>
        <p:spPr>
          <a:xfrm>
            <a:off x="1610831" y="2276872"/>
            <a:ext cx="2024437" cy="2024437"/>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6" name="Dikdörtgen 5" descr="Uyarı"/>
          <p:cNvSpPr/>
          <p:nvPr/>
        </p:nvSpPr>
        <p:spPr>
          <a:xfrm>
            <a:off x="2042269" y="2708309"/>
            <a:ext cx="1161562" cy="1161562"/>
          </a:xfrm>
          <a:prstGeom prst="rect">
            <a:avLst/>
          </a:prstGeom>
          <a:blipFill>
            <a:blip r:embed="rId2">
              <a:extLst>
                <a:ext uri="{96DAC541-7B7A-43D3-8B79-37D633B846F1}">
                  <asvg:svgBlip xmlns:dgm="http://schemas.openxmlformats.org/drawingml/2006/diagram" xmlns:asvg="http://schemas.microsoft.com/office/drawing/2016/SVG/main" xmlns="" xmlns:lc="http://schemas.openxmlformats.org/drawingml/2006/lockedCanvas" r:embed="rId3"/>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7" name="Grup 6"/>
          <p:cNvGrpSpPr/>
          <p:nvPr/>
        </p:nvGrpSpPr>
        <p:grpSpPr>
          <a:xfrm>
            <a:off x="963675" y="4931872"/>
            <a:ext cx="3318750" cy="945000"/>
            <a:chOff x="1485985" y="2663922"/>
            <a:chExt cx="3318750" cy="945000"/>
          </a:xfrm>
        </p:grpSpPr>
        <p:sp>
          <p:nvSpPr>
            <p:cNvPr id="13" name="Dikdörtgen 12"/>
            <p:cNvSpPr/>
            <p:nvPr/>
          </p:nvSpPr>
          <p:spPr>
            <a:xfrm>
              <a:off x="1485985" y="2663922"/>
              <a:ext cx="3318750" cy="945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Dikdörtgen 13"/>
            <p:cNvSpPr/>
            <p:nvPr/>
          </p:nvSpPr>
          <p:spPr>
            <a:xfrm>
              <a:off x="1485985" y="2663922"/>
              <a:ext cx="3318750" cy="945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889000">
                <a:lnSpc>
                  <a:spcPct val="100000"/>
                </a:lnSpc>
                <a:spcBef>
                  <a:spcPct val="0"/>
                </a:spcBef>
                <a:spcAft>
                  <a:spcPct val="35000"/>
                </a:spcAft>
                <a:defRPr cap="all"/>
              </a:pPr>
              <a:r>
                <a:rPr lang="tr-TR" sz="2000" b="1" kern="1200" dirty="0"/>
                <a:t>HİÇ KAYGI DUYMAMAK UMURSAMAZLIĞI GETİRİR</a:t>
              </a:r>
              <a:endParaRPr lang="en-US" sz="2000" b="1" kern="1200" dirty="0"/>
            </a:p>
          </p:txBody>
        </p:sp>
      </p:grpSp>
      <p:sp>
        <p:nvSpPr>
          <p:cNvPr id="8" name="Yuvarlatılmış Çapraz Köşeli Dikdörtgen 7"/>
          <p:cNvSpPr/>
          <p:nvPr/>
        </p:nvSpPr>
        <p:spPr>
          <a:xfrm>
            <a:off x="5510362" y="2276872"/>
            <a:ext cx="2024437" cy="2024437"/>
          </a:xfrm>
          <a:prstGeom prst="round2DiagRect">
            <a:avLst>
              <a:gd name="adj1" fmla="val 29727"/>
              <a:gd name="adj2" fmla="val 0"/>
            </a:avLst>
          </a:prstGeom>
          <a:solidFill>
            <a:schemeClr val="accent6"/>
          </a:solidFill>
        </p:spPr>
        <p:style>
          <a:lnRef idx="0">
            <a:schemeClr val="lt1">
              <a:alpha val="0"/>
              <a:hueOff val="0"/>
              <a:satOff val="0"/>
              <a:lumOff val="0"/>
              <a:alphaOff val="0"/>
            </a:schemeClr>
          </a:lnRef>
          <a:fillRef idx="1">
            <a:scrgbClr r="0" g="0" b="0"/>
          </a:fillRef>
          <a:effectRef idx="0">
            <a:schemeClr val="accent3">
              <a:hueOff val="0"/>
              <a:satOff val="0"/>
              <a:lumOff val="0"/>
              <a:alphaOff val="0"/>
            </a:schemeClr>
          </a:effectRef>
          <a:fontRef idx="minor"/>
        </p:style>
      </p:sp>
      <p:sp>
        <p:nvSpPr>
          <p:cNvPr id="9" name="Dikdörtgen 8" descr="Yukarı yönlü eğilim"/>
          <p:cNvSpPr/>
          <p:nvPr/>
        </p:nvSpPr>
        <p:spPr>
          <a:xfrm>
            <a:off x="5941800" y="2708309"/>
            <a:ext cx="1161562" cy="1161562"/>
          </a:xfrm>
          <a:prstGeom prst="rect">
            <a:avLst/>
          </a:prstGeom>
          <a:blipFill>
            <a:blip r:embed="rId4">
              <a:extLst>
                <a:ext uri="{96DAC541-7B7A-43D3-8B79-37D633B846F1}">
                  <asvg:svgBlip xmlns:dgm="http://schemas.openxmlformats.org/drawingml/2006/diagram" xmlns:asvg="http://schemas.microsoft.com/office/drawing/2016/SVG/main" xmlns="" xmlns:lc="http://schemas.openxmlformats.org/drawingml/2006/lockedCanvas" r:embed="rId5"/>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10" name="Grup 9"/>
          <p:cNvGrpSpPr/>
          <p:nvPr/>
        </p:nvGrpSpPr>
        <p:grpSpPr>
          <a:xfrm>
            <a:off x="4863206" y="4931872"/>
            <a:ext cx="3318750" cy="945000"/>
            <a:chOff x="5385516" y="2663922"/>
            <a:chExt cx="3318750" cy="945000"/>
          </a:xfrm>
        </p:grpSpPr>
        <p:sp>
          <p:nvSpPr>
            <p:cNvPr id="11" name="Dikdörtgen 10"/>
            <p:cNvSpPr/>
            <p:nvPr/>
          </p:nvSpPr>
          <p:spPr>
            <a:xfrm>
              <a:off x="5385516" y="2663922"/>
              <a:ext cx="3318750" cy="945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Dikdörtgen 11"/>
            <p:cNvSpPr/>
            <p:nvPr/>
          </p:nvSpPr>
          <p:spPr>
            <a:xfrm>
              <a:off x="5385516" y="2663922"/>
              <a:ext cx="3318750" cy="945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889000">
                <a:lnSpc>
                  <a:spcPct val="100000"/>
                </a:lnSpc>
                <a:spcBef>
                  <a:spcPct val="0"/>
                </a:spcBef>
                <a:spcAft>
                  <a:spcPct val="35000"/>
                </a:spcAft>
                <a:defRPr cap="all"/>
              </a:pPr>
              <a:r>
                <a:rPr lang="tr-TR" sz="2000" b="1" kern="1200" dirty="0"/>
                <a:t>BELİRLİ BİR ORANDA KAYGILANMAK BİZİ BAŞARIYA GÖTÜRECEKTİR</a:t>
              </a:r>
              <a:endParaRPr lang="en-US" sz="2000" b="1" kern="1200" dirty="0"/>
            </a:p>
          </p:txBody>
        </p:sp>
      </p:grpSp>
    </p:spTree>
    <p:extLst>
      <p:ext uri="{BB962C8B-B14F-4D97-AF65-F5344CB8AC3E}">
        <p14:creationId xmlns:p14="http://schemas.microsoft.com/office/powerpoint/2010/main" val="2589591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1115616" y="2348880"/>
            <a:ext cx="7408333" cy="3450696"/>
          </a:xfrm>
          <a:prstGeom prst="rect">
            <a:avLst/>
          </a:prstGeom>
        </p:spPr>
        <p:txBody>
          <a:bodyPr/>
          <a:lstStyle/>
          <a:p>
            <a:r>
              <a:rPr lang="tr-TR" b="1" dirty="0" smtClean="0"/>
              <a:t>Yaygın </a:t>
            </a:r>
            <a:r>
              <a:rPr lang="tr-TR" b="1" dirty="0" err="1" smtClean="0"/>
              <a:t>Anksiyete</a:t>
            </a:r>
            <a:r>
              <a:rPr lang="tr-TR" b="1" dirty="0" smtClean="0"/>
              <a:t> Bozukluğu</a:t>
            </a:r>
          </a:p>
          <a:p>
            <a:r>
              <a:rPr lang="tr-TR" b="1" dirty="0" smtClean="0"/>
              <a:t>Özgül Fobi</a:t>
            </a:r>
          </a:p>
          <a:p>
            <a:r>
              <a:rPr lang="tr-TR" b="1" dirty="0" smtClean="0"/>
              <a:t>Sosyal Fobi</a:t>
            </a:r>
          </a:p>
          <a:p>
            <a:r>
              <a:rPr lang="tr-TR" b="1" dirty="0" smtClean="0"/>
              <a:t>Panik Bozukluk</a:t>
            </a:r>
          </a:p>
          <a:p>
            <a:r>
              <a:rPr lang="tr-TR" b="1" dirty="0" smtClean="0"/>
              <a:t>Obsesif </a:t>
            </a:r>
            <a:r>
              <a:rPr lang="tr-TR" b="1" dirty="0" err="1" smtClean="0"/>
              <a:t>Kompulsif</a:t>
            </a:r>
            <a:r>
              <a:rPr lang="tr-TR" b="1" dirty="0" smtClean="0"/>
              <a:t> Bozukluk</a:t>
            </a:r>
          </a:p>
          <a:p>
            <a:r>
              <a:rPr lang="tr-TR" b="1" dirty="0" err="1" smtClean="0"/>
              <a:t>Posttravmatik</a:t>
            </a:r>
            <a:r>
              <a:rPr lang="tr-TR" b="1" dirty="0" smtClean="0"/>
              <a:t> Stres Bozukluğu</a:t>
            </a:r>
          </a:p>
          <a:p>
            <a:endParaRPr lang="tr-TR" dirty="0"/>
          </a:p>
        </p:txBody>
      </p:sp>
      <p:sp>
        <p:nvSpPr>
          <p:cNvPr id="2" name="Başlık 1"/>
          <p:cNvSpPr>
            <a:spLocks noGrp="1"/>
          </p:cNvSpPr>
          <p:nvPr>
            <p:ph type="title"/>
          </p:nvPr>
        </p:nvSpPr>
        <p:spPr>
          <a:xfrm>
            <a:off x="1115616" y="908720"/>
            <a:ext cx="6512511" cy="1143000"/>
          </a:xfrm>
        </p:spPr>
        <p:txBody>
          <a:bodyPr>
            <a:normAutofit/>
          </a:bodyPr>
          <a:lstStyle/>
          <a:p>
            <a:pPr marL="0" indent="0">
              <a:buNone/>
            </a:pPr>
            <a:r>
              <a:rPr lang="tr-TR" dirty="0" smtClean="0"/>
              <a:t>Kaygı Bozuklukları</a:t>
            </a:r>
            <a:endParaRPr lang="tr-TR" dirty="0"/>
          </a:p>
        </p:txBody>
      </p:sp>
    </p:spTree>
    <p:extLst>
      <p:ext uri="{BB962C8B-B14F-4D97-AF65-F5344CB8AC3E}">
        <p14:creationId xmlns:p14="http://schemas.microsoft.com/office/powerpoint/2010/main" val="34774058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764704"/>
            <a:ext cx="6512511" cy="1143000"/>
          </a:xfrm>
        </p:spPr>
        <p:txBody>
          <a:bodyPr/>
          <a:lstStyle/>
          <a:p>
            <a:pPr marL="0" indent="0">
              <a:buNone/>
            </a:pPr>
            <a:r>
              <a:rPr lang="tr-TR" dirty="0" smtClean="0"/>
              <a:t>SINAV KAYGISI</a:t>
            </a:r>
            <a:endParaRPr lang="tr-TR" dirty="0"/>
          </a:p>
        </p:txBody>
      </p:sp>
      <p:pic>
        <p:nvPicPr>
          <p:cNvPr id="4" name="Picture 2" descr="İlgili resim">
            <a:extLst>
              <a:ext uri="{FF2B5EF4-FFF2-40B4-BE49-F238E27FC236}">
                <a16:creationId xmlns="" xmlns:a16="http://schemas.microsoft.com/office/drawing/2014/main" id="{E9C036A0-71A3-4F8E-B052-BCAA383FEC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348880"/>
            <a:ext cx="3758534" cy="3408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024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921462" y="1726766"/>
            <a:ext cx="6400800" cy="3474720"/>
          </a:xfrm>
        </p:spPr>
        <p:txBody>
          <a:bodyPr>
            <a:normAutofit/>
          </a:bodyPr>
          <a:lstStyle/>
          <a:p>
            <a:r>
              <a:rPr lang="tr-TR" dirty="0" smtClean="0"/>
              <a:t>Kaygı (</a:t>
            </a:r>
            <a:r>
              <a:rPr lang="tr-TR" dirty="0" err="1" smtClean="0"/>
              <a:t>anksiyete</a:t>
            </a:r>
            <a:r>
              <a:rPr lang="tr-TR" dirty="0" smtClean="0"/>
              <a:t>), </a:t>
            </a:r>
            <a:r>
              <a:rPr lang="tr-TR" dirty="0"/>
              <a:t>kişinin korku verici veya tehdit edici bir duruma karşı </a:t>
            </a:r>
            <a:r>
              <a:rPr lang="tr-TR" dirty="0" smtClean="0"/>
              <a:t>vermiş </a:t>
            </a:r>
            <a:r>
              <a:rPr lang="tr-TR" dirty="0"/>
              <a:t>olduğu ruhsal ve bedensel </a:t>
            </a:r>
            <a:r>
              <a:rPr lang="tr-TR" dirty="0" smtClean="0"/>
              <a:t>bir </a:t>
            </a:r>
            <a:r>
              <a:rPr lang="tr-TR" dirty="0"/>
              <a:t>tepkidir</a:t>
            </a:r>
            <a:r>
              <a:rPr lang="tr-TR" dirty="0" smtClean="0"/>
              <a:t>.</a:t>
            </a:r>
          </a:p>
          <a:p>
            <a:r>
              <a:rPr lang="tr-TR" sz="2000" b="1" dirty="0">
                <a:solidFill>
                  <a:srgbClr val="000000"/>
                </a:solidFill>
              </a:rPr>
              <a:t>İnsanın en temel duygularından birisi de kaygıdır. Herkes uçağa binmeden önce, ameliyata girmeden önce ya da dişçi randevusuna giderken, belli düzeyde bir kaygı duyar. Bu, her insan için doğaldır. </a:t>
            </a:r>
          </a:p>
          <a:p>
            <a:endParaRPr lang="tr-TR" dirty="0" smtClean="0"/>
          </a:p>
          <a:p>
            <a:endParaRPr lang="tr-TR" dirty="0"/>
          </a:p>
        </p:txBody>
      </p:sp>
      <p:pic>
        <p:nvPicPr>
          <p:cNvPr id="4" name="Resim 3"/>
          <p:cNvPicPr>
            <a:picLocks noChangeAspect="1"/>
          </p:cNvPicPr>
          <p:nvPr/>
        </p:nvPicPr>
        <p:blipFill rotWithShape="1">
          <a:blip r:embed="rId2"/>
          <a:srcRect t="419" r="-3" b="42024"/>
          <a:stretch/>
        </p:blipFill>
        <p:spPr>
          <a:xfrm>
            <a:off x="23698" y="116632"/>
            <a:ext cx="3795529" cy="1561947"/>
          </a:xfrm>
          <a:custGeom>
            <a:avLst/>
            <a:gdLst>
              <a:gd name="connsiteX0" fmla="*/ 0 w 7215401"/>
              <a:gd name="connsiteY0" fmla="*/ 0 h 2969304"/>
              <a:gd name="connsiteX1" fmla="*/ 677334 w 7215401"/>
              <a:gd name="connsiteY1" fmla="*/ 0 h 2969304"/>
              <a:gd name="connsiteX2" fmla="*/ 1168036 w 7215401"/>
              <a:gd name="connsiteY2" fmla="*/ 0 h 2969304"/>
              <a:gd name="connsiteX3" fmla="*/ 1205499 w 7215401"/>
              <a:gd name="connsiteY3" fmla="*/ 0 h 2969304"/>
              <a:gd name="connsiteX4" fmla="*/ 1647632 w 7215401"/>
              <a:gd name="connsiteY4" fmla="*/ 0 h 2969304"/>
              <a:gd name="connsiteX5" fmla="*/ 7215401 w 7215401"/>
              <a:gd name="connsiteY5" fmla="*/ 0 h 2969304"/>
              <a:gd name="connsiteX6" fmla="*/ 5840224 w 7215401"/>
              <a:gd name="connsiteY6" fmla="*/ 2969304 h 2969304"/>
              <a:gd name="connsiteX7" fmla="*/ 0 w 7215401"/>
              <a:gd name="connsiteY7" fmla="*/ 2969304 h 296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15401" h="2969304">
                <a:moveTo>
                  <a:pt x="0" y="0"/>
                </a:moveTo>
                <a:lnTo>
                  <a:pt x="677334" y="0"/>
                </a:lnTo>
                <a:lnTo>
                  <a:pt x="1168036" y="0"/>
                </a:lnTo>
                <a:lnTo>
                  <a:pt x="1205499" y="0"/>
                </a:lnTo>
                <a:lnTo>
                  <a:pt x="1647632" y="0"/>
                </a:lnTo>
                <a:lnTo>
                  <a:pt x="7215401" y="0"/>
                </a:lnTo>
                <a:lnTo>
                  <a:pt x="5840224" y="2969304"/>
                </a:lnTo>
                <a:lnTo>
                  <a:pt x="0" y="2969304"/>
                </a:lnTo>
                <a:close/>
              </a:path>
            </a:pathLst>
          </a:custGeom>
        </p:spPr>
      </p:pic>
      <p:pic>
        <p:nvPicPr>
          <p:cNvPr id="5" name="Resim 4"/>
          <p:cNvPicPr>
            <a:picLocks noChangeAspect="1"/>
          </p:cNvPicPr>
          <p:nvPr/>
        </p:nvPicPr>
        <p:blipFill rotWithShape="1">
          <a:blip r:embed="rId3"/>
          <a:srcRect t="38317" b="3746"/>
          <a:stretch/>
        </p:blipFill>
        <p:spPr>
          <a:xfrm>
            <a:off x="4427984" y="4725144"/>
            <a:ext cx="4213520" cy="1562374"/>
          </a:xfrm>
          <a:custGeom>
            <a:avLst/>
            <a:gdLst>
              <a:gd name="connsiteX0" fmla="*/ 1376648 w 8009991"/>
              <a:gd name="connsiteY0" fmla="*/ 0 h 2970106"/>
              <a:gd name="connsiteX1" fmla="*/ 8009991 w 8009991"/>
              <a:gd name="connsiteY1" fmla="*/ 0 h 2970106"/>
              <a:gd name="connsiteX2" fmla="*/ 8009991 w 8009991"/>
              <a:gd name="connsiteY2" fmla="*/ 2970106 h 2970106"/>
              <a:gd name="connsiteX3" fmla="*/ 0 w 8009991"/>
              <a:gd name="connsiteY3" fmla="*/ 2970106 h 2970106"/>
            </a:gdLst>
            <a:ahLst/>
            <a:cxnLst>
              <a:cxn ang="0">
                <a:pos x="connsiteX0" y="connsiteY0"/>
              </a:cxn>
              <a:cxn ang="0">
                <a:pos x="connsiteX1" y="connsiteY1"/>
              </a:cxn>
              <a:cxn ang="0">
                <a:pos x="connsiteX2" y="connsiteY2"/>
              </a:cxn>
              <a:cxn ang="0">
                <a:pos x="connsiteX3" y="connsiteY3"/>
              </a:cxn>
            </a:cxnLst>
            <a:rect l="l" t="t" r="r" b="b"/>
            <a:pathLst>
              <a:path w="8009991" h="2970106">
                <a:moveTo>
                  <a:pt x="1376648" y="0"/>
                </a:moveTo>
                <a:lnTo>
                  <a:pt x="8009991" y="0"/>
                </a:lnTo>
                <a:lnTo>
                  <a:pt x="8009991" y="2970106"/>
                </a:lnTo>
                <a:lnTo>
                  <a:pt x="0" y="2970106"/>
                </a:lnTo>
                <a:close/>
              </a:path>
            </a:pathLst>
          </a:custGeom>
        </p:spPr>
      </p:pic>
    </p:spTree>
    <p:extLst>
      <p:ext uri="{BB962C8B-B14F-4D97-AF65-F5344CB8AC3E}">
        <p14:creationId xmlns:p14="http://schemas.microsoft.com/office/powerpoint/2010/main" val="492248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592" y="620688"/>
            <a:ext cx="6512511" cy="1143000"/>
          </a:xfrm>
        </p:spPr>
        <p:txBody>
          <a:bodyPr/>
          <a:lstStyle/>
          <a:p>
            <a:pPr marL="0" indent="0">
              <a:buNone/>
            </a:pPr>
            <a:r>
              <a:rPr lang="tr-TR" dirty="0" smtClean="0"/>
              <a:t>Neden sınav kaygısı yaşarız?</a:t>
            </a:r>
            <a:endParaRPr lang="tr-TR" dirty="0"/>
          </a:p>
        </p:txBody>
      </p:sp>
      <p:graphicFrame>
        <p:nvGraphicFramePr>
          <p:cNvPr id="11" name="Diyagram 10">
            <a:extLst>
              <a:ext uri="{FF2B5EF4-FFF2-40B4-BE49-F238E27FC236}">
                <a16:creationId xmlns="" xmlns:a16="http://schemas.microsoft.com/office/drawing/2014/main" id="{E6652B5D-05EF-4AB0-9CE2-B9224E7727D5}"/>
              </a:ext>
            </a:extLst>
          </p:cNvPr>
          <p:cNvGraphicFramePr/>
          <p:nvPr>
            <p:extLst>
              <p:ext uri="{D42A27DB-BD31-4B8C-83A1-F6EECF244321}">
                <p14:modId xmlns:p14="http://schemas.microsoft.com/office/powerpoint/2010/main" val="530689645"/>
              </p:ext>
            </p:extLst>
          </p:nvPr>
        </p:nvGraphicFramePr>
        <p:xfrm>
          <a:off x="971600" y="2132856"/>
          <a:ext cx="6661834" cy="4448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0747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19">
            <a:extLst>
              <a:ext uri="{FF2B5EF4-FFF2-40B4-BE49-F238E27FC236}">
                <a16:creationId xmlns=""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Dikdörtgen 4"/>
          <p:cNvSpPr/>
          <p:nvPr/>
        </p:nvSpPr>
        <p:spPr>
          <a:xfrm>
            <a:off x="1115616" y="1124744"/>
            <a:ext cx="2736304" cy="2862322"/>
          </a:xfrm>
          <a:prstGeom prst="rect">
            <a:avLst/>
          </a:prstGeom>
        </p:spPr>
        <p:txBody>
          <a:bodyPr wrap="square">
            <a:spAutoFit/>
          </a:bodyPr>
          <a:lstStyle/>
          <a:p>
            <a:r>
              <a:rPr lang="tr-TR" sz="3600" b="1" dirty="0" smtClean="0">
                <a:solidFill>
                  <a:srgbClr val="FFFFFF"/>
                </a:solidFill>
              </a:rPr>
              <a:t>SINAV</a:t>
            </a:r>
          </a:p>
          <a:p>
            <a:r>
              <a:rPr lang="tr-TR" sz="3600" b="1" dirty="0" smtClean="0">
                <a:solidFill>
                  <a:srgbClr val="FFFFFF"/>
                </a:solidFill>
              </a:rPr>
              <a:t>KAYGISINI ARTTIRAN DÜŞÜNCE ŞEKİLLERİ</a:t>
            </a:r>
            <a:endParaRPr lang="tr-TR" sz="3600" dirty="0"/>
          </a:p>
        </p:txBody>
      </p:sp>
      <p:graphicFrame>
        <p:nvGraphicFramePr>
          <p:cNvPr id="6" name="İçerik Yer Tutucusu 2">
            <a:extLst>
              <a:ext uri="{FF2B5EF4-FFF2-40B4-BE49-F238E27FC236}">
                <a16:creationId xmlns="" xmlns:a16="http://schemas.microsoft.com/office/drawing/2014/main" id="{464A7065-4C7B-4652-9BD9-1DE979A676C5}"/>
              </a:ext>
            </a:extLst>
          </p:cNvPr>
          <p:cNvGraphicFramePr>
            <a:graphicFrameLocks noGrp="1"/>
          </p:cNvGraphicFramePr>
          <p:nvPr>
            <p:ph idx="4294967295"/>
            <p:extLst>
              <p:ext uri="{D42A27DB-BD31-4B8C-83A1-F6EECF244321}">
                <p14:modId xmlns:p14="http://schemas.microsoft.com/office/powerpoint/2010/main" val="1400010141"/>
              </p:ext>
            </p:extLst>
          </p:nvPr>
        </p:nvGraphicFramePr>
        <p:xfrm>
          <a:off x="3885247" y="470925"/>
          <a:ext cx="4896544" cy="5827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0740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4567929" cy="6858000"/>
          </a:xfrm>
          <a:prstGeom prst="rect">
            <a:avLst/>
          </a:prstGeom>
          <a:gradFill>
            <a:gsLst>
              <a:gs pos="0">
                <a:schemeClr val="accent6">
                  <a:lumMod val="90000"/>
                </a:schemeClr>
              </a:gs>
              <a:gs pos="25000">
                <a:schemeClr val="accent6">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Başlık 1">
            <a:extLst>
              <a:ext uri="{FF2B5EF4-FFF2-40B4-BE49-F238E27FC236}">
                <a16:creationId xmlns="" xmlns:a16="http://schemas.microsoft.com/office/drawing/2014/main" id="{3E962D76-4D57-4922-9E01-14DCDEAE4AB7}"/>
              </a:ext>
            </a:extLst>
          </p:cNvPr>
          <p:cNvSpPr>
            <a:spLocks noGrp="1"/>
          </p:cNvSpPr>
          <p:nvPr>
            <p:ph type="title"/>
          </p:nvPr>
        </p:nvSpPr>
        <p:spPr>
          <a:xfrm>
            <a:off x="30869" y="2048951"/>
            <a:ext cx="3419605" cy="2760098"/>
          </a:xfrm>
        </p:spPr>
        <p:txBody>
          <a:bodyPr>
            <a:normAutofit fontScale="90000"/>
          </a:bodyPr>
          <a:lstStyle/>
          <a:p>
            <a:pPr algn="ctr"/>
            <a:r>
              <a:rPr lang="tr-TR" sz="7200" b="1" dirty="0">
                <a:solidFill>
                  <a:srgbClr val="FFFFFF"/>
                </a:solidFill>
                <a:latin typeface="Algerian" panose="04020705040A02060702" pitchFamily="82" charset="0"/>
              </a:rPr>
              <a:t>ABC MODELİ</a:t>
            </a:r>
          </a:p>
        </p:txBody>
      </p:sp>
      <p:graphicFrame>
        <p:nvGraphicFramePr>
          <p:cNvPr id="12" name="İçerik Yer Tutucusu 11">
            <a:extLst>
              <a:ext uri="{FF2B5EF4-FFF2-40B4-BE49-F238E27FC236}">
                <a16:creationId xmlns="" xmlns:a16="http://schemas.microsoft.com/office/drawing/2014/main" id="{DA00AA2D-BF41-43B8-BDE4-89C68197DE79}"/>
              </a:ext>
            </a:extLst>
          </p:cNvPr>
          <p:cNvGraphicFramePr>
            <a:graphicFrameLocks noGrp="1"/>
          </p:cNvGraphicFramePr>
          <p:nvPr>
            <p:ph idx="4294967295"/>
            <p:extLst>
              <p:ext uri="{D42A27DB-BD31-4B8C-83A1-F6EECF244321}">
                <p14:modId xmlns:p14="http://schemas.microsoft.com/office/powerpoint/2010/main" val="1451746699"/>
              </p:ext>
            </p:extLst>
          </p:nvPr>
        </p:nvGraphicFramePr>
        <p:xfrm>
          <a:off x="4207120" y="481819"/>
          <a:ext cx="4720590" cy="5894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51119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63072" y="470925"/>
            <a:ext cx="3285757"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aşlık 4">
            <a:extLst>
              <a:ext uri="{FF2B5EF4-FFF2-40B4-BE49-F238E27FC236}">
                <a16:creationId xmlns="" xmlns:a16="http://schemas.microsoft.com/office/drawing/2014/main" id="{C39521AE-66A3-4C82-A1D7-538422DA48C3}"/>
              </a:ext>
            </a:extLst>
          </p:cNvPr>
          <p:cNvSpPr>
            <a:spLocks noGrp="1"/>
          </p:cNvSpPr>
          <p:nvPr>
            <p:ph type="title"/>
          </p:nvPr>
        </p:nvSpPr>
        <p:spPr>
          <a:xfrm>
            <a:off x="251520" y="1003635"/>
            <a:ext cx="3276656" cy="4826684"/>
          </a:xfrm>
        </p:spPr>
        <p:txBody>
          <a:bodyPr>
            <a:normAutofit/>
          </a:bodyPr>
          <a:lstStyle/>
          <a:p>
            <a:pPr algn="ctr"/>
            <a:r>
              <a:rPr lang="tr-TR" b="1" dirty="0">
                <a:solidFill>
                  <a:srgbClr val="FFFFFF"/>
                </a:solidFill>
                <a:latin typeface="+mn-lt"/>
              </a:rPr>
              <a:t>İŞLEVSEL DÜŞÜNME BİÇİMLERİ</a:t>
            </a:r>
          </a:p>
        </p:txBody>
      </p:sp>
      <p:graphicFrame>
        <p:nvGraphicFramePr>
          <p:cNvPr id="15" name="İçerik Yer Tutucusu 2">
            <a:extLst>
              <a:ext uri="{FF2B5EF4-FFF2-40B4-BE49-F238E27FC236}">
                <a16:creationId xmlns="" xmlns:a16="http://schemas.microsoft.com/office/drawing/2014/main" id="{464A7065-4C7B-4652-9BD9-1DE979A676C5}"/>
              </a:ext>
            </a:extLst>
          </p:cNvPr>
          <p:cNvGraphicFramePr>
            <a:graphicFrameLocks noGrp="1"/>
          </p:cNvGraphicFramePr>
          <p:nvPr>
            <p:ph idx="4294967295"/>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67450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27">
            <a:extLst>
              <a:ext uri="{FF2B5EF4-FFF2-40B4-BE49-F238E27FC236}">
                <a16:creationId xmlns="" xmlns:a16="http://schemas.microsoft.com/office/drawing/2014/main" id="{6BDBA639-2A71-4A60-A71A-FF1836F546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grpSp>
        <p:nvGrpSpPr>
          <p:cNvPr id="30" name="Group 29">
            <a:extLst>
              <a:ext uri="{FF2B5EF4-FFF2-40B4-BE49-F238E27FC236}">
                <a16:creationId xmlns="" xmlns:a16="http://schemas.microsoft.com/office/drawing/2014/main" id="{5E208A8B-5EBD-4532-BE72-26414FA7CFF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247255" y="-59376"/>
            <a:ext cx="9386888" cy="6923798"/>
            <a:chOff x="-329674" y="-51881"/>
            <a:chExt cx="12515851" cy="6923798"/>
          </a:xfrm>
        </p:grpSpPr>
        <p:sp>
          <p:nvSpPr>
            <p:cNvPr id="31" name="Freeform 5">
              <a:extLst>
                <a:ext uri="{FF2B5EF4-FFF2-40B4-BE49-F238E27FC236}">
                  <a16:creationId xmlns="" xmlns:a16="http://schemas.microsoft.com/office/drawing/2014/main" id="{15D09196-B338-4AB5-A71B-CFD5FFCA62B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6">
              <a:extLst>
                <a:ext uri="{FF2B5EF4-FFF2-40B4-BE49-F238E27FC236}">
                  <a16:creationId xmlns="" xmlns:a16="http://schemas.microsoft.com/office/drawing/2014/main" id="{F50B4463-128A-4677-A285-C017E6C543E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7">
              <a:extLst>
                <a:ext uri="{FF2B5EF4-FFF2-40B4-BE49-F238E27FC236}">
                  <a16:creationId xmlns="" xmlns:a16="http://schemas.microsoft.com/office/drawing/2014/main" id="{1D9B95CD-F023-4DFA-9678-1E02713F74B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4" name="Freeform 8">
              <a:extLst>
                <a:ext uri="{FF2B5EF4-FFF2-40B4-BE49-F238E27FC236}">
                  <a16:creationId xmlns="" xmlns:a16="http://schemas.microsoft.com/office/drawing/2014/main" id="{1DDF47A8-BE7B-43F3-A500-F5A4656D83B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9">
              <a:extLst>
                <a:ext uri="{FF2B5EF4-FFF2-40B4-BE49-F238E27FC236}">
                  <a16:creationId xmlns="" xmlns:a16="http://schemas.microsoft.com/office/drawing/2014/main" id="{2DD394DE-76FB-42F8-85F2-FD436F42326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6" name="Freeform 10">
              <a:extLst>
                <a:ext uri="{FF2B5EF4-FFF2-40B4-BE49-F238E27FC236}">
                  <a16:creationId xmlns="" xmlns:a16="http://schemas.microsoft.com/office/drawing/2014/main" id="{B95F2EFB-87E6-4400-AAF3-7EB8B4F1561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11">
              <a:extLst>
                <a:ext uri="{FF2B5EF4-FFF2-40B4-BE49-F238E27FC236}">
                  <a16:creationId xmlns="" xmlns:a16="http://schemas.microsoft.com/office/drawing/2014/main" id="{1D463476-2BC7-418C-9D6F-51444B11A72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12">
              <a:extLst>
                <a:ext uri="{FF2B5EF4-FFF2-40B4-BE49-F238E27FC236}">
                  <a16:creationId xmlns="" xmlns:a16="http://schemas.microsoft.com/office/drawing/2014/main" id="{24011122-2495-478A-81BF-ABBDEA1DA80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13">
              <a:extLst>
                <a:ext uri="{FF2B5EF4-FFF2-40B4-BE49-F238E27FC236}">
                  <a16:creationId xmlns="" xmlns:a16="http://schemas.microsoft.com/office/drawing/2014/main" id="{C79E87C5-E5B3-476B-B539-FC9CF4A33B7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0" name="Freeform 14">
              <a:extLst>
                <a:ext uri="{FF2B5EF4-FFF2-40B4-BE49-F238E27FC236}">
                  <a16:creationId xmlns="" xmlns:a16="http://schemas.microsoft.com/office/drawing/2014/main" id="{956029CA-2B38-434D-9044-5FF3A1ECD17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1" name="Freeform 15">
              <a:extLst>
                <a:ext uri="{FF2B5EF4-FFF2-40B4-BE49-F238E27FC236}">
                  <a16:creationId xmlns="" xmlns:a16="http://schemas.microsoft.com/office/drawing/2014/main" id="{9514CFB6-E8DB-43DC-B1CD-9CC2D4B2764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2" name="Freeform 16">
              <a:extLst>
                <a:ext uri="{FF2B5EF4-FFF2-40B4-BE49-F238E27FC236}">
                  <a16:creationId xmlns="" xmlns:a16="http://schemas.microsoft.com/office/drawing/2014/main" id="{BD8C1FC8-E550-45BE-9F30-822BAB3781E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3" name="Freeform 17">
              <a:extLst>
                <a:ext uri="{FF2B5EF4-FFF2-40B4-BE49-F238E27FC236}">
                  <a16:creationId xmlns="" xmlns:a16="http://schemas.microsoft.com/office/drawing/2014/main" id="{D1646B5D-A7B7-41EC-9591-0E0C0F4F949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18">
              <a:extLst>
                <a:ext uri="{FF2B5EF4-FFF2-40B4-BE49-F238E27FC236}">
                  <a16:creationId xmlns="" xmlns:a16="http://schemas.microsoft.com/office/drawing/2014/main" id="{E2118E93-481E-4843-987E-378187AA37E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9">
              <a:extLst>
                <a:ext uri="{FF2B5EF4-FFF2-40B4-BE49-F238E27FC236}">
                  <a16:creationId xmlns="" xmlns:a16="http://schemas.microsoft.com/office/drawing/2014/main" id="{77038464-F4E2-47EC-A87F-18469191E3A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20">
              <a:extLst>
                <a:ext uri="{FF2B5EF4-FFF2-40B4-BE49-F238E27FC236}">
                  <a16:creationId xmlns="" xmlns:a16="http://schemas.microsoft.com/office/drawing/2014/main" id="{FB3BBEB1-E146-408F-95B7-EE2F269DE19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21">
              <a:extLst>
                <a:ext uri="{FF2B5EF4-FFF2-40B4-BE49-F238E27FC236}">
                  <a16:creationId xmlns="" xmlns:a16="http://schemas.microsoft.com/office/drawing/2014/main" id="{C765B285-56EC-47FC-B116-274EBBD61AD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22">
              <a:extLst>
                <a:ext uri="{FF2B5EF4-FFF2-40B4-BE49-F238E27FC236}">
                  <a16:creationId xmlns="" xmlns:a16="http://schemas.microsoft.com/office/drawing/2014/main" id="{CB4A6191-6913-42EA-905E-8A174AE2C99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9" name="Freeform 23">
              <a:extLst>
                <a:ext uri="{FF2B5EF4-FFF2-40B4-BE49-F238E27FC236}">
                  <a16:creationId xmlns="" xmlns:a16="http://schemas.microsoft.com/office/drawing/2014/main" id="{8ADEEF92-F481-475A-845C-5E940F0D559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51" name="Freeform: Shape 50">
            <a:extLst>
              <a:ext uri="{FF2B5EF4-FFF2-40B4-BE49-F238E27FC236}">
                <a16:creationId xmlns="" xmlns:a16="http://schemas.microsoft.com/office/drawing/2014/main" id="{D9C506D7-84CB-4057-A44A-465313E785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931529">
            <a:off x="1630437" y="2448613"/>
            <a:ext cx="3314068"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53" name="Oval 32">
            <a:extLst>
              <a:ext uri="{FF2B5EF4-FFF2-40B4-BE49-F238E27FC236}">
                <a16:creationId xmlns="" xmlns:a16="http://schemas.microsoft.com/office/drawing/2014/main" id="{7842FC68-61FD-4700-8A22-BB8B071884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765935" y="691977"/>
            <a:ext cx="5821442" cy="5343064"/>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6"/>
          </a:solidFill>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Başlık 1">
            <a:extLst>
              <a:ext uri="{FF2B5EF4-FFF2-40B4-BE49-F238E27FC236}">
                <a16:creationId xmlns="" xmlns:a16="http://schemas.microsoft.com/office/drawing/2014/main" id="{270299D9-AFDE-4824-BFB5-F1A02A7E9616}"/>
              </a:ext>
            </a:extLst>
          </p:cNvPr>
          <p:cNvSpPr>
            <a:spLocks noGrp="1"/>
          </p:cNvSpPr>
          <p:nvPr>
            <p:ph type="title"/>
          </p:nvPr>
        </p:nvSpPr>
        <p:spPr>
          <a:xfrm>
            <a:off x="1962208" y="2061839"/>
            <a:ext cx="5219585" cy="1662475"/>
          </a:xfrm>
        </p:spPr>
        <p:txBody>
          <a:bodyPr vert="horz" lIns="91440" tIns="45720" rIns="91440" bIns="45720" rtlCol="0" anchor="b">
            <a:normAutofit fontScale="90000"/>
          </a:bodyPr>
          <a:lstStyle/>
          <a:p>
            <a:pPr algn="ctr"/>
            <a:r>
              <a:rPr lang="tr-TR" sz="4800" kern="1200" dirty="0">
                <a:solidFill>
                  <a:srgbClr val="FFFFFF"/>
                </a:solidFill>
                <a:latin typeface="+mj-lt"/>
                <a:ea typeface="+mj-ea"/>
                <a:cs typeface="+mj-cs"/>
              </a:rPr>
              <a:t>KAYGIYI KONTROL ETMEK</a:t>
            </a:r>
            <a:endParaRPr lang="en-US" sz="4800" kern="1200" dirty="0">
              <a:solidFill>
                <a:srgbClr val="FFFFFF"/>
              </a:solidFill>
              <a:latin typeface="+mj-lt"/>
              <a:ea typeface="+mj-ea"/>
              <a:cs typeface="+mj-cs"/>
            </a:endParaRPr>
          </a:p>
        </p:txBody>
      </p:sp>
    </p:spTree>
    <p:extLst>
      <p:ext uri="{BB962C8B-B14F-4D97-AF65-F5344CB8AC3E}">
        <p14:creationId xmlns:p14="http://schemas.microsoft.com/office/powerpoint/2010/main" val="1123133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3">
            <a:extLst>
              <a:ext uri="{FF2B5EF4-FFF2-40B4-BE49-F238E27FC236}">
                <a16:creationId xmlns="" xmlns:a16="http://schemas.microsoft.com/office/drawing/2014/main" id="{BE95D989-81FA-4BAD-9AD5-E46CEDA91B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49072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 xmlns:a16="http://schemas.microsoft.com/office/drawing/2014/main" id="{C1EE7924-2EEB-45AB-A7C7-E0BF2E23471A}"/>
              </a:ext>
            </a:extLst>
          </p:cNvPr>
          <p:cNvSpPr>
            <a:spLocks noGrp="1"/>
          </p:cNvSpPr>
          <p:nvPr>
            <p:ph type="title"/>
          </p:nvPr>
        </p:nvSpPr>
        <p:spPr>
          <a:xfrm>
            <a:off x="0" y="727315"/>
            <a:ext cx="3543998" cy="5403370"/>
          </a:xfrm>
        </p:spPr>
        <p:txBody>
          <a:bodyPr>
            <a:normAutofit/>
          </a:bodyPr>
          <a:lstStyle/>
          <a:p>
            <a:pPr marL="0" indent="0" algn="ctr">
              <a:buNone/>
            </a:pPr>
            <a:r>
              <a:rPr lang="tr-TR" sz="4800" b="1" dirty="0">
                <a:solidFill>
                  <a:srgbClr val="FFFFFF"/>
                </a:solidFill>
              </a:rPr>
              <a:t>KAYGI İLE </a:t>
            </a:r>
            <a:r>
              <a:rPr lang="tr-TR" sz="4800" b="1" dirty="0" smtClean="0">
                <a:solidFill>
                  <a:srgbClr val="FFFFFF"/>
                </a:solidFill>
              </a:rPr>
              <a:t/>
            </a:r>
            <a:br>
              <a:rPr lang="tr-TR" sz="4800" b="1" dirty="0" smtClean="0">
                <a:solidFill>
                  <a:srgbClr val="FFFFFF"/>
                </a:solidFill>
              </a:rPr>
            </a:br>
            <a:r>
              <a:rPr lang="tr-TR" sz="4800" b="1" dirty="0" smtClean="0">
                <a:solidFill>
                  <a:srgbClr val="FFFFFF"/>
                </a:solidFill>
              </a:rPr>
              <a:t>BAŞA </a:t>
            </a:r>
            <a:r>
              <a:rPr lang="tr-TR" sz="4800" b="1" dirty="0">
                <a:solidFill>
                  <a:srgbClr val="FFFFFF"/>
                </a:solidFill>
              </a:rPr>
              <a:t>ÇIKABİLME</a:t>
            </a:r>
          </a:p>
        </p:txBody>
      </p:sp>
      <p:sp>
        <p:nvSpPr>
          <p:cNvPr id="16" name="Rectangle 15">
            <a:extLst>
              <a:ext uri="{FF2B5EF4-FFF2-40B4-BE49-F238E27FC236}">
                <a16:creationId xmlns="" xmlns:a16="http://schemas.microsoft.com/office/drawing/2014/main" id="{156189E5-8A3E-4CFD-B71B-CCD0F8495E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0" y="0"/>
            <a:ext cx="106556"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8" name="İçerik Yer Tutucusu 2">
            <a:extLst>
              <a:ext uri="{FF2B5EF4-FFF2-40B4-BE49-F238E27FC236}">
                <a16:creationId xmlns="" xmlns:a16="http://schemas.microsoft.com/office/drawing/2014/main" id="{69905B25-3A2F-456B-A83A-B04BD77B805B}"/>
              </a:ext>
            </a:extLst>
          </p:cNvPr>
          <p:cNvGraphicFramePr>
            <a:graphicFrameLocks noGrp="1"/>
          </p:cNvGraphicFramePr>
          <p:nvPr>
            <p:ph idx="4294967295"/>
            <p:extLst>
              <p:ext uri="{D42A27DB-BD31-4B8C-83A1-F6EECF244321}">
                <p14:modId xmlns:p14="http://schemas.microsoft.com/office/powerpoint/2010/main" val="968442356"/>
              </p:ext>
            </p:extLst>
          </p:nvPr>
        </p:nvGraphicFramePr>
        <p:xfrm>
          <a:off x="4094560" y="642939"/>
          <a:ext cx="45672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963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15">
            <a:extLst>
              <a:ext uri="{FF2B5EF4-FFF2-40B4-BE49-F238E27FC236}">
                <a16:creationId xmlns="" xmlns:a16="http://schemas.microsoft.com/office/drawing/2014/main" id="{6DB7ADBC-26DA-450D-A8BF-E1ACCB4663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7676" y="2"/>
            <a:ext cx="4866342"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 xmlns:a16="http://schemas.microsoft.com/office/drawing/2014/main" id="{5692FB99-428A-4151-9665-80E56EF03D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34903" y="2"/>
            <a:ext cx="4551888" cy="2839783"/>
          </a:xfrm>
          <a:custGeom>
            <a:avLst/>
            <a:gdLst>
              <a:gd name="connsiteX0" fmla="*/ 0 w 6069184"/>
              <a:gd name="connsiteY0" fmla="*/ 0 h 2839783"/>
              <a:gd name="connsiteX1" fmla="*/ 6069184 w 6069184"/>
              <a:gd name="connsiteY1" fmla="*/ 0 h 2839783"/>
              <a:gd name="connsiteX2" fmla="*/ 6063824 w 6069184"/>
              <a:gd name="connsiteY2" fmla="*/ 106160 h 2839783"/>
              <a:gd name="connsiteX3" fmla="*/ 3034592 w 6069184"/>
              <a:gd name="connsiteY3" fmla="*/ 2839783 h 2839783"/>
              <a:gd name="connsiteX4" fmla="*/ 5361 w 6069184"/>
              <a:gd name="connsiteY4" fmla="*/ 106160 h 2839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9184" h="2839783">
                <a:moveTo>
                  <a:pt x="0" y="0"/>
                </a:moveTo>
                <a:lnTo>
                  <a:pt x="6069184" y="0"/>
                </a:lnTo>
                <a:lnTo>
                  <a:pt x="6063824" y="106160"/>
                </a:lnTo>
                <a:cubicBezTo>
                  <a:pt x="5907892" y="1641596"/>
                  <a:pt x="4611168" y="2839783"/>
                  <a:pt x="3034592" y="2839783"/>
                </a:cubicBezTo>
                <a:cubicBezTo>
                  <a:pt x="1458016" y="2839783"/>
                  <a:pt x="161293" y="1641596"/>
                  <a:pt x="5361" y="106160"/>
                </a:cubicBezTo>
                <a:close/>
              </a:path>
            </a:pathLst>
          </a:custGeom>
          <a:solidFill>
            <a:srgbClr val="E3411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 xmlns:a16="http://schemas.microsoft.com/office/drawing/2014/main" id="{5E3C0EDB-60D3-4CEF-8B80-C6D01E08DE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2896216"/>
            <a:ext cx="3898508"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 xmlns:a16="http://schemas.microsoft.com/office/drawing/2014/main" id="{4B306978-A26E-4AC4-9EAA-BD29BD476A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3120244"/>
            <a:ext cx="3751061" cy="3733214"/>
          </a:xfrm>
          <a:custGeom>
            <a:avLst/>
            <a:gdLst>
              <a:gd name="connsiteX0" fmla="*/ 1956463 w 5001415"/>
              <a:gd name="connsiteY0" fmla="*/ 0 h 3733214"/>
              <a:gd name="connsiteX1" fmla="*/ 5001415 w 5001415"/>
              <a:gd name="connsiteY1" fmla="*/ 3044952 h 3733214"/>
              <a:gd name="connsiteX2" fmla="*/ 4939553 w 5001415"/>
              <a:gd name="connsiteY2" fmla="*/ 3658617 h 3733214"/>
              <a:gd name="connsiteX3" fmla="*/ 4920372 w 5001415"/>
              <a:gd name="connsiteY3" fmla="*/ 3733214 h 3733214"/>
              <a:gd name="connsiteX4" fmla="*/ 0 w 5001415"/>
              <a:gd name="connsiteY4" fmla="*/ 3733214 h 3733214"/>
              <a:gd name="connsiteX5" fmla="*/ 0 w 5001415"/>
              <a:gd name="connsiteY5" fmla="*/ 713124 h 3733214"/>
              <a:gd name="connsiteX6" fmla="*/ 19591 w 5001415"/>
              <a:gd name="connsiteY6" fmla="*/ 695319 h 3733214"/>
              <a:gd name="connsiteX7" fmla="*/ 1956463 w 5001415"/>
              <a:gd name="connsiteY7" fmla="*/ 0 h 373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1415" h="3733214">
                <a:moveTo>
                  <a:pt x="1956463" y="0"/>
                </a:moveTo>
                <a:cubicBezTo>
                  <a:pt x="3638144" y="0"/>
                  <a:pt x="5001415" y="1363271"/>
                  <a:pt x="5001415" y="3044952"/>
                </a:cubicBezTo>
                <a:cubicBezTo>
                  <a:pt x="5001415" y="3255162"/>
                  <a:pt x="4980114" y="3460397"/>
                  <a:pt x="4939553" y="3658617"/>
                </a:cubicBezTo>
                <a:lnTo>
                  <a:pt x="4920372" y="3733214"/>
                </a:lnTo>
                <a:lnTo>
                  <a:pt x="0" y="3733214"/>
                </a:lnTo>
                <a:lnTo>
                  <a:pt x="0" y="713124"/>
                </a:lnTo>
                <a:lnTo>
                  <a:pt x="19591" y="695319"/>
                </a:lnTo>
                <a:cubicBezTo>
                  <a:pt x="545938" y="260939"/>
                  <a:pt x="1220728" y="0"/>
                  <a:pt x="195646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 xmlns:a16="http://schemas.microsoft.com/office/drawing/2014/main" id="{40C269CE-FB56-4D68-8CFB-1CFD5F3505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319878" y="495702"/>
            <a:ext cx="4821469" cy="6357756"/>
          </a:xfrm>
          <a:custGeom>
            <a:avLst/>
            <a:gdLst>
              <a:gd name="connsiteX0" fmla="*/ 4279392 w 6428625"/>
              <a:gd name="connsiteY0" fmla="*/ 0 h 6357756"/>
              <a:gd name="connsiteX1" fmla="*/ 6319204 w 6428625"/>
              <a:gd name="connsiteY1" fmla="*/ 516500 h 6357756"/>
              <a:gd name="connsiteX2" fmla="*/ 6428625 w 6428625"/>
              <a:gd name="connsiteY2" fmla="*/ 579415 h 6357756"/>
              <a:gd name="connsiteX3" fmla="*/ 6428625 w 6428625"/>
              <a:gd name="connsiteY3" fmla="*/ 6357756 h 6357756"/>
              <a:gd name="connsiteX4" fmla="*/ 539921 w 6428625"/>
              <a:gd name="connsiteY4" fmla="*/ 6357756 h 6357756"/>
              <a:gd name="connsiteX5" fmla="*/ 516500 w 6428625"/>
              <a:gd name="connsiteY5" fmla="*/ 6319205 h 6357756"/>
              <a:gd name="connsiteX6" fmla="*/ 0 w 6428625"/>
              <a:gd name="connsiteY6" fmla="*/ 4279392 h 6357756"/>
              <a:gd name="connsiteX7" fmla="*/ 4279392 w 6428625"/>
              <a:gd name="connsiteY7" fmla="*/ 0 h 635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8625" h="6357756">
                <a:moveTo>
                  <a:pt x="4279392" y="0"/>
                </a:moveTo>
                <a:cubicBezTo>
                  <a:pt x="5017968" y="0"/>
                  <a:pt x="5712843" y="187105"/>
                  <a:pt x="6319204" y="516500"/>
                </a:cubicBezTo>
                <a:lnTo>
                  <a:pt x="6428625" y="579415"/>
                </a:lnTo>
                <a:lnTo>
                  <a:pt x="6428625" y="6357756"/>
                </a:lnTo>
                <a:lnTo>
                  <a:pt x="539921" y="6357756"/>
                </a:lnTo>
                <a:lnTo>
                  <a:pt x="516500" y="6319205"/>
                </a:lnTo>
                <a:cubicBezTo>
                  <a:pt x="187105" y="5712844"/>
                  <a:pt x="0" y="5017968"/>
                  <a:pt x="0" y="4279392"/>
                </a:cubicBezTo>
                <a:cubicBezTo>
                  <a:pt x="0" y="1915949"/>
                  <a:pt x="1915949" y="0"/>
                  <a:pt x="4279392"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 xmlns:a16="http://schemas.microsoft.com/office/drawing/2014/main" id="{A6ED7E7F-75F7-4581-A930-C4DEBC2A841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43322" y="660294"/>
            <a:ext cx="4698025" cy="6193164"/>
          </a:xfrm>
          <a:custGeom>
            <a:avLst/>
            <a:gdLst>
              <a:gd name="connsiteX0" fmla="*/ 4114800 w 6264033"/>
              <a:gd name="connsiteY0" fmla="*/ 0 h 6193164"/>
              <a:gd name="connsiteX1" fmla="*/ 6248473 w 6264033"/>
              <a:gd name="connsiteY1" fmla="*/ 595714 h 6193164"/>
              <a:gd name="connsiteX2" fmla="*/ 6264033 w 6264033"/>
              <a:gd name="connsiteY2" fmla="*/ 605689 h 6193164"/>
              <a:gd name="connsiteX3" fmla="*/ 6264033 w 6264033"/>
              <a:gd name="connsiteY3" fmla="*/ 6193164 h 6193164"/>
              <a:gd name="connsiteX4" fmla="*/ 567718 w 6264033"/>
              <a:gd name="connsiteY4" fmla="*/ 6193164 h 6193164"/>
              <a:gd name="connsiteX5" fmla="*/ 496635 w 6264033"/>
              <a:gd name="connsiteY5" fmla="*/ 6076158 h 6193164"/>
              <a:gd name="connsiteX6" fmla="*/ 0 w 6264033"/>
              <a:gd name="connsiteY6" fmla="*/ 4114800 h 6193164"/>
              <a:gd name="connsiteX7" fmla="*/ 4114800 w 6264033"/>
              <a:gd name="connsiteY7" fmla="*/ 0 h 619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4033" h="6193164">
                <a:moveTo>
                  <a:pt x="4114800" y="0"/>
                </a:moveTo>
                <a:cubicBezTo>
                  <a:pt x="4895986" y="0"/>
                  <a:pt x="5626328" y="217689"/>
                  <a:pt x="6248473" y="595714"/>
                </a:cubicBezTo>
                <a:lnTo>
                  <a:pt x="6264033" y="605689"/>
                </a:lnTo>
                <a:lnTo>
                  <a:pt x="6264033" y="6193164"/>
                </a:lnTo>
                <a:lnTo>
                  <a:pt x="567718" y="6193164"/>
                </a:lnTo>
                <a:lnTo>
                  <a:pt x="496635" y="6076158"/>
                </a:lnTo>
                <a:cubicBezTo>
                  <a:pt x="179909" y="5493119"/>
                  <a:pt x="0" y="4824969"/>
                  <a:pt x="0" y="4114800"/>
                </a:cubicBezTo>
                <a:cubicBezTo>
                  <a:pt x="0" y="1842259"/>
                  <a:pt x="1842259" y="0"/>
                  <a:pt x="41148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 xmlns:a16="http://schemas.microsoft.com/office/drawing/2014/main" id="{295E8A18-F0CF-4534-B1A3-52E2D42731AE}"/>
              </a:ext>
            </a:extLst>
          </p:cNvPr>
          <p:cNvSpPr>
            <a:spLocks noGrp="1"/>
          </p:cNvSpPr>
          <p:nvPr>
            <p:ph type="title"/>
          </p:nvPr>
        </p:nvSpPr>
        <p:spPr>
          <a:xfrm>
            <a:off x="5092308" y="2530063"/>
            <a:ext cx="3747247" cy="1936752"/>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
            </a:r>
            <a:br>
              <a:rPr lang="en-US" sz="6000" kern="1200" dirty="0">
                <a:solidFill>
                  <a:srgbClr val="FFFFFF"/>
                </a:solidFill>
                <a:latin typeface="+mj-lt"/>
                <a:ea typeface="+mj-ea"/>
                <a:cs typeface="+mj-cs"/>
              </a:rPr>
            </a:br>
            <a:endParaRPr lang="en-US" sz="6000" kern="1200" dirty="0">
              <a:solidFill>
                <a:srgbClr val="FFFFFF"/>
              </a:solidFill>
              <a:latin typeface="+mj-lt"/>
              <a:ea typeface="+mj-ea"/>
              <a:cs typeface="+mj-cs"/>
            </a:endParaRPr>
          </a:p>
        </p:txBody>
      </p:sp>
      <p:sp>
        <p:nvSpPr>
          <p:cNvPr id="5" name="Metin kutusu 4">
            <a:extLst>
              <a:ext uri="{FF2B5EF4-FFF2-40B4-BE49-F238E27FC236}">
                <a16:creationId xmlns="" xmlns:a16="http://schemas.microsoft.com/office/drawing/2014/main" id="{436811C9-2781-4965-B0FD-D92994D9290F}"/>
              </a:ext>
            </a:extLst>
          </p:cNvPr>
          <p:cNvSpPr txBox="1"/>
          <p:nvPr/>
        </p:nvSpPr>
        <p:spPr>
          <a:xfrm>
            <a:off x="1331527" y="2564"/>
            <a:ext cx="3240473" cy="2262158"/>
          </a:xfrm>
          <a:prstGeom prst="rect">
            <a:avLst/>
          </a:prstGeom>
          <a:noFill/>
        </p:spPr>
        <p:txBody>
          <a:bodyPr wrap="square" rtlCol="0">
            <a:spAutoFit/>
          </a:bodyPr>
          <a:lstStyle/>
          <a:p>
            <a:pPr algn="ctr"/>
            <a:r>
              <a:rPr lang="tr-TR" sz="1400" b="1" u="sng" dirty="0"/>
              <a:t>İÇ DİYALOGLARI BIRAKMAK</a:t>
            </a:r>
          </a:p>
          <a:p>
            <a:pPr marL="257175" indent="-257175">
              <a:spcBef>
                <a:spcPts val="900"/>
              </a:spcBef>
              <a:buFont typeface="Arial" pitchFamily="34" charset="0"/>
              <a:buChar char="•"/>
              <a:tabLst>
                <a:tab pos="257175" algn="l"/>
                <a:tab pos="704850" algn="l"/>
                <a:tab pos="1154113" algn="l"/>
                <a:tab pos="1603375" algn="l"/>
                <a:tab pos="2052638" algn="l"/>
                <a:tab pos="2501900" algn="l"/>
                <a:tab pos="2951163" algn="l"/>
                <a:tab pos="3400425" algn="l"/>
                <a:tab pos="3849688" algn="l"/>
                <a:tab pos="4298950" algn="l"/>
                <a:tab pos="4748213" algn="l"/>
                <a:tab pos="5197475" algn="l"/>
                <a:tab pos="5646738" algn="l"/>
                <a:tab pos="6096000" algn="l"/>
                <a:tab pos="6545263" algn="l"/>
                <a:tab pos="6994525" algn="l"/>
                <a:tab pos="7443788" algn="l"/>
                <a:tab pos="7893050" algn="l"/>
                <a:tab pos="8342313" algn="l"/>
                <a:tab pos="8791575" algn="l"/>
                <a:tab pos="9240838" algn="l"/>
              </a:tabLst>
            </a:pPr>
            <a:r>
              <a:rPr lang="tr-TR" sz="1400" dirty="0">
                <a:ea typeface="DejaVu Sans"/>
                <a:cs typeface="DejaVu Sans"/>
              </a:rPr>
              <a:t>Sınav kaygısına veya paniğe bağlı olarak, genellikle kişi kendi kendine “ben bu soruları yapamam. Başarısız olacağım gibi olumsuz</a:t>
            </a:r>
            <a:r>
              <a:rPr lang="tr-TR" sz="1400" dirty="0"/>
              <a:t> </a:t>
            </a:r>
            <a:r>
              <a:rPr lang="tr-TR" sz="1400" dirty="0">
                <a:ea typeface="DejaVu Sans"/>
                <a:cs typeface="DejaVu Sans"/>
              </a:rPr>
              <a:t>iç diyaloglar yapar.</a:t>
            </a:r>
          </a:p>
          <a:p>
            <a:pPr marL="257175" indent="-257175">
              <a:spcBef>
                <a:spcPts val="900"/>
              </a:spcBef>
              <a:buFont typeface="Arial" pitchFamily="34" charset="0"/>
              <a:buChar char="•"/>
              <a:tabLst>
                <a:tab pos="257175" algn="l"/>
                <a:tab pos="704850" algn="l"/>
                <a:tab pos="1154113" algn="l"/>
                <a:tab pos="1603375" algn="l"/>
                <a:tab pos="2052638" algn="l"/>
                <a:tab pos="2501900" algn="l"/>
                <a:tab pos="2951163" algn="l"/>
                <a:tab pos="3400425" algn="l"/>
                <a:tab pos="3849688" algn="l"/>
                <a:tab pos="4298950" algn="l"/>
                <a:tab pos="4748213" algn="l"/>
                <a:tab pos="5197475" algn="l"/>
                <a:tab pos="5646738" algn="l"/>
                <a:tab pos="6096000" algn="l"/>
                <a:tab pos="6545263" algn="l"/>
                <a:tab pos="6994525" algn="l"/>
                <a:tab pos="7443788" algn="l"/>
                <a:tab pos="7893050" algn="l"/>
                <a:tab pos="8342313" algn="l"/>
                <a:tab pos="8791575" algn="l"/>
                <a:tab pos="9240838" algn="l"/>
              </a:tabLst>
            </a:pPr>
            <a:r>
              <a:rPr lang="tr-TR" sz="1400" dirty="0">
                <a:ea typeface="DejaVu Sans"/>
                <a:cs typeface="DejaVu Sans"/>
              </a:rPr>
              <a:t>Kişinin kendi iç diyaloğunda neler söylediğinin, yaşadığı duygular ve performansına etkisi büyüktür.</a:t>
            </a:r>
          </a:p>
        </p:txBody>
      </p:sp>
      <p:sp>
        <p:nvSpPr>
          <p:cNvPr id="7" name="İçerik Yer Tutucusu 6">
            <a:extLst>
              <a:ext uri="{FF2B5EF4-FFF2-40B4-BE49-F238E27FC236}">
                <a16:creationId xmlns="" xmlns:a16="http://schemas.microsoft.com/office/drawing/2014/main" id="{5CDDCF07-4864-43E1-A623-7717FE89C8DA}"/>
              </a:ext>
            </a:extLst>
          </p:cNvPr>
          <p:cNvSpPr>
            <a:spLocks noGrp="1"/>
          </p:cNvSpPr>
          <p:nvPr>
            <p:ph idx="4294967295"/>
          </p:nvPr>
        </p:nvSpPr>
        <p:spPr>
          <a:xfrm>
            <a:off x="-108520" y="3674580"/>
            <a:ext cx="3547865" cy="4351338"/>
          </a:xfrm>
          <a:prstGeom prst="rect">
            <a:avLst/>
          </a:prstGeom>
        </p:spPr>
        <p:txBody>
          <a:bodyPr>
            <a:normAutofit/>
          </a:bodyPr>
          <a:lstStyle/>
          <a:p>
            <a:pPr marL="0" indent="0" algn="ctr">
              <a:buNone/>
            </a:pPr>
            <a:r>
              <a:rPr lang="tr-TR" sz="1400" b="1" u="sng" dirty="0">
                <a:solidFill>
                  <a:schemeClr val="tx1"/>
                </a:solidFill>
              </a:rPr>
              <a:t>KENDİ KENDİNİ TELKİN ETMEK</a:t>
            </a:r>
          </a:p>
          <a:p>
            <a:pPr marL="257175" indent="-257175">
              <a:spcBef>
                <a:spcPts val="900"/>
              </a:spcBef>
              <a:buFont typeface="Wingdings 2" pitchFamily="18" charset="2"/>
              <a:buChar char=""/>
              <a:tabLst>
                <a:tab pos="257175" algn="l"/>
                <a:tab pos="704850" algn="l"/>
                <a:tab pos="1154113" algn="l"/>
                <a:tab pos="1603375" algn="l"/>
                <a:tab pos="2052638" algn="l"/>
                <a:tab pos="2501900" algn="l"/>
                <a:tab pos="2951163" algn="l"/>
                <a:tab pos="3400425" algn="l"/>
                <a:tab pos="3849688" algn="l"/>
                <a:tab pos="4298950" algn="l"/>
                <a:tab pos="4748213" algn="l"/>
                <a:tab pos="5197475" algn="l"/>
                <a:tab pos="5646738" algn="l"/>
                <a:tab pos="6096000" algn="l"/>
                <a:tab pos="6545263" algn="l"/>
                <a:tab pos="6994525" algn="l"/>
                <a:tab pos="7443788" algn="l"/>
                <a:tab pos="7893050" algn="l"/>
                <a:tab pos="8342313" algn="l"/>
                <a:tab pos="8791575" algn="l"/>
                <a:tab pos="9240838" algn="l"/>
              </a:tabLst>
            </a:pPr>
            <a:r>
              <a:rPr lang="tr-TR" sz="1400" dirty="0">
                <a:solidFill>
                  <a:schemeClr val="tx1"/>
                </a:solidFill>
                <a:ea typeface="DejaVu Sans"/>
                <a:cs typeface="DejaVu Sans"/>
              </a:rPr>
              <a:t>Yoğun kaygı hissettiğinizde derin bir nefes alarak </a:t>
            </a:r>
          </a:p>
          <a:p>
            <a:pPr marL="257175" indent="-257175">
              <a:spcBef>
                <a:spcPts val="900"/>
              </a:spcBef>
              <a:buFont typeface="Wingdings 2" pitchFamily="18" charset="2"/>
              <a:buChar char=""/>
              <a:tabLst>
                <a:tab pos="257175" algn="l"/>
                <a:tab pos="704850" algn="l"/>
                <a:tab pos="1154113" algn="l"/>
                <a:tab pos="1603375" algn="l"/>
                <a:tab pos="2052638" algn="l"/>
                <a:tab pos="2501900" algn="l"/>
                <a:tab pos="2951163" algn="l"/>
                <a:tab pos="3400425" algn="l"/>
                <a:tab pos="3849688" algn="l"/>
                <a:tab pos="4298950" algn="l"/>
                <a:tab pos="4748213" algn="l"/>
                <a:tab pos="5197475" algn="l"/>
                <a:tab pos="5646738" algn="l"/>
                <a:tab pos="6096000" algn="l"/>
                <a:tab pos="6545263" algn="l"/>
                <a:tab pos="6994525" algn="l"/>
                <a:tab pos="7443788" algn="l"/>
                <a:tab pos="7893050" algn="l"/>
                <a:tab pos="8342313" algn="l"/>
                <a:tab pos="8791575" algn="l"/>
                <a:tab pos="9240838" algn="l"/>
              </a:tabLst>
            </a:pPr>
            <a:r>
              <a:rPr lang="tr-TR" sz="1400" dirty="0">
                <a:solidFill>
                  <a:schemeClr val="tx1"/>
                </a:solidFill>
                <a:ea typeface="DejaVu Sans"/>
                <a:cs typeface="DejaVu Sans"/>
              </a:rPr>
              <a:t>“Sakin ol ve rahatla”, “ne var bu kadar heyecanlanacak?”, </a:t>
            </a:r>
          </a:p>
          <a:p>
            <a:pPr marL="257175" indent="-257175">
              <a:spcBef>
                <a:spcPts val="900"/>
              </a:spcBef>
              <a:buFont typeface="Wingdings 2" pitchFamily="18" charset="2"/>
              <a:buChar char=""/>
              <a:tabLst>
                <a:tab pos="257175" algn="l"/>
                <a:tab pos="704850" algn="l"/>
                <a:tab pos="1154113" algn="l"/>
                <a:tab pos="1603375" algn="l"/>
                <a:tab pos="2052638" algn="l"/>
                <a:tab pos="2501900" algn="l"/>
                <a:tab pos="2951163" algn="l"/>
                <a:tab pos="3400425" algn="l"/>
                <a:tab pos="3849688" algn="l"/>
                <a:tab pos="4298950" algn="l"/>
                <a:tab pos="4748213" algn="l"/>
                <a:tab pos="5197475" algn="l"/>
                <a:tab pos="5646738" algn="l"/>
                <a:tab pos="6096000" algn="l"/>
                <a:tab pos="6545263" algn="l"/>
                <a:tab pos="6994525" algn="l"/>
                <a:tab pos="7443788" algn="l"/>
                <a:tab pos="7893050" algn="l"/>
                <a:tab pos="8342313" algn="l"/>
                <a:tab pos="8791575" algn="l"/>
                <a:tab pos="9240838" algn="l"/>
              </a:tabLst>
            </a:pPr>
            <a:r>
              <a:rPr lang="tr-TR" sz="1400" dirty="0">
                <a:solidFill>
                  <a:schemeClr val="tx1"/>
                </a:solidFill>
                <a:ea typeface="DejaVu Sans"/>
                <a:cs typeface="DejaVu Sans"/>
              </a:rPr>
              <a:t>“Kaygılanma zamanı geçti, şimdi sınav zamanı” gibi kendinizi rahatlatacak anahtar cümleleri tekrarlayın.</a:t>
            </a:r>
          </a:p>
          <a:p>
            <a:pPr marL="257175" indent="-257175">
              <a:spcBef>
                <a:spcPts val="900"/>
              </a:spcBef>
              <a:buFont typeface="Wingdings 2" pitchFamily="18" charset="2"/>
              <a:buChar char=""/>
              <a:tabLst>
                <a:tab pos="257175" algn="l"/>
                <a:tab pos="704850" algn="l"/>
                <a:tab pos="1154113" algn="l"/>
                <a:tab pos="1603375" algn="l"/>
                <a:tab pos="2052638" algn="l"/>
                <a:tab pos="2501900" algn="l"/>
                <a:tab pos="2951163" algn="l"/>
                <a:tab pos="3400425" algn="l"/>
                <a:tab pos="3849688" algn="l"/>
                <a:tab pos="4298950" algn="l"/>
                <a:tab pos="4748213" algn="l"/>
                <a:tab pos="5197475" algn="l"/>
                <a:tab pos="5646738" algn="l"/>
                <a:tab pos="6096000" algn="l"/>
                <a:tab pos="6545263" algn="l"/>
                <a:tab pos="6994525" algn="l"/>
                <a:tab pos="7443788" algn="l"/>
                <a:tab pos="7893050" algn="l"/>
                <a:tab pos="8342313" algn="l"/>
                <a:tab pos="8791575" algn="l"/>
                <a:tab pos="9240838" algn="l"/>
              </a:tabLst>
            </a:pPr>
            <a:r>
              <a:rPr lang="tr-TR" sz="1400" dirty="0">
                <a:solidFill>
                  <a:schemeClr val="tx1"/>
                </a:solidFill>
                <a:ea typeface="DejaVu Sans"/>
                <a:cs typeface="DejaVu Sans"/>
              </a:rPr>
              <a:t>Sevdiğiniz kişi ve mutlu olduğunuz ortamları düşünmek sizi rahatlatır ve kaygınızı azaltır. </a:t>
            </a:r>
          </a:p>
          <a:p>
            <a:endParaRPr lang="tr-TR" sz="1400" dirty="0">
              <a:solidFill>
                <a:schemeClr val="tx1"/>
              </a:solidFill>
            </a:endParaRPr>
          </a:p>
        </p:txBody>
      </p:sp>
      <p:sp>
        <p:nvSpPr>
          <p:cNvPr id="10" name="Metin kutusu 9">
            <a:extLst>
              <a:ext uri="{FF2B5EF4-FFF2-40B4-BE49-F238E27FC236}">
                <a16:creationId xmlns="" xmlns:a16="http://schemas.microsoft.com/office/drawing/2014/main" id="{33C45010-2910-4F9D-96A8-EC3EF47D7EE7}"/>
              </a:ext>
            </a:extLst>
          </p:cNvPr>
          <p:cNvSpPr txBox="1"/>
          <p:nvPr/>
        </p:nvSpPr>
        <p:spPr>
          <a:xfrm>
            <a:off x="5148064" y="3036713"/>
            <a:ext cx="3747247" cy="2923877"/>
          </a:xfrm>
          <a:prstGeom prst="rect">
            <a:avLst/>
          </a:prstGeom>
          <a:noFill/>
        </p:spPr>
        <p:txBody>
          <a:bodyPr wrap="square" rtlCol="0">
            <a:spAutoFit/>
          </a:bodyPr>
          <a:lstStyle/>
          <a:p>
            <a:pPr algn="ctr"/>
            <a:r>
              <a:rPr lang="tr-TR" sz="2000" b="1" u="sng" dirty="0"/>
              <a:t>DOĞRU NEFES ALMAK</a:t>
            </a:r>
          </a:p>
          <a:p>
            <a:pPr marL="342900" indent="-342900">
              <a:buFont typeface="Arial" panose="020B0604020202020204" pitchFamily="34" charset="0"/>
              <a:buChar char="•"/>
            </a:pPr>
            <a:r>
              <a:rPr lang="tr-TR" sz="2000" dirty="0"/>
              <a:t>Kaygıyı kontrol etmek için doğru nefes almak önemlidir.</a:t>
            </a:r>
          </a:p>
          <a:p>
            <a:pPr marL="342900" indent="-342900">
              <a:buFont typeface="Arial" panose="020B0604020202020204" pitchFamily="34" charset="0"/>
              <a:buChar char="•"/>
            </a:pPr>
            <a:r>
              <a:rPr lang="tr-TR" sz="2000" dirty="0"/>
              <a:t>Nefes alırken ağır ve derin nefes alınmalıdır.</a:t>
            </a:r>
          </a:p>
          <a:p>
            <a:pPr marL="342900" indent="-342900">
              <a:buFont typeface="Arial" panose="020B0604020202020204" pitchFamily="34" charset="0"/>
              <a:buChar char="•"/>
            </a:pPr>
            <a:r>
              <a:rPr lang="tr-TR" sz="2000" dirty="0"/>
              <a:t>Burundan nefes alınırken ağız kesinlikle kapalı olmalıdır</a:t>
            </a:r>
            <a:r>
              <a:rPr lang="tr-TR" sz="2400" dirty="0"/>
              <a:t>.</a:t>
            </a:r>
          </a:p>
        </p:txBody>
      </p:sp>
    </p:spTree>
    <p:extLst>
      <p:ext uri="{BB962C8B-B14F-4D97-AF65-F5344CB8AC3E}">
        <p14:creationId xmlns:p14="http://schemas.microsoft.com/office/powerpoint/2010/main" val="1036610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 xmlns:a16="http://schemas.microsoft.com/office/drawing/2014/main" id="{E4F9F79B-A093-478E-96B5-EE02BC93A8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 xmlns:a16="http://schemas.microsoft.com/office/drawing/2014/main" id="{6703240C-A080-40C6-B613-657C324F8EF2}"/>
              </a:ext>
            </a:extLst>
          </p:cNvPr>
          <p:cNvSpPr>
            <a:spLocks noGrp="1"/>
          </p:cNvSpPr>
          <p:nvPr>
            <p:ph type="title"/>
          </p:nvPr>
        </p:nvSpPr>
        <p:spPr>
          <a:xfrm>
            <a:off x="126098" y="2852582"/>
            <a:ext cx="5558011" cy="1737360"/>
          </a:xfrm>
        </p:spPr>
        <p:txBody>
          <a:bodyPr>
            <a:normAutofit/>
          </a:bodyPr>
          <a:lstStyle/>
          <a:p>
            <a:r>
              <a:rPr lang="tr-TR" sz="4800" b="1" dirty="0">
                <a:solidFill>
                  <a:srgbClr val="0070C0"/>
                </a:solidFill>
                <a:latin typeface="+mn-lt"/>
              </a:rPr>
              <a:t>FİZİKSEL RAHATLAMA</a:t>
            </a:r>
          </a:p>
        </p:txBody>
      </p:sp>
      <p:sp>
        <p:nvSpPr>
          <p:cNvPr id="3" name="İçerik Yer Tutucusu 2">
            <a:extLst>
              <a:ext uri="{FF2B5EF4-FFF2-40B4-BE49-F238E27FC236}">
                <a16:creationId xmlns="" xmlns:a16="http://schemas.microsoft.com/office/drawing/2014/main" id="{B0CB555D-9E9F-4806-A575-EA3EE09AFC72}"/>
              </a:ext>
            </a:extLst>
          </p:cNvPr>
          <p:cNvSpPr>
            <a:spLocks noGrp="1"/>
          </p:cNvSpPr>
          <p:nvPr>
            <p:ph idx="4294967295"/>
          </p:nvPr>
        </p:nvSpPr>
        <p:spPr>
          <a:xfrm>
            <a:off x="234158" y="3641866"/>
            <a:ext cx="4257478" cy="3463951"/>
          </a:xfrm>
          <a:prstGeom prst="rect">
            <a:avLst/>
          </a:prstGeom>
        </p:spPr>
        <p:txBody>
          <a:bodyPr anchor="ctr">
            <a:normAutofit/>
          </a:bodyPr>
          <a:lstStyle/>
          <a:p>
            <a:pPr marL="0" indent="0">
              <a:buNone/>
            </a:pPr>
            <a:r>
              <a:rPr lang="tr-TR" sz="1800" b="1" dirty="0">
                <a:solidFill>
                  <a:srgbClr val="0070C0"/>
                </a:solidFill>
              </a:rPr>
              <a:t>Fiziksel rahatlama için öncelikle kaslarımızı gevşetme egzersizleri yapmalıyız. </a:t>
            </a:r>
          </a:p>
          <a:p>
            <a:pPr marL="0" indent="0">
              <a:buNone/>
            </a:pPr>
            <a:r>
              <a:rPr lang="tr-TR" sz="1800" b="1" dirty="0">
                <a:solidFill>
                  <a:srgbClr val="0070C0"/>
                </a:solidFill>
              </a:rPr>
              <a:t>Bu egzersizi sunum sonunda gerçekleştireceğiz.</a:t>
            </a:r>
          </a:p>
          <a:p>
            <a:pPr marL="0" indent="0">
              <a:buNone/>
            </a:pPr>
            <a:endParaRPr lang="tr-TR" sz="1800" dirty="0"/>
          </a:p>
        </p:txBody>
      </p:sp>
      <p:sp>
        <p:nvSpPr>
          <p:cNvPr id="18" name="Freeform: Shape 17">
            <a:extLst>
              <a:ext uri="{FF2B5EF4-FFF2-40B4-BE49-F238E27FC236}">
                <a16:creationId xmlns="" xmlns:a16="http://schemas.microsoft.com/office/drawing/2014/main" id="{11394CD8-BD30-4B74-86F4-51FDF338341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69085" y="0"/>
            <a:ext cx="4274915"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 name="Straight Connector 19">
            <a:extLst>
              <a:ext uri="{FF2B5EF4-FFF2-40B4-BE49-F238E27FC236}">
                <a16:creationId xmlns="" xmlns:a16="http://schemas.microsoft.com/office/drawing/2014/main" id="{D4C22394-EBC2-4FAF-A555-6C02D589EED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rot="16200000">
            <a:off x="1131570" y="3648726"/>
            <a:ext cx="0" cy="130302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 xmlns:a16="http://schemas.microsoft.com/office/drawing/2014/main" id="{F7194F93-1F71-4A70-9DF1-28F1837711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549673" y="5004582"/>
            <a:ext cx="721796"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 xmlns:a16="http://schemas.microsoft.com/office/drawing/2014/main" id="{9BBC0C84-DC2A-43AE-9576-0A44295E8B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847794" y="4865966"/>
            <a:ext cx="220271"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141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867D4867-5BA7-4462-B2F6-A23F4A622A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490722"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Başlık 1">
            <a:extLst>
              <a:ext uri="{FF2B5EF4-FFF2-40B4-BE49-F238E27FC236}">
                <a16:creationId xmlns="" xmlns:a16="http://schemas.microsoft.com/office/drawing/2014/main" id="{5652157D-061F-453F-BCBE-1A2926890902}"/>
              </a:ext>
            </a:extLst>
          </p:cNvPr>
          <p:cNvSpPr>
            <a:spLocks noGrp="1"/>
          </p:cNvSpPr>
          <p:nvPr>
            <p:ph type="title"/>
          </p:nvPr>
        </p:nvSpPr>
        <p:spPr>
          <a:xfrm>
            <a:off x="0" y="530942"/>
            <a:ext cx="3287331" cy="2068220"/>
          </a:xfrm>
          <a:noFill/>
          <a:ln w="19050">
            <a:solidFill>
              <a:schemeClr val="tx1"/>
            </a:solidFill>
          </a:ln>
        </p:spPr>
        <p:txBody>
          <a:bodyPr wrap="square" anchor="ctr">
            <a:normAutofit fontScale="90000"/>
          </a:bodyPr>
          <a:lstStyle/>
          <a:p>
            <a:pPr algn="ctr"/>
            <a:r>
              <a:rPr lang="tr-TR" b="1" dirty="0">
                <a:solidFill>
                  <a:schemeClr val="bg1"/>
                </a:solidFill>
              </a:rPr>
              <a:t> DOĞRU BİLGİYİ ÖĞRENMEK</a:t>
            </a:r>
          </a:p>
        </p:txBody>
      </p:sp>
      <p:sp>
        <p:nvSpPr>
          <p:cNvPr id="3" name="İçerik Yer Tutucusu 2">
            <a:extLst>
              <a:ext uri="{FF2B5EF4-FFF2-40B4-BE49-F238E27FC236}">
                <a16:creationId xmlns="" xmlns:a16="http://schemas.microsoft.com/office/drawing/2014/main" id="{4A6AB7C6-FFC2-44A9-AF58-E9B598226536}"/>
              </a:ext>
            </a:extLst>
          </p:cNvPr>
          <p:cNvSpPr>
            <a:spLocks noGrp="1"/>
          </p:cNvSpPr>
          <p:nvPr>
            <p:ph idx="4294967295"/>
          </p:nvPr>
        </p:nvSpPr>
        <p:spPr>
          <a:xfrm>
            <a:off x="90238" y="2853845"/>
            <a:ext cx="3307706" cy="3596565"/>
          </a:xfrm>
          <a:prstGeom prst="rect">
            <a:avLst/>
          </a:prstGeom>
        </p:spPr>
        <p:txBody>
          <a:bodyPr>
            <a:normAutofit fontScale="92500" lnSpcReduction="20000"/>
          </a:bodyPr>
          <a:lstStyle/>
          <a:p>
            <a:pPr marL="0" indent="0" algn="ctr">
              <a:buNone/>
            </a:pPr>
            <a:r>
              <a:rPr lang="tr-TR" sz="3200" dirty="0">
                <a:solidFill>
                  <a:schemeClr val="bg1"/>
                </a:solidFill>
              </a:rPr>
              <a:t>Sınav sistemini iyi bilmek çok önemlidir. </a:t>
            </a:r>
          </a:p>
          <a:p>
            <a:pPr marL="0" indent="0" algn="ctr">
              <a:buNone/>
            </a:pPr>
            <a:r>
              <a:rPr lang="tr-TR" sz="3200" dirty="0">
                <a:solidFill>
                  <a:schemeClr val="bg1"/>
                </a:solidFill>
              </a:rPr>
              <a:t>Bu konu ile ilgili en doğru bilgiyi medya iletişim araçlarından değil öğretmenlerimizden öğrenmeliyiz</a:t>
            </a:r>
          </a:p>
          <a:p>
            <a:pPr marL="0" indent="0">
              <a:buNone/>
            </a:pPr>
            <a:endParaRPr lang="tr-TR" sz="2000" dirty="0"/>
          </a:p>
        </p:txBody>
      </p:sp>
      <p:pic>
        <p:nvPicPr>
          <p:cNvPr id="14338" name="Picture 2" descr="öğretmen öğrenci görüşmesi ile ilgili görsel sonucu">
            <a:extLst>
              <a:ext uri="{FF2B5EF4-FFF2-40B4-BE49-F238E27FC236}">
                <a16:creationId xmlns="" xmlns:a16="http://schemas.microsoft.com/office/drawing/2014/main" id="{BE93C9C2-5B40-41EC-B83D-DF4C8D1256A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96790" y="982493"/>
            <a:ext cx="5264195" cy="5071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731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7">
            <a:extLst>
              <a:ext uri="{FF2B5EF4-FFF2-40B4-BE49-F238E27FC236}">
                <a16:creationId xmlns="" xmlns:a16="http://schemas.microsoft.com/office/drawing/2014/main" id="{291B52A7-13B5-48F9-B1D5-13B069D40925}"/>
              </a:ext>
            </a:extLst>
          </p:cNvPr>
          <p:cNvGrpSpPr/>
          <p:nvPr/>
        </p:nvGrpSpPr>
        <p:grpSpPr>
          <a:xfrm>
            <a:off x="675250" y="1305360"/>
            <a:ext cx="6773594" cy="5085280"/>
            <a:chOff x="670406" y="1387446"/>
            <a:chExt cx="6175729" cy="4807394"/>
          </a:xfrm>
        </p:grpSpPr>
        <p:sp>
          <p:nvSpPr>
            <p:cNvPr id="4" name="Rectangle 2">
              <a:extLst>
                <a:ext uri="{FF2B5EF4-FFF2-40B4-BE49-F238E27FC236}">
                  <a16:creationId xmlns="" xmlns:a16="http://schemas.microsoft.com/office/drawing/2014/main" id="{BFC45F51-A78E-4D8E-860F-035C88A0295D}"/>
                </a:ext>
              </a:extLst>
            </p:cNvPr>
            <p:cNvSpPr/>
            <p:nvPr/>
          </p:nvSpPr>
          <p:spPr>
            <a:xfrm>
              <a:off x="2833926" y="2793456"/>
              <a:ext cx="1028283" cy="102828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60">
              <a:extLst>
                <a:ext uri="{FF2B5EF4-FFF2-40B4-BE49-F238E27FC236}">
                  <a16:creationId xmlns="" xmlns:a16="http://schemas.microsoft.com/office/drawing/2014/main" id="{EFBC872D-F2B6-4380-90EF-6504F50F3D5D}"/>
                </a:ext>
              </a:extLst>
            </p:cNvPr>
            <p:cNvSpPr/>
            <p:nvPr/>
          </p:nvSpPr>
          <p:spPr>
            <a:xfrm>
              <a:off x="3852549" y="2793456"/>
              <a:ext cx="1028283" cy="102828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66">
              <a:extLst>
                <a:ext uri="{FF2B5EF4-FFF2-40B4-BE49-F238E27FC236}">
                  <a16:creationId xmlns="" xmlns:a16="http://schemas.microsoft.com/office/drawing/2014/main" id="{16465BC2-790D-4C3E-A44E-273AA94A05D8}"/>
                </a:ext>
              </a:extLst>
            </p:cNvPr>
            <p:cNvSpPr/>
            <p:nvPr/>
          </p:nvSpPr>
          <p:spPr>
            <a:xfrm>
              <a:off x="2833926" y="3835387"/>
              <a:ext cx="1028283" cy="1028284"/>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7">
              <a:extLst>
                <a:ext uri="{FF2B5EF4-FFF2-40B4-BE49-F238E27FC236}">
                  <a16:creationId xmlns="" xmlns:a16="http://schemas.microsoft.com/office/drawing/2014/main" id="{AAB1FD40-BAF8-4B67-ADAE-DE4879F7C650}"/>
                </a:ext>
              </a:extLst>
            </p:cNvPr>
            <p:cNvSpPr/>
            <p:nvPr/>
          </p:nvSpPr>
          <p:spPr>
            <a:xfrm>
              <a:off x="3852549" y="3835387"/>
              <a:ext cx="1028283" cy="102828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7">
              <a:extLst>
                <a:ext uri="{FF2B5EF4-FFF2-40B4-BE49-F238E27FC236}">
                  <a16:creationId xmlns="" xmlns:a16="http://schemas.microsoft.com/office/drawing/2014/main" id="{70498C54-D283-48F2-8845-3E7759452D6B}"/>
                </a:ext>
              </a:extLst>
            </p:cNvPr>
            <p:cNvSpPr>
              <a:spLocks/>
            </p:cNvSpPr>
            <p:nvPr/>
          </p:nvSpPr>
          <p:spPr bwMode="auto">
            <a:xfrm>
              <a:off x="670406" y="1387446"/>
              <a:ext cx="2295751" cy="1694207"/>
            </a:xfrm>
            <a:custGeom>
              <a:avLst/>
              <a:gdLst>
                <a:gd name="T0" fmla="*/ 2134 w 2134"/>
                <a:gd name="T1" fmla="*/ 0 h 2056"/>
                <a:gd name="T2" fmla="*/ 2081 w 2134"/>
                <a:gd name="T3" fmla="*/ 2056 h 2056"/>
                <a:gd name="T4" fmla="*/ 0 w 2134"/>
                <a:gd name="T5" fmla="*/ 2056 h 2056"/>
                <a:gd name="T6" fmla="*/ 141 w 2134"/>
                <a:gd name="T7" fmla="*/ 217 h 2056"/>
                <a:gd name="T8" fmla="*/ 2134 w 2134"/>
                <a:gd name="T9" fmla="*/ 0 h 2056"/>
              </a:gdLst>
              <a:ahLst/>
              <a:cxnLst>
                <a:cxn ang="0">
                  <a:pos x="T0" y="T1"/>
                </a:cxn>
                <a:cxn ang="0">
                  <a:pos x="T2" y="T3"/>
                </a:cxn>
                <a:cxn ang="0">
                  <a:pos x="T4" y="T5"/>
                </a:cxn>
                <a:cxn ang="0">
                  <a:pos x="T6" y="T7"/>
                </a:cxn>
                <a:cxn ang="0">
                  <a:pos x="T8" y="T9"/>
                </a:cxn>
              </a:cxnLst>
              <a:rect l="0" t="0" r="r" b="b"/>
              <a:pathLst>
                <a:path w="2134" h="2056">
                  <a:moveTo>
                    <a:pt x="2134" y="0"/>
                  </a:moveTo>
                  <a:lnTo>
                    <a:pt x="2081" y="2056"/>
                  </a:lnTo>
                  <a:lnTo>
                    <a:pt x="0" y="2056"/>
                  </a:lnTo>
                  <a:lnTo>
                    <a:pt x="141" y="217"/>
                  </a:lnTo>
                  <a:lnTo>
                    <a:pt x="2134" y="0"/>
                  </a:lnTo>
                  <a:close/>
                </a:path>
              </a:pathLst>
            </a:custGeom>
            <a:solidFill>
              <a:schemeClr val="accent1"/>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spcBef>
                  <a:spcPct val="0"/>
                </a:spcBef>
                <a:buFontTx/>
                <a:buNone/>
              </a:pPr>
              <a:r>
                <a:rPr lang="tr-TR" altLang="tr-TR" sz="2400" b="1" dirty="0">
                  <a:solidFill>
                    <a:schemeClr val="bg1"/>
                  </a:solidFill>
                </a:rPr>
                <a:t>DÜZENLİ </a:t>
              </a:r>
            </a:p>
            <a:p>
              <a:pPr algn="ctr">
                <a:spcBef>
                  <a:spcPct val="0"/>
                </a:spcBef>
                <a:buFontTx/>
                <a:buNone/>
              </a:pPr>
              <a:r>
                <a:rPr lang="tr-TR" altLang="tr-TR" sz="2400" b="1" dirty="0">
                  <a:solidFill>
                    <a:schemeClr val="bg1"/>
                  </a:solidFill>
                </a:rPr>
                <a:t>UYKU</a:t>
              </a:r>
            </a:p>
          </p:txBody>
        </p:sp>
        <p:sp>
          <p:nvSpPr>
            <p:cNvPr id="9" name="Freeform 8">
              <a:extLst>
                <a:ext uri="{FF2B5EF4-FFF2-40B4-BE49-F238E27FC236}">
                  <a16:creationId xmlns="" xmlns:a16="http://schemas.microsoft.com/office/drawing/2014/main" id="{298C6A85-A4B5-4C72-9D6A-104CCB30AD62}"/>
                </a:ext>
              </a:extLst>
            </p:cNvPr>
            <p:cNvSpPr>
              <a:spLocks/>
            </p:cNvSpPr>
            <p:nvPr/>
          </p:nvSpPr>
          <p:spPr bwMode="auto">
            <a:xfrm>
              <a:off x="2922484" y="1387446"/>
              <a:ext cx="580942" cy="2113639"/>
            </a:xfrm>
            <a:custGeom>
              <a:avLst/>
              <a:gdLst>
                <a:gd name="T0" fmla="*/ 53 w 705"/>
                <a:gd name="T1" fmla="*/ 0 h 2565"/>
                <a:gd name="T2" fmla="*/ 705 w 705"/>
                <a:gd name="T3" fmla="*/ 2099 h 2565"/>
                <a:gd name="T4" fmla="*/ 705 w 705"/>
                <a:gd name="T5" fmla="*/ 2565 h 2565"/>
                <a:gd name="T6" fmla="*/ 0 w 705"/>
                <a:gd name="T7" fmla="*/ 2056 h 2565"/>
                <a:gd name="T8" fmla="*/ 53 w 705"/>
                <a:gd name="T9" fmla="*/ 0 h 2565"/>
              </a:gdLst>
              <a:ahLst/>
              <a:cxnLst>
                <a:cxn ang="0">
                  <a:pos x="T0" y="T1"/>
                </a:cxn>
                <a:cxn ang="0">
                  <a:pos x="T2" y="T3"/>
                </a:cxn>
                <a:cxn ang="0">
                  <a:pos x="T4" y="T5"/>
                </a:cxn>
                <a:cxn ang="0">
                  <a:pos x="T6" y="T7"/>
                </a:cxn>
                <a:cxn ang="0">
                  <a:pos x="T8" y="T9"/>
                </a:cxn>
              </a:cxnLst>
              <a:rect l="0" t="0" r="r" b="b"/>
              <a:pathLst>
                <a:path w="705" h="2565">
                  <a:moveTo>
                    <a:pt x="53" y="0"/>
                  </a:moveTo>
                  <a:lnTo>
                    <a:pt x="705" y="2099"/>
                  </a:lnTo>
                  <a:lnTo>
                    <a:pt x="705" y="2565"/>
                  </a:lnTo>
                  <a:lnTo>
                    <a:pt x="0" y="2056"/>
                  </a:lnTo>
                  <a:lnTo>
                    <a:pt x="53" y="0"/>
                  </a:lnTo>
                  <a:close/>
                </a:path>
              </a:pathLst>
            </a:custGeom>
            <a:solidFill>
              <a:schemeClr val="accent1">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9">
              <a:extLst>
                <a:ext uri="{FF2B5EF4-FFF2-40B4-BE49-F238E27FC236}">
                  <a16:creationId xmlns="" xmlns:a16="http://schemas.microsoft.com/office/drawing/2014/main" id="{F3DCE5A8-9245-430D-86DC-8F07E83D7EF8}"/>
                </a:ext>
              </a:extLst>
            </p:cNvPr>
            <p:cNvSpPr>
              <a:spLocks/>
            </p:cNvSpPr>
            <p:nvPr/>
          </p:nvSpPr>
          <p:spPr bwMode="auto">
            <a:xfrm>
              <a:off x="1207675" y="3081653"/>
              <a:ext cx="2295751" cy="419432"/>
            </a:xfrm>
            <a:custGeom>
              <a:avLst/>
              <a:gdLst>
                <a:gd name="T0" fmla="*/ 0 w 2786"/>
                <a:gd name="T1" fmla="*/ 0 h 509"/>
                <a:gd name="T2" fmla="*/ 2081 w 2786"/>
                <a:gd name="T3" fmla="*/ 0 h 509"/>
                <a:gd name="T4" fmla="*/ 2786 w 2786"/>
                <a:gd name="T5" fmla="*/ 509 h 509"/>
                <a:gd name="T6" fmla="*/ 2433 w 2786"/>
                <a:gd name="T7" fmla="*/ 509 h 509"/>
                <a:gd name="T8" fmla="*/ 0 w 2786"/>
                <a:gd name="T9" fmla="*/ 0 h 509"/>
              </a:gdLst>
              <a:ahLst/>
              <a:cxnLst>
                <a:cxn ang="0">
                  <a:pos x="T0" y="T1"/>
                </a:cxn>
                <a:cxn ang="0">
                  <a:pos x="T2" y="T3"/>
                </a:cxn>
                <a:cxn ang="0">
                  <a:pos x="T4" y="T5"/>
                </a:cxn>
                <a:cxn ang="0">
                  <a:pos x="T6" y="T7"/>
                </a:cxn>
                <a:cxn ang="0">
                  <a:pos x="T8" y="T9"/>
                </a:cxn>
              </a:cxnLst>
              <a:rect l="0" t="0" r="r" b="b"/>
              <a:pathLst>
                <a:path w="2786" h="509">
                  <a:moveTo>
                    <a:pt x="0" y="0"/>
                  </a:moveTo>
                  <a:lnTo>
                    <a:pt x="2081" y="0"/>
                  </a:lnTo>
                  <a:lnTo>
                    <a:pt x="2786" y="509"/>
                  </a:lnTo>
                  <a:lnTo>
                    <a:pt x="2433" y="509"/>
                  </a:lnTo>
                  <a:lnTo>
                    <a:pt x="0" y="0"/>
                  </a:lnTo>
                  <a:close/>
                </a:path>
              </a:pathLst>
            </a:custGeom>
            <a:solidFill>
              <a:schemeClr val="accent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10">
              <a:extLst>
                <a:ext uri="{FF2B5EF4-FFF2-40B4-BE49-F238E27FC236}">
                  <a16:creationId xmlns="" xmlns:a16="http://schemas.microsoft.com/office/drawing/2014/main" id="{3231F9FE-AA9A-4156-B010-56D6D70CB3C2}"/>
                </a:ext>
              </a:extLst>
            </p:cNvPr>
            <p:cNvSpPr>
              <a:spLocks/>
            </p:cNvSpPr>
            <p:nvPr/>
          </p:nvSpPr>
          <p:spPr bwMode="auto">
            <a:xfrm>
              <a:off x="4850717" y="1851375"/>
              <a:ext cx="1995418" cy="1105849"/>
            </a:xfrm>
            <a:custGeom>
              <a:avLst/>
              <a:gdLst>
                <a:gd name="T0" fmla="*/ 0 w 1386"/>
                <a:gd name="T1" fmla="*/ 0 h 1342"/>
                <a:gd name="T2" fmla="*/ 1311 w 1386"/>
                <a:gd name="T3" fmla="*/ 109 h 1342"/>
                <a:gd name="T4" fmla="*/ 1386 w 1386"/>
                <a:gd name="T5" fmla="*/ 1342 h 1342"/>
                <a:gd name="T6" fmla="*/ 0 w 1386"/>
                <a:gd name="T7" fmla="*/ 1342 h 1342"/>
                <a:gd name="T8" fmla="*/ 0 w 1386"/>
                <a:gd name="T9" fmla="*/ 0 h 1342"/>
              </a:gdLst>
              <a:ahLst/>
              <a:cxnLst>
                <a:cxn ang="0">
                  <a:pos x="T0" y="T1"/>
                </a:cxn>
                <a:cxn ang="0">
                  <a:pos x="T2" y="T3"/>
                </a:cxn>
                <a:cxn ang="0">
                  <a:pos x="T4" y="T5"/>
                </a:cxn>
                <a:cxn ang="0">
                  <a:pos x="T6" y="T7"/>
                </a:cxn>
                <a:cxn ang="0">
                  <a:pos x="T8" y="T9"/>
                </a:cxn>
              </a:cxnLst>
              <a:rect l="0" t="0" r="r" b="b"/>
              <a:pathLst>
                <a:path w="1386" h="1342">
                  <a:moveTo>
                    <a:pt x="0" y="0"/>
                  </a:moveTo>
                  <a:lnTo>
                    <a:pt x="1311" y="109"/>
                  </a:lnTo>
                  <a:lnTo>
                    <a:pt x="1386" y="1342"/>
                  </a:lnTo>
                  <a:lnTo>
                    <a:pt x="0" y="1342"/>
                  </a:lnTo>
                  <a:lnTo>
                    <a:pt x="0" y="0"/>
                  </a:lnTo>
                  <a:close/>
                </a:path>
              </a:pathLst>
            </a:custGeom>
            <a:solidFill>
              <a:schemeClr val="accent2"/>
            </a:solidFill>
            <a:ln w="0">
              <a:noFill/>
              <a:prstDash val="solid"/>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white"/>
                  </a:solidFill>
                  <a:effectLst/>
                  <a:uLnTx/>
                  <a:uFillTx/>
                  <a:ea typeface="+mn-ea"/>
                  <a:cs typeface="Arial" pitchFamily="34" charset="0"/>
                </a:rPr>
                <a:t>DOĞRU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white"/>
                  </a:solidFill>
                  <a:effectLst/>
                  <a:uLnTx/>
                  <a:uFillTx/>
                  <a:ea typeface="+mn-ea"/>
                  <a:cs typeface="Arial" pitchFamily="34" charset="0"/>
                </a:rPr>
                <a:t>BESLENME</a:t>
              </a:r>
              <a:endParaRPr kumimoji="0" lang="en-IN" sz="2400" b="1" i="0" u="none" strike="noStrike" kern="1200" cap="none" spc="0" normalizeH="0" baseline="0" noProof="0" dirty="0">
                <a:ln>
                  <a:noFill/>
                </a:ln>
                <a:solidFill>
                  <a:prstClr val="white"/>
                </a:solidFill>
                <a:effectLst/>
                <a:uLnTx/>
                <a:uFillTx/>
                <a:ea typeface="+mn-ea"/>
                <a:cs typeface="Arial" pitchFamily="34" charset="0"/>
              </a:endParaRPr>
            </a:p>
          </p:txBody>
        </p:sp>
        <p:sp>
          <p:nvSpPr>
            <p:cNvPr id="12" name="Freeform 11">
              <a:extLst>
                <a:ext uri="{FF2B5EF4-FFF2-40B4-BE49-F238E27FC236}">
                  <a16:creationId xmlns="" xmlns:a16="http://schemas.microsoft.com/office/drawing/2014/main" id="{02BC0D8D-EEF7-40FC-BEC6-6977D7CF5E91}"/>
                </a:ext>
              </a:extLst>
            </p:cNvPr>
            <p:cNvSpPr>
              <a:spLocks/>
            </p:cNvSpPr>
            <p:nvPr/>
          </p:nvSpPr>
          <p:spPr bwMode="auto">
            <a:xfrm>
              <a:off x="4189844" y="1851375"/>
              <a:ext cx="660873" cy="1649709"/>
            </a:xfrm>
            <a:custGeom>
              <a:avLst/>
              <a:gdLst>
                <a:gd name="T0" fmla="*/ 802 w 802"/>
                <a:gd name="T1" fmla="*/ 0 h 2002"/>
                <a:gd name="T2" fmla="*/ 802 w 802"/>
                <a:gd name="T3" fmla="*/ 1342 h 2002"/>
                <a:gd name="T4" fmla="*/ 0 w 802"/>
                <a:gd name="T5" fmla="*/ 2002 h 2002"/>
                <a:gd name="T6" fmla="*/ 0 w 802"/>
                <a:gd name="T7" fmla="*/ 1634 h 2002"/>
                <a:gd name="T8" fmla="*/ 802 w 802"/>
                <a:gd name="T9" fmla="*/ 0 h 2002"/>
              </a:gdLst>
              <a:ahLst/>
              <a:cxnLst>
                <a:cxn ang="0">
                  <a:pos x="T0" y="T1"/>
                </a:cxn>
                <a:cxn ang="0">
                  <a:pos x="T2" y="T3"/>
                </a:cxn>
                <a:cxn ang="0">
                  <a:pos x="T4" y="T5"/>
                </a:cxn>
                <a:cxn ang="0">
                  <a:pos x="T6" y="T7"/>
                </a:cxn>
                <a:cxn ang="0">
                  <a:pos x="T8" y="T9"/>
                </a:cxn>
              </a:cxnLst>
              <a:rect l="0" t="0" r="r" b="b"/>
              <a:pathLst>
                <a:path w="802" h="2002">
                  <a:moveTo>
                    <a:pt x="802" y="0"/>
                  </a:moveTo>
                  <a:lnTo>
                    <a:pt x="802" y="1342"/>
                  </a:lnTo>
                  <a:lnTo>
                    <a:pt x="0" y="2002"/>
                  </a:lnTo>
                  <a:lnTo>
                    <a:pt x="0" y="1634"/>
                  </a:lnTo>
                  <a:lnTo>
                    <a:pt x="802"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12">
              <a:extLst>
                <a:ext uri="{FF2B5EF4-FFF2-40B4-BE49-F238E27FC236}">
                  <a16:creationId xmlns="" xmlns:a16="http://schemas.microsoft.com/office/drawing/2014/main" id="{5CCF44EB-0ACB-4FC9-871B-3A78BBC9C7D8}"/>
                </a:ext>
              </a:extLst>
            </p:cNvPr>
            <p:cNvSpPr>
              <a:spLocks/>
            </p:cNvSpPr>
            <p:nvPr/>
          </p:nvSpPr>
          <p:spPr bwMode="auto">
            <a:xfrm>
              <a:off x="4189844" y="2957224"/>
              <a:ext cx="1802980" cy="543860"/>
            </a:xfrm>
            <a:custGeom>
              <a:avLst/>
              <a:gdLst>
                <a:gd name="T0" fmla="*/ 802 w 2188"/>
                <a:gd name="T1" fmla="*/ 0 h 660"/>
                <a:gd name="T2" fmla="*/ 2188 w 2188"/>
                <a:gd name="T3" fmla="*/ 0 h 660"/>
                <a:gd name="T4" fmla="*/ 358 w 2188"/>
                <a:gd name="T5" fmla="*/ 660 h 660"/>
                <a:gd name="T6" fmla="*/ 0 w 2188"/>
                <a:gd name="T7" fmla="*/ 660 h 660"/>
                <a:gd name="T8" fmla="*/ 802 w 2188"/>
                <a:gd name="T9" fmla="*/ 0 h 660"/>
              </a:gdLst>
              <a:ahLst/>
              <a:cxnLst>
                <a:cxn ang="0">
                  <a:pos x="T0" y="T1"/>
                </a:cxn>
                <a:cxn ang="0">
                  <a:pos x="T2" y="T3"/>
                </a:cxn>
                <a:cxn ang="0">
                  <a:pos x="T4" y="T5"/>
                </a:cxn>
                <a:cxn ang="0">
                  <a:pos x="T6" y="T7"/>
                </a:cxn>
                <a:cxn ang="0">
                  <a:pos x="T8" y="T9"/>
                </a:cxn>
              </a:cxnLst>
              <a:rect l="0" t="0" r="r" b="b"/>
              <a:pathLst>
                <a:path w="2188" h="660">
                  <a:moveTo>
                    <a:pt x="802" y="0"/>
                  </a:moveTo>
                  <a:lnTo>
                    <a:pt x="2188" y="0"/>
                  </a:lnTo>
                  <a:lnTo>
                    <a:pt x="358" y="660"/>
                  </a:lnTo>
                  <a:lnTo>
                    <a:pt x="0" y="660"/>
                  </a:lnTo>
                  <a:lnTo>
                    <a:pt x="802"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13">
              <a:extLst>
                <a:ext uri="{FF2B5EF4-FFF2-40B4-BE49-F238E27FC236}">
                  <a16:creationId xmlns="" xmlns:a16="http://schemas.microsoft.com/office/drawing/2014/main" id="{FBF98186-5B4E-4DC0-8123-D05306799E89}"/>
                </a:ext>
              </a:extLst>
            </p:cNvPr>
            <p:cNvSpPr>
              <a:spLocks/>
            </p:cNvSpPr>
            <p:nvPr/>
          </p:nvSpPr>
          <p:spPr bwMode="auto">
            <a:xfrm>
              <a:off x="1064035" y="4410813"/>
              <a:ext cx="2036441" cy="881713"/>
            </a:xfrm>
            <a:custGeom>
              <a:avLst/>
              <a:gdLst>
                <a:gd name="T0" fmla="*/ 0 w 1126"/>
                <a:gd name="T1" fmla="*/ 0 h 1070"/>
                <a:gd name="T2" fmla="*/ 1126 w 1126"/>
                <a:gd name="T3" fmla="*/ 0 h 1070"/>
                <a:gd name="T4" fmla="*/ 1126 w 1126"/>
                <a:gd name="T5" fmla="*/ 1070 h 1070"/>
                <a:gd name="T6" fmla="*/ 0 w 1126"/>
                <a:gd name="T7" fmla="*/ 1027 h 1070"/>
                <a:gd name="T8" fmla="*/ 0 w 1126"/>
                <a:gd name="T9" fmla="*/ 0 h 1070"/>
              </a:gdLst>
              <a:ahLst/>
              <a:cxnLst>
                <a:cxn ang="0">
                  <a:pos x="T0" y="T1"/>
                </a:cxn>
                <a:cxn ang="0">
                  <a:pos x="T2" y="T3"/>
                </a:cxn>
                <a:cxn ang="0">
                  <a:pos x="T4" y="T5"/>
                </a:cxn>
                <a:cxn ang="0">
                  <a:pos x="T6" y="T7"/>
                </a:cxn>
                <a:cxn ang="0">
                  <a:pos x="T8" y="T9"/>
                </a:cxn>
              </a:cxnLst>
              <a:rect l="0" t="0" r="r" b="b"/>
              <a:pathLst>
                <a:path w="1126" h="1070">
                  <a:moveTo>
                    <a:pt x="0" y="0"/>
                  </a:moveTo>
                  <a:lnTo>
                    <a:pt x="1126" y="0"/>
                  </a:lnTo>
                  <a:lnTo>
                    <a:pt x="1126" y="1070"/>
                  </a:lnTo>
                  <a:lnTo>
                    <a:pt x="0" y="1027"/>
                  </a:lnTo>
                  <a:lnTo>
                    <a:pt x="0" y="0"/>
                  </a:lnTo>
                  <a:close/>
                </a:path>
              </a:pathLst>
            </a:custGeom>
            <a:solidFill>
              <a:schemeClr val="accent4"/>
            </a:solidFill>
            <a:ln w="0">
              <a:noFill/>
              <a:prstDash val="solid"/>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white"/>
                  </a:solidFill>
                  <a:effectLst/>
                  <a:uLnTx/>
                  <a:uFillTx/>
                  <a:ea typeface="+mn-ea"/>
                  <a:cs typeface="Arial" pitchFamily="34" charset="0"/>
                </a:rPr>
                <a:t>MOTİVASYON</a:t>
              </a:r>
              <a:endParaRPr kumimoji="0" lang="en-IN" sz="2400" b="1" i="0" u="none" strike="noStrike" kern="1200" cap="none" spc="0" normalizeH="0" baseline="0" noProof="0" dirty="0">
                <a:ln>
                  <a:noFill/>
                </a:ln>
                <a:solidFill>
                  <a:prstClr val="white"/>
                </a:solidFill>
                <a:effectLst/>
                <a:uLnTx/>
                <a:uFillTx/>
                <a:ea typeface="+mn-ea"/>
                <a:cs typeface="Arial" pitchFamily="34" charset="0"/>
              </a:endParaRPr>
            </a:p>
          </p:txBody>
        </p:sp>
        <p:sp>
          <p:nvSpPr>
            <p:cNvPr id="15" name="Freeform 14">
              <a:extLst>
                <a:ext uri="{FF2B5EF4-FFF2-40B4-BE49-F238E27FC236}">
                  <a16:creationId xmlns="" xmlns:a16="http://schemas.microsoft.com/office/drawing/2014/main" id="{B37F56D5-68B1-4DB7-97C7-93A2BF436942}"/>
                </a:ext>
              </a:extLst>
            </p:cNvPr>
            <p:cNvSpPr>
              <a:spLocks/>
            </p:cNvSpPr>
            <p:nvPr/>
          </p:nvSpPr>
          <p:spPr bwMode="auto">
            <a:xfrm>
              <a:off x="3100475" y="4178437"/>
              <a:ext cx="402951" cy="1114089"/>
            </a:xfrm>
            <a:custGeom>
              <a:avLst/>
              <a:gdLst>
                <a:gd name="T0" fmla="*/ 489 w 489"/>
                <a:gd name="T1" fmla="*/ 0 h 1352"/>
                <a:gd name="T2" fmla="*/ 489 w 489"/>
                <a:gd name="T3" fmla="*/ 380 h 1352"/>
                <a:gd name="T4" fmla="*/ 0 w 489"/>
                <a:gd name="T5" fmla="*/ 1352 h 1352"/>
                <a:gd name="T6" fmla="*/ 0 w 489"/>
                <a:gd name="T7" fmla="*/ 282 h 1352"/>
                <a:gd name="T8" fmla="*/ 489 w 489"/>
                <a:gd name="T9" fmla="*/ 0 h 1352"/>
              </a:gdLst>
              <a:ahLst/>
              <a:cxnLst>
                <a:cxn ang="0">
                  <a:pos x="T0" y="T1"/>
                </a:cxn>
                <a:cxn ang="0">
                  <a:pos x="T2" y="T3"/>
                </a:cxn>
                <a:cxn ang="0">
                  <a:pos x="T4" y="T5"/>
                </a:cxn>
                <a:cxn ang="0">
                  <a:pos x="T6" y="T7"/>
                </a:cxn>
                <a:cxn ang="0">
                  <a:pos x="T8" y="T9"/>
                </a:cxn>
              </a:cxnLst>
              <a:rect l="0" t="0" r="r" b="b"/>
              <a:pathLst>
                <a:path w="489" h="1352">
                  <a:moveTo>
                    <a:pt x="489" y="0"/>
                  </a:moveTo>
                  <a:lnTo>
                    <a:pt x="489" y="380"/>
                  </a:lnTo>
                  <a:lnTo>
                    <a:pt x="0" y="1352"/>
                  </a:lnTo>
                  <a:lnTo>
                    <a:pt x="0" y="282"/>
                  </a:lnTo>
                  <a:lnTo>
                    <a:pt x="489" y="0"/>
                  </a:lnTo>
                  <a:close/>
                </a:path>
              </a:pathLst>
            </a:custGeom>
            <a:solidFill>
              <a:schemeClr val="accent4">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15">
              <a:extLst>
                <a:ext uri="{FF2B5EF4-FFF2-40B4-BE49-F238E27FC236}">
                  <a16:creationId xmlns="" xmlns:a16="http://schemas.microsoft.com/office/drawing/2014/main" id="{A8F38A8B-400B-4F14-BCE3-3483D8E32AEC}"/>
                </a:ext>
              </a:extLst>
            </p:cNvPr>
            <p:cNvSpPr>
              <a:spLocks/>
            </p:cNvSpPr>
            <p:nvPr/>
          </p:nvSpPr>
          <p:spPr bwMode="auto">
            <a:xfrm>
              <a:off x="2172616" y="4178437"/>
              <a:ext cx="1330810" cy="232377"/>
            </a:xfrm>
            <a:custGeom>
              <a:avLst/>
              <a:gdLst>
                <a:gd name="T0" fmla="*/ 1214 w 1615"/>
                <a:gd name="T1" fmla="*/ 0 h 282"/>
                <a:gd name="T2" fmla="*/ 1615 w 1615"/>
                <a:gd name="T3" fmla="*/ 0 h 282"/>
                <a:gd name="T4" fmla="*/ 1126 w 1615"/>
                <a:gd name="T5" fmla="*/ 282 h 282"/>
                <a:gd name="T6" fmla="*/ 0 w 1615"/>
                <a:gd name="T7" fmla="*/ 282 h 282"/>
                <a:gd name="T8" fmla="*/ 1214 w 1615"/>
                <a:gd name="T9" fmla="*/ 0 h 282"/>
              </a:gdLst>
              <a:ahLst/>
              <a:cxnLst>
                <a:cxn ang="0">
                  <a:pos x="T0" y="T1"/>
                </a:cxn>
                <a:cxn ang="0">
                  <a:pos x="T2" y="T3"/>
                </a:cxn>
                <a:cxn ang="0">
                  <a:pos x="T4" y="T5"/>
                </a:cxn>
                <a:cxn ang="0">
                  <a:pos x="T6" y="T7"/>
                </a:cxn>
                <a:cxn ang="0">
                  <a:pos x="T8" y="T9"/>
                </a:cxn>
              </a:cxnLst>
              <a:rect l="0" t="0" r="r" b="b"/>
              <a:pathLst>
                <a:path w="1615" h="282">
                  <a:moveTo>
                    <a:pt x="1214" y="0"/>
                  </a:moveTo>
                  <a:lnTo>
                    <a:pt x="1615" y="0"/>
                  </a:lnTo>
                  <a:lnTo>
                    <a:pt x="1126" y="282"/>
                  </a:lnTo>
                  <a:lnTo>
                    <a:pt x="0" y="282"/>
                  </a:lnTo>
                  <a:lnTo>
                    <a:pt x="1214"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Freeform 16">
              <a:extLst>
                <a:ext uri="{FF2B5EF4-FFF2-40B4-BE49-F238E27FC236}">
                  <a16:creationId xmlns="" xmlns:a16="http://schemas.microsoft.com/office/drawing/2014/main" id="{BE95FC1D-824C-41FD-AB1E-87CD47D44D84}"/>
                </a:ext>
              </a:extLst>
            </p:cNvPr>
            <p:cNvSpPr>
              <a:spLocks/>
            </p:cNvSpPr>
            <p:nvPr/>
          </p:nvSpPr>
          <p:spPr bwMode="auto">
            <a:xfrm>
              <a:off x="4520279" y="4472615"/>
              <a:ext cx="2160609" cy="1722225"/>
            </a:xfrm>
            <a:custGeom>
              <a:avLst/>
              <a:gdLst>
                <a:gd name="T0" fmla="*/ 2156 w 2156"/>
                <a:gd name="T1" fmla="*/ 0 h 2090"/>
                <a:gd name="T2" fmla="*/ 1973 w 2156"/>
                <a:gd name="T3" fmla="*/ 1851 h 2090"/>
                <a:gd name="T4" fmla="*/ 0 w 2156"/>
                <a:gd name="T5" fmla="*/ 2090 h 2090"/>
                <a:gd name="T6" fmla="*/ 0 w 2156"/>
                <a:gd name="T7" fmla="*/ 54 h 2090"/>
                <a:gd name="T8" fmla="*/ 2156 w 2156"/>
                <a:gd name="T9" fmla="*/ 0 h 2090"/>
              </a:gdLst>
              <a:ahLst/>
              <a:cxnLst>
                <a:cxn ang="0">
                  <a:pos x="T0" y="T1"/>
                </a:cxn>
                <a:cxn ang="0">
                  <a:pos x="T2" y="T3"/>
                </a:cxn>
                <a:cxn ang="0">
                  <a:pos x="T4" y="T5"/>
                </a:cxn>
                <a:cxn ang="0">
                  <a:pos x="T6" y="T7"/>
                </a:cxn>
                <a:cxn ang="0">
                  <a:pos x="T8" y="T9"/>
                </a:cxn>
              </a:cxnLst>
              <a:rect l="0" t="0" r="r" b="b"/>
              <a:pathLst>
                <a:path w="2156" h="2090">
                  <a:moveTo>
                    <a:pt x="2156" y="0"/>
                  </a:moveTo>
                  <a:lnTo>
                    <a:pt x="1973" y="1851"/>
                  </a:lnTo>
                  <a:lnTo>
                    <a:pt x="0" y="2090"/>
                  </a:lnTo>
                  <a:lnTo>
                    <a:pt x="0" y="54"/>
                  </a:lnTo>
                  <a:lnTo>
                    <a:pt x="2156" y="0"/>
                  </a:lnTo>
                  <a:close/>
                </a:path>
              </a:pathLst>
            </a:custGeom>
            <a:solidFill>
              <a:schemeClr val="accent5"/>
            </a:solidFill>
            <a:ln w="0">
              <a:noFill/>
              <a:prstDash val="solid"/>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white"/>
                  </a:solidFill>
                  <a:effectLst/>
                  <a:uLnTx/>
                  <a:uFillTx/>
                  <a:ea typeface="+mn-ea"/>
                  <a:cs typeface="Arial" pitchFamily="34" charset="0"/>
                </a:rPr>
                <a:t>BEDEN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white"/>
                  </a:solidFill>
                  <a:effectLst/>
                  <a:uLnTx/>
                  <a:uFillTx/>
                  <a:ea typeface="+mn-ea"/>
                  <a:cs typeface="Arial" pitchFamily="34" charset="0"/>
                </a:rPr>
                <a:t>SAĞLIĞI</a:t>
              </a:r>
              <a:endParaRPr kumimoji="0" lang="en-IN" sz="2400" b="1" i="0" u="none" strike="noStrike" kern="1200" cap="none" spc="0" normalizeH="0" baseline="0" noProof="0" dirty="0">
                <a:ln>
                  <a:noFill/>
                </a:ln>
                <a:solidFill>
                  <a:prstClr val="white"/>
                </a:solidFill>
                <a:effectLst/>
                <a:uLnTx/>
                <a:uFillTx/>
                <a:ea typeface="+mn-ea"/>
                <a:cs typeface="Arial" pitchFamily="34" charset="0"/>
              </a:endParaRPr>
            </a:p>
          </p:txBody>
        </p:sp>
        <p:sp>
          <p:nvSpPr>
            <p:cNvPr id="18" name="Freeform 17">
              <a:extLst>
                <a:ext uri="{FF2B5EF4-FFF2-40B4-BE49-F238E27FC236}">
                  <a16:creationId xmlns="" xmlns:a16="http://schemas.microsoft.com/office/drawing/2014/main" id="{B766A950-4DFD-41DD-84FF-240819F7E853}"/>
                </a:ext>
              </a:extLst>
            </p:cNvPr>
            <p:cNvSpPr>
              <a:spLocks/>
            </p:cNvSpPr>
            <p:nvPr/>
          </p:nvSpPr>
          <p:spPr bwMode="auto">
            <a:xfrm>
              <a:off x="4136281" y="4178437"/>
              <a:ext cx="2160610" cy="338677"/>
            </a:xfrm>
            <a:custGeom>
              <a:avLst/>
              <a:gdLst>
                <a:gd name="T0" fmla="*/ 0 w 2622"/>
                <a:gd name="T1" fmla="*/ 0 h 411"/>
                <a:gd name="T2" fmla="*/ 564 w 2622"/>
                <a:gd name="T3" fmla="*/ 0 h 411"/>
                <a:gd name="T4" fmla="*/ 2622 w 2622"/>
                <a:gd name="T5" fmla="*/ 357 h 411"/>
                <a:gd name="T6" fmla="*/ 466 w 2622"/>
                <a:gd name="T7" fmla="*/ 411 h 411"/>
                <a:gd name="T8" fmla="*/ 0 w 2622"/>
                <a:gd name="T9" fmla="*/ 0 h 411"/>
              </a:gdLst>
              <a:ahLst/>
              <a:cxnLst>
                <a:cxn ang="0">
                  <a:pos x="T0" y="T1"/>
                </a:cxn>
                <a:cxn ang="0">
                  <a:pos x="T2" y="T3"/>
                </a:cxn>
                <a:cxn ang="0">
                  <a:pos x="T4" y="T5"/>
                </a:cxn>
                <a:cxn ang="0">
                  <a:pos x="T6" y="T7"/>
                </a:cxn>
                <a:cxn ang="0">
                  <a:pos x="T8" y="T9"/>
                </a:cxn>
              </a:cxnLst>
              <a:rect l="0" t="0" r="r" b="b"/>
              <a:pathLst>
                <a:path w="2622" h="411">
                  <a:moveTo>
                    <a:pt x="0" y="0"/>
                  </a:moveTo>
                  <a:lnTo>
                    <a:pt x="564" y="0"/>
                  </a:lnTo>
                  <a:lnTo>
                    <a:pt x="2622" y="357"/>
                  </a:lnTo>
                  <a:lnTo>
                    <a:pt x="466" y="411"/>
                  </a:lnTo>
                  <a:lnTo>
                    <a:pt x="0" y="0"/>
                  </a:lnTo>
                  <a:close/>
                </a:path>
              </a:pathLst>
            </a:custGeom>
            <a:solidFill>
              <a:schemeClr val="accent5">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Freeform 18">
              <a:extLst>
                <a:ext uri="{FF2B5EF4-FFF2-40B4-BE49-F238E27FC236}">
                  <a16:creationId xmlns="" xmlns:a16="http://schemas.microsoft.com/office/drawing/2014/main" id="{A540000B-6C07-4E91-B939-8496B2CD31A5}"/>
                </a:ext>
              </a:extLst>
            </p:cNvPr>
            <p:cNvSpPr>
              <a:spLocks/>
            </p:cNvSpPr>
            <p:nvPr/>
          </p:nvSpPr>
          <p:spPr bwMode="auto">
            <a:xfrm>
              <a:off x="4136281" y="4178437"/>
              <a:ext cx="383998" cy="2016403"/>
            </a:xfrm>
            <a:custGeom>
              <a:avLst/>
              <a:gdLst>
                <a:gd name="T0" fmla="*/ 0 w 466"/>
                <a:gd name="T1" fmla="*/ 0 h 2447"/>
                <a:gd name="T2" fmla="*/ 466 w 466"/>
                <a:gd name="T3" fmla="*/ 411 h 2447"/>
                <a:gd name="T4" fmla="*/ 466 w 466"/>
                <a:gd name="T5" fmla="*/ 2447 h 2447"/>
                <a:gd name="T6" fmla="*/ 0 w 466"/>
                <a:gd name="T7" fmla="*/ 357 h 2447"/>
                <a:gd name="T8" fmla="*/ 0 w 466"/>
                <a:gd name="T9" fmla="*/ 0 h 2447"/>
              </a:gdLst>
              <a:ahLst/>
              <a:cxnLst>
                <a:cxn ang="0">
                  <a:pos x="T0" y="T1"/>
                </a:cxn>
                <a:cxn ang="0">
                  <a:pos x="T2" y="T3"/>
                </a:cxn>
                <a:cxn ang="0">
                  <a:pos x="T4" y="T5"/>
                </a:cxn>
                <a:cxn ang="0">
                  <a:pos x="T6" y="T7"/>
                </a:cxn>
                <a:cxn ang="0">
                  <a:pos x="T8" y="T9"/>
                </a:cxn>
              </a:cxnLst>
              <a:rect l="0" t="0" r="r" b="b"/>
              <a:pathLst>
                <a:path w="466" h="2447">
                  <a:moveTo>
                    <a:pt x="0" y="0"/>
                  </a:moveTo>
                  <a:lnTo>
                    <a:pt x="466" y="411"/>
                  </a:lnTo>
                  <a:lnTo>
                    <a:pt x="466" y="2447"/>
                  </a:lnTo>
                  <a:lnTo>
                    <a:pt x="0" y="357"/>
                  </a:lnTo>
                  <a:lnTo>
                    <a:pt x="0" y="0"/>
                  </a:lnTo>
                  <a:close/>
                </a:path>
              </a:pathLst>
            </a:custGeom>
            <a:solidFill>
              <a:schemeClr val="accent5">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5" name="Dikdörtgen 24">
            <a:extLst>
              <a:ext uri="{FF2B5EF4-FFF2-40B4-BE49-F238E27FC236}">
                <a16:creationId xmlns="" xmlns:a16="http://schemas.microsoft.com/office/drawing/2014/main" id="{D48DFF6C-4EE6-480C-B58A-944F285B2417}"/>
              </a:ext>
            </a:extLst>
          </p:cNvPr>
          <p:cNvSpPr/>
          <p:nvPr/>
        </p:nvSpPr>
        <p:spPr>
          <a:xfrm>
            <a:off x="2075454" y="292441"/>
            <a:ext cx="4462506" cy="1200329"/>
          </a:xfrm>
          <a:prstGeom prst="rect">
            <a:avLst/>
          </a:prstGeom>
        </p:spPr>
        <p:txBody>
          <a:bodyPr wrap="square">
            <a:spAutoFit/>
          </a:bodyPr>
          <a:lstStyle/>
          <a:p>
            <a:pPr algn="ctr"/>
            <a:r>
              <a:rPr lang="tr-TR" altLang="tr-TR" sz="3600" b="1" dirty="0">
                <a:solidFill>
                  <a:srgbClr val="002060"/>
                </a:solidFill>
              </a:rPr>
              <a:t>NEYE İHTİYACIMIZ VAR?</a:t>
            </a:r>
            <a:endParaRPr lang="en-GB" sz="3600" dirty="0">
              <a:solidFill>
                <a:srgbClr val="002060"/>
              </a:solidFill>
            </a:endParaRPr>
          </a:p>
        </p:txBody>
      </p:sp>
    </p:spTree>
    <p:extLst>
      <p:ext uri="{BB962C8B-B14F-4D97-AF65-F5344CB8AC3E}">
        <p14:creationId xmlns:p14="http://schemas.microsoft.com/office/powerpoint/2010/main" val="2801689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596099" y="1844824"/>
            <a:ext cx="6480720" cy="1754326"/>
          </a:xfrm>
          <a:prstGeom prst="rect">
            <a:avLst/>
          </a:prstGeom>
        </p:spPr>
        <p:txBody>
          <a:bodyPr wrap="square">
            <a:spAutoFit/>
          </a:bodyPr>
          <a:lstStyle/>
          <a:p>
            <a:r>
              <a:rPr lang="tr-TR" dirty="0" smtClean="0"/>
              <a:t>Kaygı, her zaman tehlikeli olarak algılanmamalıdır.</a:t>
            </a:r>
          </a:p>
          <a:p>
            <a:endParaRPr lang="tr-TR" dirty="0" smtClean="0"/>
          </a:p>
          <a:p>
            <a:r>
              <a:rPr lang="tr-TR" dirty="0"/>
              <a:t>	</a:t>
            </a:r>
            <a:r>
              <a:rPr lang="tr-TR" dirty="0" smtClean="0"/>
              <a:t> Çoğu zaman kaygı, herhangi bir içsel ya da dışsal tehdit karşısında uyumsal bir rol üstlenerek yaşam kurtarıcı olabilir. </a:t>
            </a:r>
          </a:p>
          <a:p>
            <a:r>
              <a:rPr lang="tr-TR" dirty="0" smtClean="0"/>
              <a:t>Kişiyi ‘savaş ya da kaç’ durumuna hazır hale getirir.</a:t>
            </a: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1475" y="3789040"/>
            <a:ext cx="3456384" cy="2634625"/>
          </a:xfrm>
          <a:prstGeom prst="rect">
            <a:avLst/>
          </a:prstGeom>
        </p:spPr>
      </p:pic>
    </p:spTree>
    <p:extLst>
      <p:ext uri="{BB962C8B-B14F-4D97-AF65-F5344CB8AC3E}">
        <p14:creationId xmlns:p14="http://schemas.microsoft.com/office/powerpoint/2010/main" val="1622441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45660" y="4572000"/>
            <a:ext cx="5293730" cy="1964266"/>
          </a:xfrm>
          <a:prstGeom prst="rect">
            <a:avLst/>
          </a:prstGeom>
          <a:solidFill>
            <a:srgbClr val="9D7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 xmlns:a16="http://schemas.microsoft.com/office/drawing/2014/main" id="{1E7B1A5B-8F67-46CE-9560-E0075C772F66}"/>
              </a:ext>
            </a:extLst>
          </p:cNvPr>
          <p:cNvSpPr>
            <a:spLocks noGrp="1"/>
          </p:cNvSpPr>
          <p:nvPr>
            <p:ph type="title"/>
          </p:nvPr>
        </p:nvSpPr>
        <p:spPr>
          <a:xfrm>
            <a:off x="107504" y="4572000"/>
            <a:ext cx="4945642" cy="1625210"/>
          </a:xfrm>
        </p:spPr>
        <p:txBody>
          <a:bodyPr>
            <a:normAutofit fontScale="90000"/>
          </a:bodyPr>
          <a:lstStyle/>
          <a:p>
            <a:pPr algn="r"/>
            <a:r>
              <a:rPr lang="tr-TR" b="1" dirty="0">
                <a:solidFill>
                  <a:srgbClr val="FFFFFF"/>
                </a:solidFill>
              </a:rPr>
              <a:t>DUYGULARINIZ İLETİŞİMİNİZİ ETKİLEMESİN</a:t>
            </a:r>
          </a:p>
        </p:txBody>
      </p:sp>
      <p:pic>
        <p:nvPicPr>
          <p:cNvPr id="1026" name="Picture 2" descr="ergenlik tartışmaları ile ilgili görsel sonucu">
            <a:extLst>
              <a:ext uri="{FF2B5EF4-FFF2-40B4-BE49-F238E27FC236}">
                <a16:creationId xmlns="" xmlns:a16="http://schemas.microsoft.com/office/drawing/2014/main" id="{701CB441-EAFF-48CB-B5BA-1531757134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27" r="1" b="1"/>
          <a:stretch/>
        </p:blipFill>
        <p:spPr bwMode="auto">
          <a:xfrm>
            <a:off x="245660" y="321733"/>
            <a:ext cx="5293730"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50992"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 xmlns:a16="http://schemas.microsoft.com/office/drawing/2014/main" id="{F9ADD4D0-06A8-45F1-AC09-F08E975380FE}"/>
              </a:ext>
            </a:extLst>
          </p:cNvPr>
          <p:cNvSpPr>
            <a:spLocks noGrp="1"/>
          </p:cNvSpPr>
          <p:nvPr>
            <p:ph idx="4294967295"/>
          </p:nvPr>
        </p:nvSpPr>
        <p:spPr>
          <a:xfrm>
            <a:off x="6021990" y="917725"/>
            <a:ext cx="2568554" cy="4852362"/>
          </a:xfrm>
          <a:prstGeom prst="rect">
            <a:avLst/>
          </a:prstGeom>
        </p:spPr>
        <p:txBody>
          <a:bodyPr anchor="ctr">
            <a:normAutofit fontScale="85000" lnSpcReduction="10000"/>
          </a:bodyPr>
          <a:lstStyle/>
          <a:p>
            <a:pPr marL="0" indent="0">
              <a:buNone/>
            </a:pPr>
            <a:r>
              <a:rPr lang="tr-TR" sz="1700" dirty="0">
                <a:solidFill>
                  <a:srgbClr val="FFFFFF"/>
                </a:solidFill>
              </a:rPr>
              <a:t>Sınava hazırlık sürecinde hissettiğimiz kaygı bazen duygularımızı kontrol etmemizi zorlaştırabilir. Bu dönemde çevremizdeki insanlara gereğinden fazla tepkiler gösterebiliriz bu durumda ilişkilerimizin bozulmasına sebep olabilir. Özellikle tek istedikleri bizlerin güzel bir geleceğimiz olması olan ailemizin bu doğrultuda söylediklerini yanlış anlayıp tepki göstermek süreçte bizleri olumsuz etkileyebilir. </a:t>
            </a:r>
          </a:p>
          <a:p>
            <a:endParaRPr lang="tr-TR" sz="1700" dirty="0">
              <a:solidFill>
                <a:srgbClr val="FFFFFF"/>
              </a:solidFill>
            </a:endParaRPr>
          </a:p>
          <a:p>
            <a:pPr marL="0" indent="0">
              <a:buNone/>
            </a:pPr>
            <a:r>
              <a:rPr lang="tr-TR" sz="1700" dirty="0">
                <a:solidFill>
                  <a:srgbClr val="FFFFFF"/>
                </a:solidFill>
              </a:rPr>
              <a:t>Böyle durumlarda tepki göstermek yerine sakinleşmeyi beklemek ve sonrasında konuşmak çok daha etkili bir yöntemdir.</a:t>
            </a:r>
          </a:p>
        </p:txBody>
      </p:sp>
    </p:spTree>
    <p:extLst>
      <p:ext uri="{BB962C8B-B14F-4D97-AF65-F5344CB8AC3E}">
        <p14:creationId xmlns:p14="http://schemas.microsoft.com/office/powerpoint/2010/main" val="1157227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F56F5174-31D9-4DBB-AAB7-A1FD7BDB13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42111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 xmlns:a16="http://schemas.microsoft.com/office/drawing/2014/main" id="{AE113210-7872-481A-ADE6-3A05CCAF5EB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5" name="Freeform 62">
            <a:extLst>
              <a:ext uri="{FF2B5EF4-FFF2-40B4-BE49-F238E27FC236}">
                <a16:creationId xmlns="" xmlns:a16="http://schemas.microsoft.com/office/drawing/2014/main" id="{F9A95BEE-6BB1-4A28-A8E6-A34B2E42E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38619"/>
            <a:ext cx="3750329"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7410" name="Picture 2" descr="İlgili resim">
            <a:extLst>
              <a:ext uri="{FF2B5EF4-FFF2-40B4-BE49-F238E27FC236}">
                <a16:creationId xmlns="" xmlns:a16="http://schemas.microsoft.com/office/drawing/2014/main" id="{01A0CBFD-AB96-447E-949F-880839396443}"/>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2215" r="18992" b="-2"/>
          <a:stretch/>
        </p:blipFill>
        <p:spPr bwMode="auto">
          <a:xfrm>
            <a:off x="15" y="907231"/>
            <a:ext cx="3628516"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 xmlns:a16="http://schemas.microsoft.com/office/drawing/2014/main" id="{6ECF99E0-7685-4E4F-9A86-474DDB6AA0BD}"/>
              </a:ext>
            </a:extLst>
          </p:cNvPr>
          <p:cNvSpPr>
            <a:spLocks noGrp="1"/>
          </p:cNvSpPr>
          <p:nvPr>
            <p:ph idx="4294967295"/>
          </p:nvPr>
        </p:nvSpPr>
        <p:spPr>
          <a:xfrm>
            <a:off x="4572000" y="332656"/>
            <a:ext cx="4392488" cy="6108275"/>
          </a:xfrm>
          <a:prstGeom prst="rect">
            <a:avLst/>
          </a:prstGeom>
        </p:spPr>
        <p:txBody>
          <a:bodyPr anchor="ctr">
            <a:normAutofit lnSpcReduction="10000"/>
          </a:bodyPr>
          <a:lstStyle/>
          <a:p>
            <a:pPr marL="0" indent="0" algn="ctr">
              <a:buNone/>
            </a:pPr>
            <a:r>
              <a:rPr lang="tr-TR" sz="3600" b="1" dirty="0">
                <a:solidFill>
                  <a:srgbClr val="0070C0"/>
                </a:solidFill>
              </a:rPr>
              <a:t>Çoğumuz dikkatimizi  hedeflerimiz üzerinde odaklamak yerine, hep endişelerimizin, korkularımızın ve karşımıza çıkan engellerin üzerinde yoğunlaştırırız</a:t>
            </a:r>
            <a:endParaRPr lang="tr-TR" sz="2000" dirty="0">
              <a:solidFill>
                <a:srgbClr val="000000"/>
              </a:solidFill>
            </a:endParaRPr>
          </a:p>
        </p:txBody>
      </p:sp>
    </p:spTree>
    <p:extLst>
      <p:ext uri="{BB962C8B-B14F-4D97-AF65-F5344CB8AC3E}">
        <p14:creationId xmlns:p14="http://schemas.microsoft.com/office/powerpoint/2010/main" val="1057839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20688"/>
            <a:ext cx="6512511" cy="1143000"/>
          </a:xfrm>
        </p:spPr>
        <p:txBody>
          <a:bodyPr/>
          <a:lstStyle/>
          <a:p>
            <a:pPr marL="0" indent="0">
              <a:buNone/>
            </a:pPr>
            <a:r>
              <a:rPr lang="tr-TR" dirty="0" smtClean="0"/>
              <a:t>COVID-19 ve Kaygı</a:t>
            </a:r>
            <a:endParaRPr lang="tr-TR" dirty="0"/>
          </a:p>
        </p:txBody>
      </p:sp>
      <p:pic>
        <p:nvPicPr>
          <p:cNvPr id="1026" name="Picture 2" descr="Covid-19 / Korona Virüsü Bilgilendirmesi - Atlased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7576" y="2492896"/>
            <a:ext cx="2916832" cy="2767679"/>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755576" y="2060848"/>
            <a:ext cx="4572000" cy="2308324"/>
          </a:xfrm>
          <a:prstGeom prst="rect">
            <a:avLst/>
          </a:prstGeom>
        </p:spPr>
        <p:txBody>
          <a:bodyPr>
            <a:spAutoFit/>
          </a:bodyPr>
          <a:lstStyle/>
          <a:p>
            <a:endParaRPr lang="tr-TR" b="1" dirty="0" smtClean="0"/>
          </a:p>
          <a:p>
            <a:r>
              <a:rPr lang="tr-TR" dirty="0" smtClean="0"/>
              <a:t> Bu süreçte özellikle çocukların stres, kaygı ve korku yaşamaları oldukça normaldir. Çünkü çocuklar da hasta olup olmayacakları ya</a:t>
            </a:r>
          </a:p>
          <a:p>
            <a:r>
              <a:rPr lang="tr-TR" dirty="0" smtClean="0"/>
              <a:t>da hasta olurlarsa başlarına ne geleceği konusunda belirsizlik ve</a:t>
            </a:r>
          </a:p>
          <a:p>
            <a:r>
              <a:rPr lang="tr-TR" dirty="0" smtClean="0"/>
              <a:t>endişe yaşayabilirler.</a:t>
            </a:r>
            <a:endParaRPr lang="tr-TR" dirty="0"/>
          </a:p>
        </p:txBody>
      </p:sp>
    </p:spTree>
    <p:extLst>
      <p:ext uri="{BB962C8B-B14F-4D97-AF65-F5344CB8AC3E}">
        <p14:creationId xmlns:p14="http://schemas.microsoft.com/office/powerpoint/2010/main" val="805338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71600" y="1052736"/>
            <a:ext cx="7056784" cy="4955203"/>
          </a:xfrm>
          <a:prstGeom prst="rect">
            <a:avLst/>
          </a:prstGeom>
        </p:spPr>
        <p:txBody>
          <a:bodyPr wrap="square">
            <a:spAutoFit/>
          </a:bodyPr>
          <a:lstStyle/>
          <a:p>
            <a:r>
              <a:rPr lang="tr-TR" sz="3200" dirty="0" smtClean="0"/>
              <a:t>Bu Süreçte Çocuklara </a:t>
            </a:r>
            <a:r>
              <a:rPr lang="tr-TR" sz="3200" dirty="0"/>
              <a:t>Nasıl Yardımcı </a:t>
            </a:r>
            <a:r>
              <a:rPr lang="tr-TR" sz="3200" dirty="0" smtClean="0"/>
              <a:t>Olabilirsiniz?</a:t>
            </a:r>
          </a:p>
          <a:p>
            <a:endParaRPr lang="tr-TR" dirty="0"/>
          </a:p>
          <a:p>
            <a:endParaRPr lang="tr-TR" dirty="0"/>
          </a:p>
          <a:p>
            <a:r>
              <a:rPr lang="tr-TR" b="1" dirty="0"/>
              <a:t>1. Bilgi edinin:</a:t>
            </a:r>
          </a:p>
          <a:p>
            <a:r>
              <a:rPr lang="tr-TR" dirty="0"/>
              <a:t>•COVID-19 salgın süreci hakkında doğru kaynaklardan alınan</a:t>
            </a:r>
          </a:p>
          <a:p>
            <a:r>
              <a:rPr lang="tr-TR" dirty="0"/>
              <a:t>bilgileri paylaşın, önemini vurgulayın.</a:t>
            </a:r>
          </a:p>
          <a:p>
            <a:r>
              <a:rPr lang="tr-TR" b="1" dirty="0"/>
              <a:t>2. Dinleyin:</a:t>
            </a:r>
          </a:p>
          <a:p>
            <a:r>
              <a:rPr lang="tr-TR" dirty="0"/>
              <a:t>•Yapabileceğiniz en iyi ve anlamlı şeylerden biri dinlemektir.</a:t>
            </a:r>
          </a:p>
          <a:p>
            <a:r>
              <a:rPr lang="tr-TR" dirty="0"/>
              <a:t>Dinleyin ve görüşlerine saygı gösterin.</a:t>
            </a:r>
          </a:p>
          <a:p>
            <a:r>
              <a:rPr lang="tr-TR" b="1" dirty="0"/>
              <a:t>3. İzin verin:</a:t>
            </a:r>
          </a:p>
          <a:p>
            <a:r>
              <a:rPr lang="tr-TR" dirty="0"/>
              <a:t>•Soru sormalarına izin verin. Gerçeğe uygun, somut, içten ve</a:t>
            </a:r>
          </a:p>
          <a:p>
            <a:r>
              <a:rPr lang="tr-TR" dirty="0"/>
              <a:t>kısa cevaplar verin.</a:t>
            </a:r>
          </a:p>
          <a:p>
            <a:r>
              <a:rPr lang="tr-TR" dirty="0"/>
              <a:t>•Bazı çocuklar pek soru sormazlar. Soru sormaları için asla</a:t>
            </a:r>
          </a:p>
          <a:p>
            <a:r>
              <a:rPr lang="tr-TR" dirty="0"/>
              <a:t>zorlamayın, sadece merak ettikleri bir şey olduğunda</a:t>
            </a:r>
          </a:p>
          <a:p>
            <a:r>
              <a:rPr lang="tr-TR" dirty="0"/>
              <a:t>istedikleri zaman size sorabileceklerini söyleyin.</a:t>
            </a:r>
          </a:p>
        </p:txBody>
      </p:sp>
    </p:spTree>
    <p:extLst>
      <p:ext uri="{BB962C8B-B14F-4D97-AF65-F5344CB8AC3E}">
        <p14:creationId xmlns:p14="http://schemas.microsoft.com/office/powerpoint/2010/main" val="1439657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97617" y="1196752"/>
            <a:ext cx="8136904" cy="2585323"/>
          </a:xfrm>
          <a:prstGeom prst="rect">
            <a:avLst/>
          </a:prstGeom>
        </p:spPr>
        <p:txBody>
          <a:bodyPr wrap="square">
            <a:spAutoFit/>
          </a:bodyPr>
          <a:lstStyle/>
          <a:p>
            <a:r>
              <a:rPr lang="tr-TR" b="1" i="1" dirty="0"/>
              <a:t>4. </a:t>
            </a:r>
            <a:r>
              <a:rPr lang="tr-TR" b="1" dirty="0"/>
              <a:t>Normalleştirin</a:t>
            </a:r>
            <a:r>
              <a:rPr lang="tr-TR" b="1" dirty="0" smtClean="0"/>
              <a:t>:</a:t>
            </a:r>
          </a:p>
          <a:p>
            <a:r>
              <a:rPr lang="tr-TR" dirty="0" smtClean="0"/>
              <a:t>• </a:t>
            </a:r>
            <a:r>
              <a:rPr lang="tr-TR" dirty="0"/>
              <a:t>Bu noktada çocukların yetişkinlere göre daha az hastalandıklarını</a:t>
            </a:r>
          </a:p>
          <a:p>
            <a:r>
              <a:rPr lang="tr-TR" dirty="0"/>
              <a:t>ya da hastalığı daha hızlı atlatabildiklerini söyleyin.</a:t>
            </a:r>
          </a:p>
          <a:p>
            <a:r>
              <a:rPr lang="tr-TR" dirty="0"/>
              <a:t>• Yaşanan stres, kaygı, korku ya da üzüntü gibi duyguların normal</a:t>
            </a:r>
          </a:p>
          <a:p>
            <a:r>
              <a:rPr lang="tr-TR" dirty="0"/>
              <a:t>olduğunu anlatın.</a:t>
            </a:r>
          </a:p>
          <a:p>
            <a:r>
              <a:rPr lang="tr-TR" dirty="0"/>
              <a:t>• Onlara üzgün ya da stresli hissetmenin ya da korkmanın yanlış</a:t>
            </a:r>
          </a:p>
          <a:p>
            <a:r>
              <a:rPr lang="tr-TR" dirty="0"/>
              <a:t>olmadığını söyleyin.</a:t>
            </a:r>
          </a:p>
          <a:p>
            <a:r>
              <a:rPr lang="tr-TR" dirty="0"/>
              <a:t>• Bu stresli dönemin ve yaşadıkları duyguların geçici</a:t>
            </a:r>
          </a:p>
          <a:p>
            <a:r>
              <a:rPr lang="tr-TR" dirty="0"/>
              <a:t>olduğunu, yaşamın bir süre sonra normale döneceğini belirtin</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1448" y="3796833"/>
            <a:ext cx="3096344" cy="2901279"/>
          </a:xfrm>
          <a:prstGeom prst="rect">
            <a:avLst/>
          </a:prstGeom>
        </p:spPr>
      </p:pic>
    </p:spTree>
    <p:extLst>
      <p:ext uri="{BB962C8B-B14F-4D97-AF65-F5344CB8AC3E}">
        <p14:creationId xmlns:p14="http://schemas.microsoft.com/office/powerpoint/2010/main" val="2770653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67544" y="507099"/>
            <a:ext cx="5688632" cy="5755422"/>
          </a:xfrm>
          <a:prstGeom prst="rect">
            <a:avLst/>
          </a:prstGeom>
        </p:spPr>
        <p:txBody>
          <a:bodyPr wrap="square">
            <a:spAutoFit/>
          </a:bodyPr>
          <a:lstStyle/>
          <a:p>
            <a:r>
              <a:rPr lang="tr-TR" sz="1600" b="1" dirty="0"/>
              <a:t>5. Güven verin:</a:t>
            </a:r>
          </a:p>
          <a:p>
            <a:r>
              <a:rPr lang="tr-TR" sz="1600" dirty="0"/>
              <a:t>•Gerekli önlemleri aldığınızı ve bundan sonra da almaya devam</a:t>
            </a:r>
          </a:p>
          <a:p>
            <a:r>
              <a:rPr lang="tr-TR" sz="1600" dirty="0"/>
              <a:t>edeceğinizi ifade edin.</a:t>
            </a:r>
          </a:p>
          <a:p>
            <a:r>
              <a:rPr lang="tr-TR" sz="1600" dirty="0"/>
              <a:t>•Yapabilecekleri olumlu kişisel davranışlara odaklanmaları için</a:t>
            </a:r>
          </a:p>
          <a:p>
            <a:r>
              <a:rPr lang="tr-TR" sz="1600" dirty="0"/>
              <a:t>yardımcı olun.</a:t>
            </a:r>
          </a:p>
          <a:p>
            <a:r>
              <a:rPr lang="tr-TR" sz="1600" b="1" dirty="0"/>
              <a:t>6. Rahatlatın:</a:t>
            </a:r>
          </a:p>
          <a:p>
            <a:r>
              <a:rPr lang="tr-TR" sz="1600" dirty="0"/>
              <a:t>•Her zamankinden biraz daha fazla ilgi, yakınlık ve şefkat</a:t>
            </a:r>
          </a:p>
          <a:p>
            <a:r>
              <a:rPr lang="tr-TR" sz="1600" dirty="0"/>
              <a:t>göstererek çocukların psikolojik sağlamlıklarının artmasına</a:t>
            </a:r>
          </a:p>
          <a:p>
            <a:r>
              <a:rPr lang="tr-TR" sz="1600" dirty="0"/>
              <a:t>büyük katkı sağlayabilirsiniz</a:t>
            </a:r>
            <a:r>
              <a:rPr lang="tr-TR" sz="1600" dirty="0" smtClean="0"/>
              <a:t>.</a:t>
            </a:r>
          </a:p>
          <a:p>
            <a:r>
              <a:rPr lang="tr-TR" sz="1600" b="1" dirty="0"/>
              <a:t>9. Sorumluluk verin:</a:t>
            </a:r>
          </a:p>
          <a:p>
            <a:r>
              <a:rPr lang="tr-TR" sz="1600" dirty="0"/>
              <a:t>• Çocukların size ve çevrenizdekilere, alınan önlemlere uyarak,</a:t>
            </a:r>
          </a:p>
          <a:p>
            <a:r>
              <a:rPr lang="tr-TR" sz="1600" dirty="0"/>
              <a:t>gönüllü olarak yardım etmelerine izin verin. Özellikle çocukların</a:t>
            </a:r>
          </a:p>
          <a:p>
            <a:r>
              <a:rPr lang="tr-TR" sz="1600" dirty="0"/>
              <a:t>“her şey kontrol altında” algısının zarar görmemesi için sizin</a:t>
            </a:r>
          </a:p>
          <a:p>
            <a:r>
              <a:rPr lang="tr-TR" sz="1600" dirty="0"/>
              <a:t>gözetiminizde yaşlarına ve gelişimlerine uygun bazı işlerde size</a:t>
            </a:r>
          </a:p>
          <a:p>
            <a:r>
              <a:rPr lang="tr-TR" sz="1600" dirty="0"/>
              <a:t>yardımcı olmaları çok önemlidir.</a:t>
            </a:r>
          </a:p>
          <a:p>
            <a:r>
              <a:rPr lang="tr-TR" sz="1600" dirty="0"/>
              <a:t>•Okul başarılarıyla ilgili farklılık olabileceğini göz önünde</a:t>
            </a:r>
          </a:p>
          <a:p>
            <a:r>
              <a:rPr lang="tr-TR" sz="1600" dirty="0"/>
              <a:t>bulundurun.</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184" y="1628800"/>
            <a:ext cx="2807494" cy="4042792"/>
          </a:xfrm>
          <a:prstGeom prst="rect">
            <a:avLst/>
          </a:prstGeom>
        </p:spPr>
      </p:pic>
    </p:spTree>
    <p:extLst>
      <p:ext uri="{BB962C8B-B14F-4D97-AF65-F5344CB8AC3E}">
        <p14:creationId xmlns:p14="http://schemas.microsoft.com/office/powerpoint/2010/main" val="5630212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27584" y="2852936"/>
            <a:ext cx="8928992" cy="3570208"/>
          </a:xfrm>
          <a:prstGeom prst="rect">
            <a:avLst/>
          </a:prstGeom>
        </p:spPr>
        <p:txBody>
          <a:bodyPr wrap="square">
            <a:spAutoFit/>
          </a:bodyPr>
          <a:lstStyle/>
          <a:p>
            <a:r>
              <a:rPr lang="tr-TR" b="1" i="1" dirty="0"/>
              <a:t>10. </a:t>
            </a:r>
            <a:r>
              <a:rPr lang="tr-TR" sz="1600" b="1" dirty="0"/>
              <a:t>Model olun:</a:t>
            </a:r>
          </a:p>
          <a:p>
            <a:r>
              <a:rPr lang="tr-TR" sz="1600" dirty="0"/>
              <a:t>• Kişisel öz-bakımınıza dikkat ederek, düzenli beslenmeye ve</a:t>
            </a:r>
          </a:p>
          <a:p>
            <a:r>
              <a:rPr lang="tr-TR" sz="1600" dirty="0"/>
              <a:t>uyumaya özen göstererek, günlük rutin işlerinizi devam ettirerek,</a:t>
            </a:r>
          </a:p>
          <a:p>
            <a:r>
              <a:rPr lang="tr-TR" sz="1600" dirty="0"/>
              <a:t>yetkililerden gelen </a:t>
            </a:r>
            <a:r>
              <a:rPr lang="tr-TR" sz="1600" dirty="0" err="1"/>
              <a:t>koronavirüsten</a:t>
            </a:r>
            <a:r>
              <a:rPr lang="tr-TR" sz="1600" dirty="0"/>
              <a:t> korunma ile ilgili uyarıları</a:t>
            </a:r>
          </a:p>
          <a:p>
            <a:r>
              <a:rPr lang="tr-TR" sz="1600" dirty="0"/>
              <a:t>dikkate alarak, bu süreçte ne yapmaları ya da nasıl davranmaları</a:t>
            </a:r>
          </a:p>
          <a:p>
            <a:r>
              <a:rPr lang="tr-TR" sz="1600" dirty="0"/>
              <a:t>gerektiği konusunda örnek olun.</a:t>
            </a:r>
          </a:p>
          <a:p>
            <a:r>
              <a:rPr lang="tr-TR" sz="1600" dirty="0"/>
              <a:t>•Sizin bu zorlu yaşam olayıyla başarılı bir şekilde baş ettiğinizi</a:t>
            </a:r>
          </a:p>
          <a:p>
            <a:r>
              <a:rPr lang="tr-TR" sz="1600" dirty="0"/>
              <a:t>görmek çocuklarınıza umut verir ve moral aşılar</a:t>
            </a:r>
            <a:r>
              <a:rPr lang="tr-TR" sz="1600" dirty="0" smtClean="0"/>
              <a:t>.</a:t>
            </a:r>
          </a:p>
          <a:p>
            <a:endParaRPr lang="tr-TR" sz="1600" dirty="0"/>
          </a:p>
          <a:p>
            <a:r>
              <a:rPr lang="tr-TR" sz="1600" b="1" i="1" dirty="0"/>
              <a:t>11. </a:t>
            </a:r>
            <a:r>
              <a:rPr lang="tr-TR" sz="1600" b="1" dirty="0"/>
              <a:t>Uzmana başvurun:</a:t>
            </a:r>
          </a:p>
          <a:p>
            <a:r>
              <a:rPr lang="tr-TR" sz="1600" dirty="0"/>
              <a:t>•Önerileri uygulamanıza rağmen, öğrencilerinizden aşırı panik</a:t>
            </a:r>
          </a:p>
          <a:p>
            <a:r>
              <a:rPr lang="tr-TR" sz="1600" dirty="0"/>
              <a:t>olma, ağlama nöbetleri, sürekli uyku sorunları ya da yoğun</a:t>
            </a:r>
          </a:p>
          <a:p>
            <a:r>
              <a:rPr lang="tr-TR" sz="1600" dirty="0"/>
              <a:t>davranış sorunları gibi tepkiler gözlemliyorsanız, okul rehberlik</a:t>
            </a:r>
          </a:p>
          <a:p>
            <a:r>
              <a:rPr lang="tr-TR" sz="1600" dirty="0"/>
              <a:t>servisi veya Ram ile iletişime geçerek uzman yardımına başvurun.</a:t>
            </a:r>
          </a:p>
        </p:txBody>
      </p:sp>
      <p:pic>
        <p:nvPicPr>
          <p:cNvPr id="9218" name="Picture 2" descr="Pandemi çocuklardaki korku ve kaygı düzeylerini de artırdı - - Çocuk  Haber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16633"/>
            <a:ext cx="5832648"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719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347864" y="3717032"/>
            <a:ext cx="4488868" cy="1323439"/>
          </a:xfrm>
          <a:prstGeom prst="rect">
            <a:avLst/>
          </a:prstGeom>
        </p:spPr>
        <p:txBody>
          <a:bodyPr wrap="square">
            <a:spAutoFit/>
          </a:bodyPr>
          <a:lstStyle/>
          <a:p>
            <a:r>
              <a:rPr lang="tr-TR" sz="4000" dirty="0" smtClean="0"/>
              <a:t>DİNLEDİĞİNİZ İÇİN TEŞEKKÜRLER…</a:t>
            </a:r>
            <a:endParaRPr lang="tr-TR" sz="4000" dirty="0"/>
          </a:p>
        </p:txBody>
      </p:sp>
      <p:pic>
        <p:nvPicPr>
          <p:cNvPr id="10242" name="Picture 2" descr="Kaygı bozukluğuna iyi gelen doğaltaş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41140"/>
            <a:ext cx="3888432" cy="2359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37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592" y="404664"/>
            <a:ext cx="6512511" cy="1143000"/>
          </a:xfrm>
        </p:spPr>
        <p:txBody>
          <a:bodyPr/>
          <a:lstStyle/>
          <a:p>
            <a:pPr marL="0" indent="0">
              <a:buNone/>
            </a:pPr>
            <a:r>
              <a:rPr lang="tr-TR" sz="4800" dirty="0">
                <a:solidFill>
                  <a:srgbClr val="000000"/>
                </a:solidFill>
              </a:rPr>
              <a:t>KAYGI İLE KORKU KARIŞTIRILMAMALIDIR</a:t>
            </a:r>
            <a:endParaRPr lang="tr-TR" dirty="0"/>
          </a:p>
        </p:txBody>
      </p:sp>
      <p:sp>
        <p:nvSpPr>
          <p:cNvPr id="3" name="İçerik Yer Tutucusu 2"/>
          <p:cNvSpPr>
            <a:spLocks noGrp="1"/>
          </p:cNvSpPr>
          <p:nvPr>
            <p:ph sz="quarter" idx="13"/>
          </p:nvPr>
        </p:nvSpPr>
        <p:spPr>
          <a:xfrm>
            <a:off x="467544" y="2474561"/>
            <a:ext cx="4131877" cy="3474720"/>
          </a:xfrm>
        </p:spPr>
        <p:txBody>
          <a:bodyPr>
            <a:normAutofit lnSpcReduction="10000"/>
          </a:bodyPr>
          <a:lstStyle/>
          <a:p>
            <a:r>
              <a:rPr lang="tr-TR" sz="1800" b="1" dirty="0"/>
              <a:t>Korku; </a:t>
            </a:r>
            <a:r>
              <a:rPr lang="tr-TR" sz="1800" dirty="0"/>
              <a:t>dış dünyadan gelen, nedeni bilinen, kesin ve iç çatışmadan kaynaklanmayan bir </a:t>
            </a:r>
            <a:r>
              <a:rPr lang="tr-TR" sz="1800" dirty="0" err="1"/>
              <a:t>tehdite</a:t>
            </a:r>
            <a:r>
              <a:rPr lang="tr-TR" sz="1800" dirty="0"/>
              <a:t> verilen yanıttır.</a:t>
            </a:r>
          </a:p>
          <a:p>
            <a:r>
              <a:rPr lang="tr-TR" sz="1800" b="1" dirty="0"/>
              <a:t>Kaygı ise; </a:t>
            </a:r>
            <a:r>
              <a:rPr lang="tr-TR" sz="1800" dirty="0"/>
              <a:t>nedeni bilinmeyen, bilinçdışı içsel faktörlerden özellikle içsel çatışmalardan kaynaklanan, belirsiz </a:t>
            </a:r>
            <a:r>
              <a:rPr lang="tr-TR" sz="1800" dirty="0" err="1"/>
              <a:t>tehdite</a:t>
            </a:r>
            <a:r>
              <a:rPr lang="tr-TR" sz="1800" dirty="0"/>
              <a:t> verilen yanıttır.</a:t>
            </a:r>
          </a:p>
          <a:p>
            <a:endParaRPr lang="tr-TR" sz="1800" dirty="0"/>
          </a:p>
          <a:p>
            <a:r>
              <a:rPr lang="tr-TR" sz="1800" dirty="0"/>
              <a:t>Korku ani gelişir, kaygı daha yavaş ortaya çıkar.</a:t>
            </a:r>
          </a:p>
          <a:p>
            <a:endParaRPr lang="tr-TR" dirty="0"/>
          </a:p>
        </p:txBody>
      </p:sp>
      <p:pic>
        <p:nvPicPr>
          <p:cNvPr id="1026" name="Picture 2" descr="kaygı bozukluğu için psikoloğa gitmek | Florya Uzman Psiko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132857"/>
            <a:ext cx="3312368"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044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620688"/>
            <a:ext cx="6512511" cy="1143000"/>
          </a:xfrm>
        </p:spPr>
        <p:txBody>
          <a:bodyPr/>
          <a:lstStyle/>
          <a:p>
            <a:pPr marL="0" indent="0">
              <a:buNone/>
            </a:pPr>
            <a:r>
              <a:rPr lang="tr-TR" dirty="0" smtClean="0"/>
              <a:t>KORKU            KAYGI     </a:t>
            </a:r>
            <a:endParaRPr lang="tr-TR" dirty="0"/>
          </a:p>
        </p:txBody>
      </p:sp>
      <p:sp>
        <p:nvSpPr>
          <p:cNvPr id="4" name="Metin kutusu 3"/>
          <p:cNvSpPr txBox="1"/>
          <p:nvPr/>
        </p:nvSpPr>
        <p:spPr>
          <a:xfrm>
            <a:off x="971600" y="2060848"/>
            <a:ext cx="3384376" cy="3139321"/>
          </a:xfrm>
          <a:prstGeom prst="rect">
            <a:avLst/>
          </a:prstGeom>
          <a:noFill/>
          <a:ln>
            <a:solidFill>
              <a:schemeClr val="accent1"/>
            </a:solidFill>
          </a:ln>
          <a:effectLst>
            <a:glow rad="190500">
              <a:schemeClr val="accent1">
                <a:satMod val="175000"/>
                <a:alpha val="40000"/>
              </a:schemeClr>
            </a:glow>
          </a:effectLst>
        </p:spPr>
        <p:txBody>
          <a:bodyPr wrap="square" rtlCol="0">
            <a:spAutoFit/>
          </a:bodyPr>
          <a:lstStyle/>
          <a:p>
            <a:pPr marL="285750" indent="-285750">
              <a:buFont typeface="Wingdings" pitchFamily="2" charset="2"/>
              <a:buChar char="v"/>
            </a:pPr>
            <a:r>
              <a:rPr lang="tr-TR" dirty="0" smtClean="0"/>
              <a:t>Stres/Tehlike/ Tehdit durumunda yaşanan ruhsal deneyim  </a:t>
            </a:r>
          </a:p>
          <a:p>
            <a:pPr marL="285750" indent="-285750">
              <a:buFont typeface="Wingdings" pitchFamily="2" charset="2"/>
              <a:buChar char="v"/>
            </a:pPr>
            <a:r>
              <a:rPr lang="tr-TR" dirty="0" smtClean="0"/>
              <a:t>O anda söz konusu olan olaya özgündür</a:t>
            </a:r>
          </a:p>
          <a:p>
            <a:pPr marL="285750" indent="-285750">
              <a:buFont typeface="Wingdings" pitchFamily="2" charset="2"/>
              <a:buChar char="v"/>
            </a:pPr>
            <a:r>
              <a:rPr lang="tr-TR" dirty="0" smtClean="0"/>
              <a:t>Evrenseldir, her türde</a:t>
            </a:r>
            <a:r>
              <a:rPr lang="tr-TR" dirty="0"/>
              <a:t>,</a:t>
            </a:r>
            <a:r>
              <a:rPr lang="tr-TR" dirty="0" smtClean="0"/>
              <a:t> kültürde görülür</a:t>
            </a:r>
          </a:p>
          <a:p>
            <a:pPr marL="285750" indent="-285750">
              <a:buFont typeface="Wingdings" pitchFamily="2" charset="2"/>
              <a:buChar char="v"/>
            </a:pPr>
            <a:r>
              <a:rPr lang="tr-TR" dirty="0" smtClean="0"/>
              <a:t>Yaşam için temel savunma tepkilerini düzenler</a:t>
            </a:r>
          </a:p>
          <a:p>
            <a:pPr marL="285750" indent="-285750">
              <a:buFont typeface="Wingdings" pitchFamily="2" charset="2"/>
              <a:buChar char="v"/>
            </a:pPr>
            <a:r>
              <a:rPr lang="tr-TR" dirty="0" smtClean="0"/>
              <a:t>Savaş/ Kaç tepkisiyle sonuçlanır</a:t>
            </a:r>
            <a:endParaRPr lang="tr-TR" dirty="0"/>
          </a:p>
        </p:txBody>
      </p:sp>
      <p:sp>
        <p:nvSpPr>
          <p:cNvPr id="5" name="İçerik Yer Tutucusu 4"/>
          <p:cNvSpPr txBox="1">
            <a:spLocks noGrp="1"/>
          </p:cNvSpPr>
          <p:nvPr>
            <p:ph sz="quarter" idx="13"/>
          </p:nvPr>
        </p:nvSpPr>
        <p:spPr>
          <a:xfrm>
            <a:off x="5364088" y="1988840"/>
            <a:ext cx="3331840" cy="3143938"/>
          </a:xfrm>
          <a:prstGeom prst="rect">
            <a:avLst/>
          </a:prstGeom>
          <a:noFill/>
          <a:ln>
            <a:solidFill>
              <a:schemeClr val="accent1"/>
            </a:solidFill>
          </a:ln>
          <a:effectLst>
            <a:glow rad="203200">
              <a:schemeClr val="accent3">
                <a:satMod val="175000"/>
                <a:alpha val="40000"/>
              </a:schemeClr>
            </a:glow>
          </a:effectLst>
        </p:spPr>
        <p:txBody>
          <a:bodyPr wrap="square" rtlCol="0">
            <a:spAutoFit/>
          </a:bodyPr>
          <a:lstStyle/>
          <a:p>
            <a:pPr marL="285750" indent="-285750">
              <a:buFont typeface="Wingdings" pitchFamily="2" charset="2"/>
              <a:buChar char="v"/>
            </a:pPr>
            <a:r>
              <a:rPr lang="tr-TR" sz="1800" dirty="0" smtClean="0"/>
              <a:t>Olası bir tehdit beklentisinin bireyde yarattığı “kontrol edilemezlik”  duygusu </a:t>
            </a:r>
          </a:p>
          <a:p>
            <a:pPr marL="285750" indent="-285750">
              <a:buFont typeface="Wingdings" pitchFamily="2" charset="2"/>
              <a:buChar char="v"/>
            </a:pPr>
            <a:r>
              <a:rPr lang="tr-TR" sz="1800" dirty="0" smtClean="0"/>
              <a:t>Gelecek yönelimlidir </a:t>
            </a:r>
          </a:p>
          <a:p>
            <a:pPr marL="285750" indent="-285750">
              <a:buFont typeface="Wingdings" pitchFamily="2" charset="2"/>
              <a:buChar char="v"/>
            </a:pPr>
            <a:r>
              <a:rPr lang="tr-TR" sz="1800" dirty="0" smtClean="0"/>
              <a:t>Gerilimin bedensel belirtilerini taşır</a:t>
            </a:r>
          </a:p>
          <a:p>
            <a:pPr marL="285750" indent="-285750">
              <a:buFont typeface="Wingdings" pitchFamily="2" charset="2"/>
              <a:buChar char="v"/>
            </a:pPr>
            <a:r>
              <a:rPr lang="tr-TR" sz="1800" dirty="0" smtClean="0"/>
              <a:t>Belirgin olumsuz duygulanımla karakterizedir</a:t>
            </a:r>
            <a:endParaRPr lang="tr-TR" sz="1800" dirty="0"/>
          </a:p>
        </p:txBody>
      </p:sp>
    </p:spTree>
    <p:extLst>
      <p:ext uri="{BB962C8B-B14F-4D97-AF65-F5344CB8AC3E}">
        <p14:creationId xmlns:p14="http://schemas.microsoft.com/office/powerpoint/2010/main" val="2380439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6552" y="332656"/>
            <a:ext cx="8136904" cy="1143000"/>
          </a:xfrm>
        </p:spPr>
        <p:txBody>
          <a:bodyPr/>
          <a:lstStyle/>
          <a:p>
            <a:pPr marL="0" indent="0">
              <a:buNone/>
            </a:pPr>
            <a:r>
              <a:rPr lang="tr-TR" dirty="0" smtClean="0"/>
              <a:t>Kaygıya hangi durumlarda müdahale edilmeli?</a:t>
            </a:r>
            <a:endParaRPr lang="tr-TR" dirty="0"/>
          </a:p>
        </p:txBody>
      </p:sp>
      <p:sp>
        <p:nvSpPr>
          <p:cNvPr id="4" name="İçerik Yer Tutucusu 2"/>
          <p:cNvSpPr>
            <a:spLocks noGrp="1"/>
          </p:cNvSpPr>
          <p:nvPr>
            <p:ph sz="quarter" idx="13"/>
          </p:nvPr>
        </p:nvSpPr>
        <p:spPr>
          <a:xfrm>
            <a:off x="107504" y="2132856"/>
            <a:ext cx="8712968" cy="3474720"/>
          </a:xfrm>
        </p:spPr>
        <p:txBody>
          <a:bodyPr>
            <a:normAutofit/>
          </a:bodyPr>
          <a:lstStyle/>
          <a:p>
            <a:pPr marL="0" indent="0">
              <a:buNone/>
            </a:pPr>
            <a:r>
              <a:rPr lang="tr-TR" sz="1600" dirty="0" smtClean="0"/>
              <a:t>   </a:t>
            </a:r>
            <a:r>
              <a:rPr lang="tr-TR" sz="1200" dirty="0" smtClean="0"/>
              <a:t>Çocuk ve ergenlerde dönemsel olarak ortaya çıkan ve gelişimsel olarak uygun olan kaygı ile tedavi edilmesi gereken kaygıyı birbirinden farklıdır.</a:t>
            </a:r>
          </a:p>
          <a:p>
            <a:endParaRPr lang="tr-TR" sz="1200" dirty="0" smtClean="0"/>
          </a:p>
          <a:p>
            <a:r>
              <a:rPr lang="tr-TR" sz="1200" dirty="0" smtClean="0"/>
              <a:t>Örnek 1; ayrılık </a:t>
            </a:r>
            <a:r>
              <a:rPr lang="tr-TR" sz="1200" dirty="0"/>
              <a:t>kaygısının bebeklik döneminde </a:t>
            </a:r>
            <a:r>
              <a:rPr lang="tr-TR" sz="1200" dirty="0" smtClean="0"/>
              <a:t>görülmesi normal bir durum iken, daha sonraki dönemlerde çocuğun akran ve aile ilişkilerini, okul başarısını etkileyen ve aşırı, süreğen bir ayrılık kaygısı  halini alıyorsa bu durumda çocukta ayrılma kaygısı bozukluğunu ele alma zamanı gelmiş demektir.</a:t>
            </a:r>
          </a:p>
          <a:p>
            <a:endParaRPr lang="tr-TR" sz="1200" dirty="0" smtClean="0"/>
          </a:p>
          <a:p>
            <a:r>
              <a:rPr lang="tr-TR" sz="1200" dirty="0" smtClean="0"/>
              <a:t>Örnek 2; Tanışmak istediği bir akranıyla karşılaştığında bir ergenin duyduğu kaygı normaldir; ancak ergen kaygıdan kurtulamayıp sürekli şüphe ve derin düşünceler içinde kalıyorsa yine müdahale edilmesi gereken bir durum haline gelir.</a:t>
            </a:r>
          </a:p>
        </p:txBody>
      </p:sp>
      <p:pic>
        <p:nvPicPr>
          <p:cNvPr id="2050" name="Picture 2" descr="Aile Danışmanlığı - Stres - Kaygı - Öğrenci - DoktorTakvimi.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221088"/>
            <a:ext cx="2930558"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511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1332656" y="404664"/>
            <a:ext cx="8229600" cy="1252728"/>
          </a:xfrm>
          <a:prstGeom prst="rect">
            <a:avLst/>
          </a:prstGeom>
          <a:effectLst/>
        </p:spPr>
        <p:txBody>
          <a:bodyPr vert="horz" lIns="91440" tIns="45720" rIns="91440" bIns="45720" rtlCol="0" anchor="t" anchorCtr="0">
            <a:norm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None/>
            </a:pPr>
            <a:r>
              <a:rPr lang="tr-TR" sz="4000" dirty="0" smtClean="0"/>
              <a:t>KAYGININ NEDENLERİ</a:t>
            </a:r>
            <a:endParaRPr lang="tr-TR" sz="40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7577" y="1543864"/>
            <a:ext cx="4176713" cy="762000"/>
          </a:xfrm>
          <a:prstGeom prst="rect">
            <a:avLst/>
          </a:prstGeom>
          <a:noFill/>
          <a:ln>
            <a:noFill/>
          </a:ln>
          <a:effectLst>
            <a:glow rad="635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86995">
            <a:off x="5635076" y="2061802"/>
            <a:ext cx="2005771" cy="2189114"/>
          </a:xfrm>
          <a:prstGeom prst="rect">
            <a:avLst/>
          </a:prstGeom>
          <a:noFill/>
          <a:ln>
            <a:noFill/>
          </a:ln>
          <a:effectLst>
            <a:glow rad="1397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144" y="2211744"/>
            <a:ext cx="2212976" cy="1977764"/>
          </a:xfrm>
          <a:prstGeom prst="rect">
            <a:avLst/>
          </a:prstGeom>
          <a:noFill/>
          <a:ln>
            <a:noFill/>
          </a:ln>
          <a:effectLst>
            <a:glow rad="101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3840" y="2814734"/>
            <a:ext cx="3024187"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562" y="4005064"/>
            <a:ext cx="3414713" cy="847725"/>
          </a:xfrm>
          <a:prstGeom prst="rect">
            <a:avLst/>
          </a:prstGeom>
          <a:noFill/>
          <a:ln>
            <a:noFill/>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7427" y="4005064"/>
            <a:ext cx="3213100" cy="847725"/>
          </a:xfrm>
          <a:prstGeom prst="rect">
            <a:avLst/>
          </a:prstGeom>
          <a:noFill/>
          <a:ln>
            <a:noFill/>
          </a:ln>
          <a:effectLst>
            <a:glow rad="635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6897" y="4054276"/>
            <a:ext cx="2378075" cy="749300"/>
          </a:xfrm>
          <a:prstGeom prst="rect">
            <a:avLst/>
          </a:prstGeom>
          <a:noFill/>
          <a:ln>
            <a:noFill/>
          </a:ln>
          <a:effectLst>
            <a:glow rad="1397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3562" y="4790875"/>
            <a:ext cx="5237163"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83489" y="5302845"/>
            <a:ext cx="3176587"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8620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 xmlns:a16="http://schemas.microsoft.com/office/drawing/2014/main" id="{26EC03E6-DA21-4949-AAC7-8EA2FAB88D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1907704"/>
            <a:ext cx="3891963" cy="4108203"/>
          </a:xfrm>
          <a:prstGeom prst="rect">
            <a:avLst/>
          </a:prstGeom>
        </p:spPr>
      </p:pic>
      <p:sp>
        <p:nvSpPr>
          <p:cNvPr id="5" name="Başlık 1"/>
          <p:cNvSpPr txBox="1">
            <a:spLocks/>
          </p:cNvSpPr>
          <p:nvPr/>
        </p:nvSpPr>
        <p:spPr>
          <a:xfrm>
            <a:off x="611560" y="764704"/>
            <a:ext cx="6512511"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tr-TR" dirty="0" smtClean="0"/>
              <a:t>KAYGI BELİRTİLERİ</a:t>
            </a:r>
            <a:endParaRPr lang="tr-TR" dirty="0"/>
          </a:p>
        </p:txBody>
      </p:sp>
    </p:spTree>
    <p:extLst>
      <p:ext uri="{BB962C8B-B14F-4D97-AF65-F5344CB8AC3E}">
        <p14:creationId xmlns:p14="http://schemas.microsoft.com/office/powerpoint/2010/main" val="202563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764704"/>
            <a:ext cx="6512511" cy="1143000"/>
          </a:xfrm>
        </p:spPr>
        <p:txBody>
          <a:bodyPr/>
          <a:lstStyle/>
          <a:p>
            <a:pPr marL="0" indent="0">
              <a:buNone/>
            </a:pPr>
            <a:r>
              <a:rPr lang="tr-TR" dirty="0" smtClean="0"/>
              <a:t>KAYGI BELİRTİLERİ</a:t>
            </a:r>
            <a:endParaRPr lang="tr-TR" dirty="0"/>
          </a:p>
        </p:txBody>
      </p:sp>
      <p:grpSp>
        <p:nvGrpSpPr>
          <p:cNvPr id="4" name="Grup 3"/>
          <p:cNvGrpSpPr/>
          <p:nvPr/>
        </p:nvGrpSpPr>
        <p:grpSpPr>
          <a:xfrm>
            <a:off x="2395686" y="1804821"/>
            <a:ext cx="1881569" cy="1881569"/>
            <a:chOff x="818370" y="458330"/>
            <a:chExt cx="1881569" cy="1881569"/>
          </a:xfrm>
          <a:scene3d>
            <a:camera prst="orthographicFront"/>
            <a:lightRig rig="flat" dir="t"/>
          </a:scene3d>
        </p:grpSpPr>
        <p:sp>
          <p:nvSpPr>
            <p:cNvPr id="5" name="Yuvarlatılmış Dikdörtgen 4"/>
            <p:cNvSpPr/>
            <p:nvPr/>
          </p:nvSpPr>
          <p:spPr>
            <a:xfrm>
              <a:off x="818370" y="458330"/>
              <a:ext cx="1881569" cy="1881569"/>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 name="Yuvarlatılmış Dikdörtgen 4"/>
            <p:cNvSpPr/>
            <p:nvPr/>
          </p:nvSpPr>
          <p:spPr>
            <a:xfrm>
              <a:off x="910221" y="550181"/>
              <a:ext cx="1697867" cy="169786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buFont typeface="Wingdings" panose="05000000000000000000" pitchFamily="2" charset="2"/>
                <a:buChar char="Ø"/>
              </a:pPr>
              <a:r>
                <a:rPr lang="tr-TR" sz="1100" b="1" u="sng" kern="1200" dirty="0"/>
                <a:t>Zihinsel belirtiler</a:t>
              </a:r>
            </a:p>
            <a:p>
              <a:pPr lvl="0" algn="ctr" defTabSz="488950">
                <a:lnSpc>
                  <a:spcPct val="90000"/>
                </a:lnSpc>
                <a:spcBef>
                  <a:spcPct val="0"/>
                </a:spcBef>
                <a:spcAft>
                  <a:spcPct val="35000"/>
                </a:spcAft>
                <a:buFont typeface="Wingdings" panose="05000000000000000000" pitchFamily="2" charset="2"/>
                <a:buChar char="Ø"/>
              </a:pPr>
              <a:r>
                <a:rPr lang="tr-TR" sz="1100" b="1" kern="1200" dirty="0"/>
                <a:t> Dikkat dağınıklığı, konsantre olamama, sınavın sonucu ile ilgili olumsuz öngörülerde bulunma (Olmayacak, kazanamayacağım, …. gibi).</a:t>
              </a:r>
            </a:p>
          </p:txBody>
        </p:sp>
      </p:grpSp>
      <p:grpSp>
        <p:nvGrpSpPr>
          <p:cNvPr id="7" name="Grup 6"/>
          <p:cNvGrpSpPr/>
          <p:nvPr/>
        </p:nvGrpSpPr>
        <p:grpSpPr>
          <a:xfrm>
            <a:off x="2411760" y="3726393"/>
            <a:ext cx="1881569" cy="1881569"/>
            <a:chOff x="2844676" y="458330"/>
            <a:chExt cx="1881569" cy="1881569"/>
          </a:xfrm>
          <a:scene3d>
            <a:camera prst="orthographicFront"/>
            <a:lightRig rig="flat" dir="t"/>
          </a:scene3d>
        </p:grpSpPr>
        <p:sp>
          <p:nvSpPr>
            <p:cNvPr id="8" name="Yuvarlatılmış Dikdörtgen 7"/>
            <p:cNvSpPr/>
            <p:nvPr/>
          </p:nvSpPr>
          <p:spPr>
            <a:xfrm>
              <a:off x="2844676" y="458330"/>
              <a:ext cx="1881569" cy="1881569"/>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9" name="Yuvarlatılmış Dikdörtgen 4"/>
            <p:cNvSpPr/>
            <p:nvPr/>
          </p:nvSpPr>
          <p:spPr>
            <a:xfrm>
              <a:off x="2936527" y="550181"/>
              <a:ext cx="1697867" cy="169786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buFont typeface="Wingdings" panose="05000000000000000000" pitchFamily="2" charset="2"/>
                <a:buChar char="Ø"/>
              </a:pPr>
              <a:r>
                <a:rPr lang="tr-TR" sz="1100" b="1" u="sng" kern="1200" dirty="0"/>
                <a:t>Duygusal belirtiler</a:t>
              </a:r>
              <a:r>
                <a:rPr lang="tr-TR" sz="1100" kern="1200" dirty="0"/>
                <a:t> </a:t>
              </a:r>
            </a:p>
            <a:p>
              <a:pPr lvl="0" algn="ctr" defTabSz="488950">
                <a:lnSpc>
                  <a:spcPct val="90000"/>
                </a:lnSpc>
                <a:spcBef>
                  <a:spcPct val="0"/>
                </a:spcBef>
                <a:spcAft>
                  <a:spcPct val="35000"/>
                </a:spcAft>
                <a:buFont typeface="Wingdings" panose="05000000000000000000" pitchFamily="2" charset="2"/>
                <a:buChar char="Ø"/>
              </a:pPr>
              <a:r>
                <a:rPr lang="tr-TR" sz="1100" b="1" kern="1200" dirty="0"/>
                <a:t>Gözlemlenebilir düzeyde huzursuzluk, endişe, sinirli bir birey haline gelme, kolaylıkla ağlama, korku, çaresizlik, panik.</a:t>
              </a:r>
            </a:p>
          </p:txBody>
        </p:sp>
      </p:grpSp>
      <p:grpSp>
        <p:nvGrpSpPr>
          <p:cNvPr id="10" name="Grup 9"/>
          <p:cNvGrpSpPr/>
          <p:nvPr/>
        </p:nvGrpSpPr>
        <p:grpSpPr>
          <a:xfrm>
            <a:off x="4288790" y="3726393"/>
            <a:ext cx="1881569" cy="1881569"/>
            <a:chOff x="818370" y="2484636"/>
            <a:chExt cx="1881569" cy="1881569"/>
          </a:xfrm>
          <a:scene3d>
            <a:camera prst="orthographicFront"/>
            <a:lightRig rig="flat" dir="t"/>
          </a:scene3d>
        </p:grpSpPr>
        <p:sp>
          <p:nvSpPr>
            <p:cNvPr id="11" name="Yuvarlatılmış Dikdörtgen 10"/>
            <p:cNvSpPr/>
            <p:nvPr/>
          </p:nvSpPr>
          <p:spPr>
            <a:xfrm>
              <a:off x="818370" y="2484636"/>
              <a:ext cx="1881569" cy="1881569"/>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2" name="Yuvarlatılmış Dikdörtgen 4"/>
            <p:cNvSpPr/>
            <p:nvPr/>
          </p:nvSpPr>
          <p:spPr>
            <a:xfrm>
              <a:off x="910221" y="2576487"/>
              <a:ext cx="1697867" cy="169786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buFont typeface="Wingdings" panose="05000000000000000000" pitchFamily="2" charset="2"/>
                <a:buChar char="Ø"/>
              </a:pPr>
              <a:r>
                <a:rPr lang="tr-TR" sz="1100" b="1" u="sng" kern="1200"/>
                <a:t>Davranışsal belirtiler</a:t>
              </a:r>
              <a:r>
                <a:rPr lang="tr-TR" sz="1100" b="1" kern="1200"/>
                <a:t> </a:t>
              </a:r>
            </a:p>
            <a:p>
              <a:pPr lvl="0" algn="ctr" defTabSz="488950">
                <a:lnSpc>
                  <a:spcPct val="90000"/>
                </a:lnSpc>
                <a:spcBef>
                  <a:spcPct val="0"/>
                </a:spcBef>
                <a:spcAft>
                  <a:spcPct val="35000"/>
                </a:spcAft>
                <a:buFont typeface="Wingdings" panose="05000000000000000000" pitchFamily="2" charset="2"/>
                <a:buChar char="Ø"/>
              </a:pPr>
              <a:r>
                <a:rPr lang="tr-TR" sz="1100" b="1" kern="1200" dirty="0"/>
                <a:t>Sınavlardan kaçınma, sınav sırasında dona kalma ve eylemde bulunamama</a:t>
              </a:r>
            </a:p>
          </p:txBody>
        </p:sp>
      </p:grpSp>
      <p:grpSp>
        <p:nvGrpSpPr>
          <p:cNvPr id="13" name="Grup 12"/>
          <p:cNvGrpSpPr/>
          <p:nvPr/>
        </p:nvGrpSpPr>
        <p:grpSpPr>
          <a:xfrm>
            <a:off x="4293329" y="1820845"/>
            <a:ext cx="1881569" cy="1881569"/>
            <a:chOff x="2844676" y="2484636"/>
            <a:chExt cx="1881569" cy="1881569"/>
          </a:xfrm>
          <a:scene3d>
            <a:camera prst="orthographicFront"/>
            <a:lightRig rig="flat" dir="t"/>
          </a:scene3d>
        </p:grpSpPr>
        <p:sp>
          <p:nvSpPr>
            <p:cNvPr id="14" name="Yuvarlatılmış Dikdörtgen 13"/>
            <p:cNvSpPr/>
            <p:nvPr/>
          </p:nvSpPr>
          <p:spPr>
            <a:xfrm>
              <a:off x="2844676" y="2484636"/>
              <a:ext cx="1881569" cy="1881569"/>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5" name="Yuvarlatılmış Dikdörtgen 4"/>
            <p:cNvSpPr/>
            <p:nvPr/>
          </p:nvSpPr>
          <p:spPr>
            <a:xfrm>
              <a:off x="2936527" y="2576487"/>
              <a:ext cx="1697867" cy="169786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buFont typeface="Wingdings" panose="05000000000000000000" pitchFamily="2" charset="2"/>
                <a:buChar char="Ø"/>
              </a:pPr>
              <a:r>
                <a:rPr lang="tr-TR" sz="1100" b="1" u="sng" kern="1200"/>
                <a:t>Fiziksel belirtiler</a:t>
              </a:r>
            </a:p>
            <a:p>
              <a:pPr lvl="0" algn="ctr" defTabSz="488950">
                <a:lnSpc>
                  <a:spcPct val="90000"/>
                </a:lnSpc>
                <a:spcBef>
                  <a:spcPct val="0"/>
                </a:spcBef>
                <a:spcAft>
                  <a:spcPct val="35000"/>
                </a:spcAft>
                <a:buFont typeface="Wingdings" panose="05000000000000000000" pitchFamily="2" charset="2"/>
                <a:buChar char="Ø"/>
              </a:pPr>
              <a:r>
                <a:rPr lang="tr-TR" sz="1100" b="1" kern="1200" dirty="0"/>
                <a:t>Baş ağrısı, sabahları kendini yorgun ve halsiz hissetme, uyumakta zorlanma, mide ve bağırsak sistemine ait sıkıntılar, iştahsızlık, kalbin hızlı çapması, ellerin soğuk ve terli olması.</a:t>
              </a:r>
            </a:p>
          </p:txBody>
        </p:sp>
      </p:grpSp>
    </p:spTree>
    <p:extLst>
      <p:ext uri="{BB962C8B-B14F-4D97-AF65-F5344CB8AC3E}">
        <p14:creationId xmlns:p14="http://schemas.microsoft.com/office/powerpoint/2010/main" val="3196926158"/>
      </p:ext>
    </p:extLst>
  </p:cSld>
  <p:clrMapOvr>
    <a:masterClrMapping/>
  </p:clrMapOvr>
</p:sld>
</file>

<file path=ppt/theme/theme1.xml><?xml version="1.0" encoding="utf-8"?>
<a:theme xmlns:a="http://schemas.openxmlformats.org/drawingml/2006/main" name="Hava Akımı">
  <a:themeElements>
    <a:clrScheme name="Hava Akımı">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Hava Akımı">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va Akımı">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430</TotalTime>
  <Words>1473</Words>
  <Application>Microsoft Office PowerPoint</Application>
  <PresentationFormat>Ekran Gösterisi (4:3)</PresentationFormat>
  <Paragraphs>253</Paragraphs>
  <Slides>37</Slides>
  <Notes>1</Notes>
  <HiddenSlides>0</HiddenSlides>
  <MMClips>0</MMClips>
  <ScaleCrop>false</ScaleCrop>
  <HeadingPairs>
    <vt:vector size="4" baseType="variant">
      <vt:variant>
        <vt:lpstr>Tema</vt:lpstr>
      </vt:variant>
      <vt:variant>
        <vt:i4>1</vt:i4>
      </vt:variant>
      <vt:variant>
        <vt:lpstr>Slayt Başlıkları</vt:lpstr>
      </vt:variant>
      <vt:variant>
        <vt:i4>37</vt:i4>
      </vt:variant>
    </vt:vector>
  </HeadingPairs>
  <TitlesOfParts>
    <vt:vector size="38" baseType="lpstr">
      <vt:lpstr>Hava Akımı</vt:lpstr>
      <vt:lpstr>Kaygı ve Baş etme Becerileri</vt:lpstr>
      <vt:lpstr>PowerPoint Sunusu</vt:lpstr>
      <vt:lpstr>PowerPoint Sunusu</vt:lpstr>
      <vt:lpstr>KAYGI İLE KORKU KARIŞTIRILMAMALIDIR</vt:lpstr>
      <vt:lpstr>KORKU            KAYGI     </vt:lpstr>
      <vt:lpstr>Kaygıya hangi durumlarda müdahale edilmeli?</vt:lpstr>
      <vt:lpstr>PowerPoint Sunusu</vt:lpstr>
      <vt:lpstr>PowerPoint Sunusu</vt:lpstr>
      <vt:lpstr>KAYGI BELİRTİLERİ</vt:lpstr>
      <vt:lpstr>KAYGI BELİRTİLERİ</vt:lpstr>
      <vt:lpstr>KAYGI BELİRTİLERİ</vt:lpstr>
      <vt:lpstr>KAYGI BELİRTİLERİ</vt:lpstr>
      <vt:lpstr>KAYGI BELİRTİLERİ</vt:lpstr>
      <vt:lpstr>KAYGI BELİRTİLERİ</vt:lpstr>
      <vt:lpstr>KAYGI BELİRTİLERİ</vt:lpstr>
      <vt:lpstr>PowerPoint Sunusu</vt:lpstr>
      <vt:lpstr>PowerPoint Sunusu</vt:lpstr>
      <vt:lpstr>Kaygı Bozuklukları</vt:lpstr>
      <vt:lpstr>SINAV KAYGISI</vt:lpstr>
      <vt:lpstr>Neden sınav kaygısı yaşarız?</vt:lpstr>
      <vt:lpstr>PowerPoint Sunusu</vt:lpstr>
      <vt:lpstr>ABC MODELİ</vt:lpstr>
      <vt:lpstr>İŞLEVSEL DÜŞÜNME BİÇİMLERİ</vt:lpstr>
      <vt:lpstr>KAYGIYI KONTROL ETMEK</vt:lpstr>
      <vt:lpstr>KAYGI İLE  BAŞA ÇIKABİLME</vt:lpstr>
      <vt:lpstr> </vt:lpstr>
      <vt:lpstr>FİZİKSEL RAHATLAMA</vt:lpstr>
      <vt:lpstr> DOĞRU BİLGİYİ ÖĞRENMEK</vt:lpstr>
      <vt:lpstr>PowerPoint Sunusu</vt:lpstr>
      <vt:lpstr>DUYGULARINIZ İLETİŞİMİNİZİ ETKİLEMESİN</vt:lpstr>
      <vt:lpstr>PowerPoint Sunusu</vt:lpstr>
      <vt:lpstr>COVID-19 ve Kaygı</vt:lpstr>
      <vt:lpstr>PowerPoint Sunusu</vt:lpstr>
      <vt:lpstr>PowerPoint Sunusu</vt:lpstr>
      <vt:lpstr>PowerPoint Sunusu</vt:lpstr>
      <vt:lpstr>PowerPoint Sunusu</vt:lpstr>
      <vt:lpstr>PowerPoint Sunusu</vt:lpstr>
    </vt:vector>
  </TitlesOfParts>
  <Company>Progressive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Kaygı ve Baş etme Becerileri</dc:title>
  <dc:creator>Pc</dc:creator>
  <cp:lastModifiedBy>Pc</cp:lastModifiedBy>
  <cp:revision>41</cp:revision>
  <dcterms:created xsi:type="dcterms:W3CDTF">2020-10-14T06:36:53Z</dcterms:created>
  <dcterms:modified xsi:type="dcterms:W3CDTF">2020-10-27T14:26:02Z</dcterms:modified>
</cp:coreProperties>
</file>