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notesSlides/notesSlide1.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notesSlides/notesSlide2.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notesSlides/notesSlide3.xml" ContentType="application/vnd.openxmlformats-officedocument.presentationml.notesSlide+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0" r:id="rId1"/>
    <p:sldMasterId id="2147484026" r:id="rId2"/>
  </p:sldMasterIdLst>
  <p:notesMasterIdLst>
    <p:notesMasterId r:id="rId49"/>
  </p:notesMasterIdLst>
  <p:handoutMasterIdLst>
    <p:handoutMasterId r:id="rId50"/>
  </p:handoutMasterIdLst>
  <p:sldIdLst>
    <p:sldId id="257" r:id="rId3"/>
    <p:sldId id="421" r:id="rId4"/>
    <p:sldId id="457" r:id="rId5"/>
    <p:sldId id="460" r:id="rId6"/>
    <p:sldId id="458" r:id="rId7"/>
    <p:sldId id="459" r:id="rId8"/>
    <p:sldId id="456" r:id="rId9"/>
    <p:sldId id="277" r:id="rId10"/>
    <p:sldId id="419" r:id="rId11"/>
    <p:sldId id="420" r:id="rId12"/>
    <p:sldId id="455" r:id="rId13"/>
    <p:sldId id="422" r:id="rId14"/>
    <p:sldId id="423" r:id="rId15"/>
    <p:sldId id="424" r:id="rId16"/>
    <p:sldId id="425" r:id="rId17"/>
    <p:sldId id="427" r:id="rId18"/>
    <p:sldId id="428" r:id="rId19"/>
    <p:sldId id="429" r:id="rId20"/>
    <p:sldId id="430" r:id="rId21"/>
    <p:sldId id="431" r:id="rId22"/>
    <p:sldId id="432" r:id="rId23"/>
    <p:sldId id="433" r:id="rId24"/>
    <p:sldId id="434" r:id="rId25"/>
    <p:sldId id="435" r:id="rId26"/>
    <p:sldId id="436" r:id="rId27"/>
    <p:sldId id="437" r:id="rId28"/>
    <p:sldId id="438" r:id="rId29"/>
    <p:sldId id="439" r:id="rId30"/>
    <p:sldId id="440" r:id="rId31"/>
    <p:sldId id="441" r:id="rId32"/>
    <p:sldId id="442" r:id="rId33"/>
    <p:sldId id="443" r:id="rId34"/>
    <p:sldId id="444" r:id="rId35"/>
    <p:sldId id="445" r:id="rId36"/>
    <p:sldId id="446" r:id="rId37"/>
    <p:sldId id="447" r:id="rId38"/>
    <p:sldId id="448" r:id="rId39"/>
    <p:sldId id="461" r:id="rId40"/>
    <p:sldId id="449" r:id="rId41"/>
    <p:sldId id="450" r:id="rId42"/>
    <p:sldId id="451" r:id="rId43"/>
    <p:sldId id="462" r:id="rId44"/>
    <p:sldId id="452" r:id="rId45"/>
    <p:sldId id="454" r:id="rId46"/>
    <p:sldId id="453" r:id="rId47"/>
    <p:sldId id="416" r:id="rId48"/>
  </p:sldIdLst>
  <p:sldSz cx="9144000" cy="5143500" type="screen16x9"/>
  <p:notesSz cx="6858000" cy="9144000"/>
  <p:custDataLst>
    <p:tags r:id="rId51"/>
  </p:custDataLst>
  <p:defaultTextStyle>
    <a:defPPr>
      <a:defRPr lang="en-US"/>
    </a:defPPr>
    <a:lvl1pPr algn="l" defTabSz="685800" rtl="0" eaLnBrk="0" fontAlgn="base" hangingPunct="0">
      <a:spcBef>
        <a:spcPct val="0"/>
      </a:spcBef>
      <a:spcAft>
        <a:spcPct val="0"/>
      </a:spcAft>
      <a:defRPr sz="1300" kern="1200">
        <a:solidFill>
          <a:schemeClr val="tx1"/>
        </a:solidFill>
        <a:latin typeface="Calibri" panose="020F0502020204030204" pitchFamily="34" charset="0"/>
        <a:ea typeface="+mn-ea"/>
        <a:cs typeface="+mn-cs"/>
      </a:defRPr>
    </a:lvl1pPr>
    <a:lvl2pPr marL="342900" indent="114300" algn="l" defTabSz="685800" rtl="0" eaLnBrk="0" fontAlgn="base" hangingPunct="0">
      <a:spcBef>
        <a:spcPct val="0"/>
      </a:spcBef>
      <a:spcAft>
        <a:spcPct val="0"/>
      </a:spcAft>
      <a:defRPr sz="1300" kern="1200">
        <a:solidFill>
          <a:schemeClr val="tx1"/>
        </a:solidFill>
        <a:latin typeface="Calibri" panose="020F0502020204030204" pitchFamily="34" charset="0"/>
        <a:ea typeface="+mn-ea"/>
        <a:cs typeface="+mn-cs"/>
      </a:defRPr>
    </a:lvl2pPr>
    <a:lvl3pPr marL="685800" indent="228600" algn="l" defTabSz="685800" rtl="0" eaLnBrk="0" fontAlgn="base" hangingPunct="0">
      <a:spcBef>
        <a:spcPct val="0"/>
      </a:spcBef>
      <a:spcAft>
        <a:spcPct val="0"/>
      </a:spcAft>
      <a:defRPr sz="1300" kern="1200">
        <a:solidFill>
          <a:schemeClr val="tx1"/>
        </a:solidFill>
        <a:latin typeface="Calibri" panose="020F0502020204030204" pitchFamily="34" charset="0"/>
        <a:ea typeface="+mn-ea"/>
        <a:cs typeface="+mn-cs"/>
      </a:defRPr>
    </a:lvl3pPr>
    <a:lvl4pPr marL="1028700" indent="342900" algn="l" defTabSz="685800" rtl="0" eaLnBrk="0" fontAlgn="base" hangingPunct="0">
      <a:spcBef>
        <a:spcPct val="0"/>
      </a:spcBef>
      <a:spcAft>
        <a:spcPct val="0"/>
      </a:spcAft>
      <a:defRPr sz="1300" kern="1200">
        <a:solidFill>
          <a:schemeClr val="tx1"/>
        </a:solidFill>
        <a:latin typeface="Calibri" panose="020F0502020204030204" pitchFamily="34" charset="0"/>
        <a:ea typeface="+mn-ea"/>
        <a:cs typeface="+mn-cs"/>
      </a:defRPr>
    </a:lvl4pPr>
    <a:lvl5pPr marL="1371600" indent="457200" algn="l" defTabSz="685800" rtl="0" eaLnBrk="0" fontAlgn="base" hangingPunct="0">
      <a:spcBef>
        <a:spcPct val="0"/>
      </a:spcBef>
      <a:spcAft>
        <a:spcPct val="0"/>
      </a:spcAft>
      <a:defRPr sz="1300" kern="1200">
        <a:solidFill>
          <a:schemeClr val="tx1"/>
        </a:solidFill>
        <a:latin typeface="Calibri" panose="020F0502020204030204" pitchFamily="34" charset="0"/>
        <a:ea typeface="+mn-ea"/>
        <a:cs typeface="+mn-cs"/>
      </a:defRPr>
    </a:lvl5pPr>
    <a:lvl6pPr marL="2286000" algn="l" defTabSz="914400" rtl="0" eaLnBrk="1" latinLnBrk="0" hangingPunct="1">
      <a:defRPr sz="1300" kern="1200">
        <a:solidFill>
          <a:schemeClr val="tx1"/>
        </a:solidFill>
        <a:latin typeface="Calibri" panose="020F0502020204030204" pitchFamily="34" charset="0"/>
        <a:ea typeface="+mn-ea"/>
        <a:cs typeface="+mn-cs"/>
      </a:defRPr>
    </a:lvl6pPr>
    <a:lvl7pPr marL="2743200" algn="l" defTabSz="914400" rtl="0" eaLnBrk="1" latinLnBrk="0" hangingPunct="1">
      <a:defRPr sz="1300" kern="1200">
        <a:solidFill>
          <a:schemeClr val="tx1"/>
        </a:solidFill>
        <a:latin typeface="Calibri" panose="020F0502020204030204" pitchFamily="34" charset="0"/>
        <a:ea typeface="+mn-ea"/>
        <a:cs typeface="+mn-cs"/>
      </a:defRPr>
    </a:lvl7pPr>
    <a:lvl8pPr marL="3200400" algn="l" defTabSz="914400" rtl="0" eaLnBrk="1" latinLnBrk="0" hangingPunct="1">
      <a:defRPr sz="1300" kern="1200">
        <a:solidFill>
          <a:schemeClr val="tx1"/>
        </a:solidFill>
        <a:latin typeface="Calibri" panose="020F0502020204030204" pitchFamily="34" charset="0"/>
        <a:ea typeface="+mn-ea"/>
        <a:cs typeface="+mn-cs"/>
      </a:defRPr>
    </a:lvl8pPr>
    <a:lvl9pPr marL="3657600" algn="l" defTabSz="914400" rtl="0" eaLnBrk="1" latinLnBrk="0" hangingPunct="1">
      <a:defRPr sz="1300"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1A8DF"/>
    <a:srgbClr val="668CC7"/>
    <a:srgbClr val="6EB6E5"/>
    <a:srgbClr val="68C1A3"/>
    <a:srgbClr val="F5D65F"/>
    <a:srgbClr val="D362A1"/>
    <a:srgbClr val="A8D064"/>
    <a:srgbClr val="F6514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80" autoAdjust="0"/>
    <p:restoredTop sz="95313" autoAdjust="0"/>
  </p:normalViewPr>
  <p:slideViewPr>
    <p:cSldViewPr snapToGrid="0">
      <p:cViewPr varScale="1">
        <p:scale>
          <a:sx n="104" d="100"/>
          <a:sy n="104" d="100"/>
        </p:scale>
        <p:origin x="288" y="96"/>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53" d="100"/>
          <a:sy n="53" d="100"/>
        </p:scale>
        <p:origin x="2826"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handoutMaster" Target="handoutMasters/handoutMaster1.xml"/><Relationship Id="rId55"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tags" Target="tags/tag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1EE4DC0-FBC2-485C-839F-77B13B3A8D95}" type="doc">
      <dgm:prSet loTypeId="urn:microsoft.com/office/officeart/2005/8/layout/hierarchy1" loCatId="hierarchy" qsTypeId="urn:microsoft.com/office/officeart/2005/8/quickstyle/simple1" qsCatId="simple" csTypeId="urn:microsoft.com/office/officeart/2005/8/colors/colorful3" csCatId="colorful" phldr="1"/>
      <dgm:spPr/>
      <dgm:t>
        <a:bodyPr/>
        <a:lstStyle/>
        <a:p>
          <a:endParaRPr lang="tr-TR"/>
        </a:p>
      </dgm:t>
    </dgm:pt>
    <dgm:pt modelId="{237A512D-27D9-4CFE-B8D3-877435A5CAEE}">
      <dgm:prSet phldrT="[Metin]"/>
      <dgm:spPr/>
      <dgm:t>
        <a:bodyPr/>
        <a:lstStyle/>
        <a:p>
          <a:r>
            <a:rPr lang="tr-TR" b="1" dirty="0">
              <a:effectLst>
                <a:outerShdw blurRad="38100" dist="38100" dir="2700000" algn="tl">
                  <a:srgbClr val="000000">
                    <a:alpha val="43137"/>
                  </a:srgbClr>
                </a:outerShdw>
              </a:effectLst>
            </a:rPr>
            <a:t>LİSEYE YERLEŞME</a:t>
          </a:r>
        </a:p>
      </dgm:t>
    </dgm:pt>
    <dgm:pt modelId="{46BF7F7C-C7B2-4460-982F-AF9F6005A53A}" type="parTrans" cxnId="{6F4A5A0C-4AB5-4A4C-9B86-9D08835CB3B5}">
      <dgm:prSet/>
      <dgm:spPr/>
      <dgm:t>
        <a:bodyPr/>
        <a:lstStyle/>
        <a:p>
          <a:endParaRPr lang="tr-TR"/>
        </a:p>
      </dgm:t>
    </dgm:pt>
    <dgm:pt modelId="{85ED7F90-D81E-429C-9F56-43E0F7A253E8}" type="sibTrans" cxnId="{6F4A5A0C-4AB5-4A4C-9B86-9D08835CB3B5}">
      <dgm:prSet/>
      <dgm:spPr/>
      <dgm:t>
        <a:bodyPr/>
        <a:lstStyle/>
        <a:p>
          <a:endParaRPr lang="tr-TR"/>
        </a:p>
      </dgm:t>
    </dgm:pt>
    <dgm:pt modelId="{DA90D7E4-47C3-4B00-9491-62FC45DEFBEA}">
      <dgm:prSet phldrT="[Metin]"/>
      <dgm:spPr>
        <a:solidFill>
          <a:srgbClr val="FFFF00">
            <a:alpha val="90000"/>
          </a:srgbClr>
        </a:solidFill>
      </dgm:spPr>
      <dgm:t>
        <a:bodyPr/>
        <a:lstStyle/>
        <a:p>
          <a:r>
            <a:rPr lang="tr-TR" b="1" dirty="0">
              <a:effectLst>
                <a:outerShdw blurRad="38100" dist="38100" dir="2700000" algn="tl">
                  <a:srgbClr val="000000">
                    <a:alpha val="43137"/>
                  </a:srgbClr>
                </a:outerShdw>
              </a:effectLst>
            </a:rPr>
            <a:t>Sınavla Yerleşme</a:t>
          </a:r>
        </a:p>
      </dgm:t>
    </dgm:pt>
    <dgm:pt modelId="{26701DC5-1980-40F0-86A0-3813F3ACBAF2}" type="parTrans" cxnId="{2D2E46A6-3C39-4327-89C9-EBC1841B1ECE}">
      <dgm:prSet/>
      <dgm:spPr/>
      <dgm:t>
        <a:bodyPr/>
        <a:lstStyle/>
        <a:p>
          <a:endParaRPr lang="tr-TR"/>
        </a:p>
      </dgm:t>
    </dgm:pt>
    <dgm:pt modelId="{982B9FC4-0537-4D96-94A0-8BC2F90E1151}" type="sibTrans" cxnId="{2D2E46A6-3C39-4327-89C9-EBC1841B1ECE}">
      <dgm:prSet/>
      <dgm:spPr/>
      <dgm:t>
        <a:bodyPr/>
        <a:lstStyle/>
        <a:p>
          <a:endParaRPr lang="tr-TR"/>
        </a:p>
      </dgm:t>
    </dgm:pt>
    <dgm:pt modelId="{B5F60A22-086B-4F6A-8127-0971600310EE}">
      <dgm:prSet phldrT="[Metin]"/>
      <dgm:spPr>
        <a:solidFill>
          <a:srgbClr val="0070C0">
            <a:alpha val="90000"/>
          </a:srgbClr>
        </a:solidFill>
      </dgm:spPr>
      <dgm:t>
        <a:bodyPr/>
        <a:lstStyle/>
        <a:p>
          <a:r>
            <a:rPr lang="tr-TR" b="1" dirty="0">
              <a:effectLst>
                <a:outerShdw blurRad="38100" dist="38100" dir="2700000" algn="tl">
                  <a:srgbClr val="000000">
                    <a:alpha val="43137"/>
                  </a:srgbClr>
                </a:outerShdw>
              </a:effectLst>
            </a:rPr>
            <a:t>Adrese Dayalı Yerleşme</a:t>
          </a:r>
        </a:p>
      </dgm:t>
    </dgm:pt>
    <dgm:pt modelId="{D7CF0953-0487-4B32-B291-DC8D8498F250}" type="parTrans" cxnId="{16BBED40-956B-468C-A3C4-E2B5E6F63E0A}">
      <dgm:prSet/>
      <dgm:spPr/>
      <dgm:t>
        <a:bodyPr/>
        <a:lstStyle/>
        <a:p>
          <a:endParaRPr lang="tr-TR"/>
        </a:p>
      </dgm:t>
    </dgm:pt>
    <dgm:pt modelId="{FBF280E6-6DF2-4695-AD26-D29E61663F20}" type="sibTrans" cxnId="{16BBED40-956B-468C-A3C4-E2B5E6F63E0A}">
      <dgm:prSet/>
      <dgm:spPr/>
      <dgm:t>
        <a:bodyPr/>
        <a:lstStyle/>
        <a:p>
          <a:endParaRPr lang="tr-TR"/>
        </a:p>
      </dgm:t>
    </dgm:pt>
    <dgm:pt modelId="{3C64B576-3804-4076-8D77-EBB00F98FAAC}" type="pres">
      <dgm:prSet presAssocID="{21EE4DC0-FBC2-485C-839F-77B13B3A8D95}" presName="hierChild1" presStyleCnt="0">
        <dgm:presLayoutVars>
          <dgm:chPref val="1"/>
          <dgm:dir/>
          <dgm:animOne val="branch"/>
          <dgm:animLvl val="lvl"/>
          <dgm:resizeHandles/>
        </dgm:presLayoutVars>
      </dgm:prSet>
      <dgm:spPr/>
      <dgm:t>
        <a:bodyPr/>
        <a:lstStyle/>
        <a:p>
          <a:endParaRPr lang="tr-TR"/>
        </a:p>
      </dgm:t>
    </dgm:pt>
    <dgm:pt modelId="{ADBC58E4-7857-4F58-A7FD-EB60181E26F1}" type="pres">
      <dgm:prSet presAssocID="{237A512D-27D9-4CFE-B8D3-877435A5CAEE}" presName="hierRoot1" presStyleCnt="0"/>
      <dgm:spPr/>
    </dgm:pt>
    <dgm:pt modelId="{33FEF238-C567-452A-B0E5-E32FF8EC0766}" type="pres">
      <dgm:prSet presAssocID="{237A512D-27D9-4CFE-B8D3-877435A5CAEE}" presName="composite" presStyleCnt="0"/>
      <dgm:spPr/>
    </dgm:pt>
    <dgm:pt modelId="{5F6CCFE8-D0B7-4D16-BC42-5F2F9CDB8342}" type="pres">
      <dgm:prSet presAssocID="{237A512D-27D9-4CFE-B8D3-877435A5CAEE}" presName="background" presStyleLbl="node0" presStyleIdx="0" presStyleCnt="1"/>
      <dgm:spPr/>
    </dgm:pt>
    <dgm:pt modelId="{07B81547-C93E-4B29-9DF6-0763CA7B35F8}" type="pres">
      <dgm:prSet presAssocID="{237A512D-27D9-4CFE-B8D3-877435A5CAEE}" presName="text" presStyleLbl="fgAcc0" presStyleIdx="0" presStyleCnt="1" custScaleX="209160">
        <dgm:presLayoutVars>
          <dgm:chPref val="3"/>
        </dgm:presLayoutVars>
      </dgm:prSet>
      <dgm:spPr/>
      <dgm:t>
        <a:bodyPr/>
        <a:lstStyle/>
        <a:p>
          <a:endParaRPr lang="tr-TR"/>
        </a:p>
      </dgm:t>
    </dgm:pt>
    <dgm:pt modelId="{492CD486-3E21-412F-963A-E0051395DD37}" type="pres">
      <dgm:prSet presAssocID="{237A512D-27D9-4CFE-B8D3-877435A5CAEE}" presName="hierChild2" presStyleCnt="0"/>
      <dgm:spPr/>
    </dgm:pt>
    <dgm:pt modelId="{E19AD235-F374-43CE-A6AB-4120908D0620}" type="pres">
      <dgm:prSet presAssocID="{26701DC5-1980-40F0-86A0-3813F3ACBAF2}" presName="Name10" presStyleLbl="parChTrans1D2" presStyleIdx="0" presStyleCnt="2"/>
      <dgm:spPr/>
      <dgm:t>
        <a:bodyPr/>
        <a:lstStyle/>
        <a:p>
          <a:endParaRPr lang="tr-TR"/>
        </a:p>
      </dgm:t>
    </dgm:pt>
    <dgm:pt modelId="{C1C42F0D-CB8D-47A5-A34F-3F39BA6CF10B}" type="pres">
      <dgm:prSet presAssocID="{DA90D7E4-47C3-4B00-9491-62FC45DEFBEA}" presName="hierRoot2" presStyleCnt="0"/>
      <dgm:spPr/>
    </dgm:pt>
    <dgm:pt modelId="{A235BDDA-C0B2-4409-AAA3-24A802B14BCD}" type="pres">
      <dgm:prSet presAssocID="{DA90D7E4-47C3-4B00-9491-62FC45DEFBEA}" presName="composite2" presStyleCnt="0"/>
      <dgm:spPr/>
    </dgm:pt>
    <dgm:pt modelId="{EC0C7D23-00DE-4350-9B02-04A1AAED6C91}" type="pres">
      <dgm:prSet presAssocID="{DA90D7E4-47C3-4B00-9491-62FC45DEFBEA}" presName="background2" presStyleLbl="node2" presStyleIdx="0" presStyleCnt="2"/>
      <dgm:spPr/>
    </dgm:pt>
    <dgm:pt modelId="{16AF8BDD-5C73-409A-866D-21188BF6B68D}" type="pres">
      <dgm:prSet presAssocID="{DA90D7E4-47C3-4B00-9491-62FC45DEFBEA}" presName="text2" presStyleLbl="fgAcc2" presStyleIdx="0" presStyleCnt="2" custLinFactNeighborX="-2517" custLinFactNeighborY="-12884">
        <dgm:presLayoutVars>
          <dgm:chPref val="3"/>
        </dgm:presLayoutVars>
      </dgm:prSet>
      <dgm:spPr/>
      <dgm:t>
        <a:bodyPr/>
        <a:lstStyle/>
        <a:p>
          <a:endParaRPr lang="tr-TR"/>
        </a:p>
      </dgm:t>
    </dgm:pt>
    <dgm:pt modelId="{2100B032-B19C-4814-9A40-5444928A8264}" type="pres">
      <dgm:prSet presAssocID="{DA90D7E4-47C3-4B00-9491-62FC45DEFBEA}" presName="hierChild3" presStyleCnt="0"/>
      <dgm:spPr/>
    </dgm:pt>
    <dgm:pt modelId="{F12EDEB7-8CCE-4D60-A355-92A879FF0E28}" type="pres">
      <dgm:prSet presAssocID="{D7CF0953-0487-4B32-B291-DC8D8498F250}" presName="Name10" presStyleLbl="parChTrans1D2" presStyleIdx="1" presStyleCnt="2"/>
      <dgm:spPr/>
      <dgm:t>
        <a:bodyPr/>
        <a:lstStyle/>
        <a:p>
          <a:endParaRPr lang="tr-TR"/>
        </a:p>
      </dgm:t>
    </dgm:pt>
    <dgm:pt modelId="{3DA125AB-DBCA-40EC-86B0-A2211EC6F0DE}" type="pres">
      <dgm:prSet presAssocID="{B5F60A22-086B-4F6A-8127-0971600310EE}" presName="hierRoot2" presStyleCnt="0"/>
      <dgm:spPr/>
    </dgm:pt>
    <dgm:pt modelId="{E285FAB5-C6B0-4237-A761-42D492085979}" type="pres">
      <dgm:prSet presAssocID="{B5F60A22-086B-4F6A-8127-0971600310EE}" presName="composite2" presStyleCnt="0"/>
      <dgm:spPr/>
    </dgm:pt>
    <dgm:pt modelId="{CE969FF0-12D0-49D5-ADDA-12C0AE256CC3}" type="pres">
      <dgm:prSet presAssocID="{B5F60A22-086B-4F6A-8127-0971600310EE}" presName="background2" presStyleLbl="node2" presStyleIdx="1" presStyleCnt="2"/>
      <dgm:spPr/>
    </dgm:pt>
    <dgm:pt modelId="{0E183C1E-9B8A-433C-AD15-7A4EC200CFB1}" type="pres">
      <dgm:prSet presAssocID="{B5F60A22-086B-4F6A-8127-0971600310EE}" presName="text2" presStyleLbl="fgAcc2" presStyleIdx="1" presStyleCnt="2" custLinFactNeighborY="-9911">
        <dgm:presLayoutVars>
          <dgm:chPref val="3"/>
        </dgm:presLayoutVars>
      </dgm:prSet>
      <dgm:spPr/>
      <dgm:t>
        <a:bodyPr/>
        <a:lstStyle/>
        <a:p>
          <a:endParaRPr lang="tr-TR"/>
        </a:p>
      </dgm:t>
    </dgm:pt>
    <dgm:pt modelId="{9B5DE3EE-7CE3-43F5-BCE5-A7912C5356CA}" type="pres">
      <dgm:prSet presAssocID="{B5F60A22-086B-4F6A-8127-0971600310EE}" presName="hierChild3" presStyleCnt="0"/>
      <dgm:spPr/>
    </dgm:pt>
  </dgm:ptLst>
  <dgm:cxnLst>
    <dgm:cxn modelId="{A32E9AB5-7ED2-4073-ADA0-22593DE58CC9}" type="presOf" srcId="{D7CF0953-0487-4B32-B291-DC8D8498F250}" destId="{F12EDEB7-8CCE-4D60-A355-92A879FF0E28}" srcOrd="0" destOrd="0" presId="urn:microsoft.com/office/officeart/2005/8/layout/hierarchy1"/>
    <dgm:cxn modelId="{5FD82666-BA21-4B9B-B2A5-7C07FF098AE3}" type="presOf" srcId="{237A512D-27D9-4CFE-B8D3-877435A5CAEE}" destId="{07B81547-C93E-4B29-9DF6-0763CA7B35F8}" srcOrd="0" destOrd="0" presId="urn:microsoft.com/office/officeart/2005/8/layout/hierarchy1"/>
    <dgm:cxn modelId="{D0146DD6-A0D0-4A73-916E-FC83E39F18A2}" type="presOf" srcId="{21EE4DC0-FBC2-485C-839F-77B13B3A8D95}" destId="{3C64B576-3804-4076-8D77-EBB00F98FAAC}" srcOrd="0" destOrd="0" presId="urn:microsoft.com/office/officeart/2005/8/layout/hierarchy1"/>
    <dgm:cxn modelId="{EA32FBCC-2B1A-40C3-A913-3E42B17F21E8}" type="presOf" srcId="{26701DC5-1980-40F0-86A0-3813F3ACBAF2}" destId="{E19AD235-F374-43CE-A6AB-4120908D0620}" srcOrd="0" destOrd="0" presId="urn:microsoft.com/office/officeart/2005/8/layout/hierarchy1"/>
    <dgm:cxn modelId="{6F4A5A0C-4AB5-4A4C-9B86-9D08835CB3B5}" srcId="{21EE4DC0-FBC2-485C-839F-77B13B3A8D95}" destId="{237A512D-27D9-4CFE-B8D3-877435A5CAEE}" srcOrd="0" destOrd="0" parTransId="{46BF7F7C-C7B2-4460-982F-AF9F6005A53A}" sibTransId="{85ED7F90-D81E-429C-9F56-43E0F7A253E8}"/>
    <dgm:cxn modelId="{2D2E46A6-3C39-4327-89C9-EBC1841B1ECE}" srcId="{237A512D-27D9-4CFE-B8D3-877435A5CAEE}" destId="{DA90D7E4-47C3-4B00-9491-62FC45DEFBEA}" srcOrd="0" destOrd="0" parTransId="{26701DC5-1980-40F0-86A0-3813F3ACBAF2}" sibTransId="{982B9FC4-0537-4D96-94A0-8BC2F90E1151}"/>
    <dgm:cxn modelId="{B200FE9B-52B0-4AF8-BB2F-01F9A458A51D}" type="presOf" srcId="{B5F60A22-086B-4F6A-8127-0971600310EE}" destId="{0E183C1E-9B8A-433C-AD15-7A4EC200CFB1}" srcOrd="0" destOrd="0" presId="urn:microsoft.com/office/officeart/2005/8/layout/hierarchy1"/>
    <dgm:cxn modelId="{3B534404-5736-413A-BC03-A9A026AD7EC5}" type="presOf" srcId="{DA90D7E4-47C3-4B00-9491-62FC45DEFBEA}" destId="{16AF8BDD-5C73-409A-866D-21188BF6B68D}" srcOrd="0" destOrd="0" presId="urn:microsoft.com/office/officeart/2005/8/layout/hierarchy1"/>
    <dgm:cxn modelId="{16BBED40-956B-468C-A3C4-E2B5E6F63E0A}" srcId="{237A512D-27D9-4CFE-B8D3-877435A5CAEE}" destId="{B5F60A22-086B-4F6A-8127-0971600310EE}" srcOrd="1" destOrd="0" parTransId="{D7CF0953-0487-4B32-B291-DC8D8498F250}" sibTransId="{FBF280E6-6DF2-4695-AD26-D29E61663F20}"/>
    <dgm:cxn modelId="{6070BF2A-0447-4F13-9613-FE2EE1EEAC34}" type="presParOf" srcId="{3C64B576-3804-4076-8D77-EBB00F98FAAC}" destId="{ADBC58E4-7857-4F58-A7FD-EB60181E26F1}" srcOrd="0" destOrd="0" presId="urn:microsoft.com/office/officeart/2005/8/layout/hierarchy1"/>
    <dgm:cxn modelId="{E897EA00-5DC3-40EA-9F3E-0FF7A956E84C}" type="presParOf" srcId="{ADBC58E4-7857-4F58-A7FD-EB60181E26F1}" destId="{33FEF238-C567-452A-B0E5-E32FF8EC0766}" srcOrd="0" destOrd="0" presId="urn:microsoft.com/office/officeart/2005/8/layout/hierarchy1"/>
    <dgm:cxn modelId="{CD55ADAA-809F-4074-A788-37A547E48541}" type="presParOf" srcId="{33FEF238-C567-452A-B0E5-E32FF8EC0766}" destId="{5F6CCFE8-D0B7-4D16-BC42-5F2F9CDB8342}" srcOrd="0" destOrd="0" presId="urn:microsoft.com/office/officeart/2005/8/layout/hierarchy1"/>
    <dgm:cxn modelId="{574046D5-E21F-4744-B7AE-AE14B13D2B56}" type="presParOf" srcId="{33FEF238-C567-452A-B0E5-E32FF8EC0766}" destId="{07B81547-C93E-4B29-9DF6-0763CA7B35F8}" srcOrd="1" destOrd="0" presId="urn:microsoft.com/office/officeart/2005/8/layout/hierarchy1"/>
    <dgm:cxn modelId="{595F19D3-42F0-4BD1-BF6C-475FBBDB821A}" type="presParOf" srcId="{ADBC58E4-7857-4F58-A7FD-EB60181E26F1}" destId="{492CD486-3E21-412F-963A-E0051395DD37}" srcOrd="1" destOrd="0" presId="urn:microsoft.com/office/officeart/2005/8/layout/hierarchy1"/>
    <dgm:cxn modelId="{5DE32453-3C73-4874-A745-7070EC39F3D1}" type="presParOf" srcId="{492CD486-3E21-412F-963A-E0051395DD37}" destId="{E19AD235-F374-43CE-A6AB-4120908D0620}" srcOrd="0" destOrd="0" presId="urn:microsoft.com/office/officeart/2005/8/layout/hierarchy1"/>
    <dgm:cxn modelId="{160D0BC0-30F2-4A1A-A452-1502E7DB0747}" type="presParOf" srcId="{492CD486-3E21-412F-963A-E0051395DD37}" destId="{C1C42F0D-CB8D-47A5-A34F-3F39BA6CF10B}" srcOrd="1" destOrd="0" presId="urn:microsoft.com/office/officeart/2005/8/layout/hierarchy1"/>
    <dgm:cxn modelId="{BB3EFB74-E0D8-4BF6-8E00-2D95C416250D}" type="presParOf" srcId="{C1C42F0D-CB8D-47A5-A34F-3F39BA6CF10B}" destId="{A235BDDA-C0B2-4409-AAA3-24A802B14BCD}" srcOrd="0" destOrd="0" presId="urn:microsoft.com/office/officeart/2005/8/layout/hierarchy1"/>
    <dgm:cxn modelId="{E657264B-219A-490F-BCF9-4B56FE15B623}" type="presParOf" srcId="{A235BDDA-C0B2-4409-AAA3-24A802B14BCD}" destId="{EC0C7D23-00DE-4350-9B02-04A1AAED6C91}" srcOrd="0" destOrd="0" presId="urn:microsoft.com/office/officeart/2005/8/layout/hierarchy1"/>
    <dgm:cxn modelId="{3ABE7928-B326-463F-A3CA-AE5C7B095D64}" type="presParOf" srcId="{A235BDDA-C0B2-4409-AAA3-24A802B14BCD}" destId="{16AF8BDD-5C73-409A-866D-21188BF6B68D}" srcOrd="1" destOrd="0" presId="urn:microsoft.com/office/officeart/2005/8/layout/hierarchy1"/>
    <dgm:cxn modelId="{96C6B0B5-8B32-4B77-8243-32E7CEBE6444}" type="presParOf" srcId="{C1C42F0D-CB8D-47A5-A34F-3F39BA6CF10B}" destId="{2100B032-B19C-4814-9A40-5444928A8264}" srcOrd="1" destOrd="0" presId="urn:microsoft.com/office/officeart/2005/8/layout/hierarchy1"/>
    <dgm:cxn modelId="{07A3E9F5-2095-4521-A848-41C8BCE08D20}" type="presParOf" srcId="{492CD486-3E21-412F-963A-E0051395DD37}" destId="{F12EDEB7-8CCE-4D60-A355-92A879FF0E28}" srcOrd="2" destOrd="0" presId="urn:microsoft.com/office/officeart/2005/8/layout/hierarchy1"/>
    <dgm:cxn modelId="{173890A8-7ED6-4E33-A7A2-7867F5093917}" type="presParOf" srcId="{492CD486-3E21-412F-963A-E0051395DD37}" destId="{3DA125AB-DBCA-40EC-86B0-A2211EC6F0DE}" srcOrd="3" destOrd="0" presId="urn:microsoft.com/office/officeart/2005/8/layout/hierarchy1"/>
    <dgm:cxn modelId="{B76F4E58-EA4B-4909-A9C1-6C70859858A4}" type="presParOf" srcId="{3DA125AB-DBCA-40EC-86B0-A2211EC6F0DE}" destId="{E285FAB5-C6B0-4237-A761-42D492085979}" srcOrd="0" destOrd="0" presId="urn:microsoft.com/office/officeart/2005/8/layout/hierarchy1"/>
    <dgm:cxn modelId="{BE104F3F-ABCF-4BD3-A034-B4593E88F34A}" type="presParOf" srcId="{E285FAB5-C6B0-4237-A761-42D492085979}" destId="{CE969FF0-12D0-49D5-ADDA-12C0AE256CC3}" srcOrd="0" destOrd="0" presId="urn:microsoft.com/office/officeart/2005/8/layout/hierarchy1"/>
    <dgm:cxn modelId="{26A8AF24-5507-4BB0-835E-67821852C1CE}" type="presParOf" srcId="{E285FAB5-C6B0-4237-A761-42D492085979}" destId="{0E183C1E-9B8A-433C-AD15-7A4EC200CFB1}" srcOrd="1" destOrd="0" presId="urn:microsoft.com/office/officeart/2005/8/layout/hierarchy1"/>
    <dgm:cxn modelId="{9534D6B3-385B-469B-82CA-6CAE671B513F}" type="presParOf" srcId="{3DA125AB-DBCA-40EC-86B0-A2211EC6F0DE}" destId="{9B5DE3EE-7CE3-43F5-BCE5-A7912C5356CA}"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CAFC431-7AB7-4917-86C7-1C5713A3AD5E}" type="doc">
      <dgm:prSet loTypeId="urn:microsoft.com/office/officeart/2005/8/layout/list1" loCatId="list" qsTypeId="urn:microsoft.com/office/officeart/2005/8/quickstyle/3d2#1" qsCatId="3D" csTypeId="urn:microsoft.com/office/officeart/2005/8/colors/colorful3" csCatId="colorful" phldr="1"/>
      <dgm:spPr/>
      <dgm:t>
        <a:bodyPr/>
        <a:lstStyle/>
        <a:p>
          <a:endParaRPr lang="tr-TR"/>
        </a:p>
      </dgm:t>
    </dgm:pt>
    <dgm:pt modelId="{307EA324-30BF-4A55-8EEF-3835A793CE9B}">
      <dgm:prSet phldrT="[Metin]" custT="1"/>
      <dgm:spPr>
        <a:xfrm>
          <a:off x="264318" y="932512"/>
          <a:ext cx="3700462" cy="295200"/>
        </a:xfrm>
        <a:prstGeom prst="roundRect">
          <a:avLst/>
        </a:prstGeom>
        <a:solidFill>
          <a:schemeClr val="accent2"/>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gm:spPr>
      <dgm:t>
        <a:bodyPr/>
        <a:lstStyle/>
        <a:p>
          <a:pPr>
            <a:buNone/>
          </a:pPr>
          <a:r>
            <a:rPr lang="tr-TR" sz="2000" b="1" dirty="0">
              <a:solidFill>
                <a:schemeClr val="tx1"/>
              </a:solidFill>
              <a:latin typeface="Calibri"/>
              <a:ea typeface="+mn-ea"/>
              <a:cs typeface="+mn-cs"/>
            </a:rPr>
            <a:t>Sorular </a:t>
          </a:r>
          <a:r>
            <a:rPr lang="tr-TR" sz="2000" b="1" dirty="0" smtClean="0">
              <a:solidFill>
                <a:schemeClr val="tx1"/>
              </a:solidFill>
              <a:latin typeface="Calibri"/>
              <a:ea typeface="+mn-ea"/>
              <a:cs typeface="+mn-cs"/>
            </a:rPr>
            <a:t>8</a:t>
          </a:r>
          <a:r>
            <a:rPr lang="tr-TR" sz="2000" b="1" dirty="0">
              <a:solidFill>
                <a:schemeClr val="tx1"/>
              </a:solidFill>
              <a:latin typeface="Calibri"/>
              <a:ea typeface="+mn-ea"/>
              <a:cs typeface="+mn-cs"/>
            </a:rPr>
            <a:t>. </a:t>
          </a:r>
          <a:r>
            <a:rPr lang="tr-TR" sz="2000" b="1" dirty="0" smtClean="0">
              <a:solidFill>
                <a:schemeClr val="tx1"/>
              </a:solidFill>
              <a:latin typeface="Calibri"/>
              <a:ea typeface="+mn-ea"/>
              <a:cs typeface="+mn-cs"/>
            </a:rPr>
            <a:t>sınıfın tüm </a:t>
          </a:r>
          <a:r>
            <a:rPr lang="tr-TR" sz="2000" b="1" dirty="0">
              <a:solidFill>
                <a:schemeClr val="tx1"/>
              </a:solidFill>
              <a:latin typeface="Calibri"/>
              <a:ea typeface="+mn-ea"/>
              <a:cs typeface="+mn-cs"/>
            </a:rPr>
            <a:t>müfredatından olacak.</a:t>
          </a:r>
        </a:p>
      </dgm:t>
    </dgm:pt>
    <dgm:pt modelId="{B400E484-D7D7-4197-BA1E-B1F936D1D636}" type="parTrans" cxnId="{AFAB5A74-23A5-4E72-8520-D4C1F5B3884F}">
      <dgm:prSet/>
      <dgm:spPr/>
      <dgm:t>
        <a:bodyPr/>
        <a:lstStyle/>
        <a:p>
          <a:endParaRPr lang="tr-TR"/>
        </a:p>
      </dgm:t>
    </dgm:pt>
    <dgm:pt modelId="{D32DB93E-9445-4D60-8D4D-433AAE08C113}" type="sibTrans" cxnId="{AFAB5A74-23A5-4E72-8520-D4C1F5B3884F}">
      <dgm:prSet/>
      <dgm:spPr/>
      <dgm:t>
        <a:bodyPr/>
        <a:lstStyle/>
        <a:p>
          <a:endParaRPr lang="tr-TR"/>
        </a:p>
      </dgm:t>
    </dgm:pt>
    <dgm:pt modelId="{749E6AC3-155F-40AA-984B-32D0F8733DB0}">
      <dgm:prSet phldrT="[Metin]" custT="1"/>
      <dgm:spPr>
        <a:xfrm>
          <a:off x="264318" y="2293312"/>
          <a:ext cx="3700462" cy="295200"/>
        </a:xfrm>
        <a:prstGeom prst="roundRect">
          <a:avLst/>
        </a:prstGeom>
        <a:gradFill rotWithShape="0">
          <a:gsLst>
            <a:gs pos="0">
              <a:srgbClr val="9BBB59">
                <a:hueOff val="9375220"/>
                <a:satOff val="-14067"/>
                <a:lumOff val="-2288"/>
                <a:alphaOff val="0"/>
                <a:shade val="51000"/>
                <a:satMod val="130000"/>
              </a:srgbClr>
            </a:gs>
            <a:gs pos="80000">
              <a:srgbClr val="9BBB59">
                <a:hueOff val="9375220"/>
                <a:satOff val="-14067"/>
                <a:lumOff val="-2288"/>
                <a:alphaOff val="0"/>
                <a:shade val="93000"/>
                <a:satMod val="130000"/>
              </a:srgbClr>
            </a:gs>
            <a:gs pos="100000">
              <a:srgbClr val="9BBB59">
                <a:hueOff val="9375220"/>
                <a:satOff val="-14067"/>
                <a:lumOff val="-2288"/>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gm:spPr>
      <dgm:t>
        <a:bodyPr/>
        <a:lstStyle/>
        <a:p>
          <a:pPr>
            <a:buNone/>
          </a:pPr>
          <a:r>
            <a:rPr lang="tr-TR" sz="2000" b="1" dirty="0">
              <a:solidFill>
                <a:schemeClr val="tx1"/>
              </a:solidFill>
              <a:latin typeface="Calibri"/>
              <a:ea typeface="+mn-ea"/>
              <a:cs typeface="+mn-cs"/>
            </a:rPr>
            <a:t>3 yanlış 1 doğruyu götürecek.</a:t>
          </a:r>
        </a:p>
      </dgm:t>
    </dgm:pt>
    <dgm:pt modelId="{A67D727A-1514-470C-9AA5-ABB0BFA4FA1D}" type="parTrans" cxnId="{2B1F9294-B474-4D42-B143-E8FA5603951A}">
      <dgm:prSet/>
      <dgm:spPr/>
      <dgm:t>
        <a:bodyPr/>
        <a:lstStyle/>
        <a:p>
          <a:endParaRPr lang="tr-TR"/>
        </a:p>
      </dgm:t>
    </dgm:pt>
    <dgm:pt modelId="{71AEF88F-D610-416D-8973-7E620F484297}" type="sibTrans" cxnId="{2B1F9294-B474-4D42-B143-E8FA5603951A}">
      <dgm:prSet/>
      <dgm:spPr/>
      <dgm:t>
        <a:bodyPr/>
        <a:lstStyle/>
        <a:p>
          <a:endParaRPr lang="tr-TR"/>
        </a:p>
      </dgm:t>
    </dgm:pt>
    <dgm:pt modelId="{AE93E08A-F224-4294-A983-022026468056}">
      <dgm:prSet phldrT="[Metin]" custT="1"/>
      <dgm:spPr>
        <a:xfrm>
          <a:off x="264318" y="2746912"/>
          <a:ext cx="3700462" cy="295200"/>
        </a:xfrm>
        <a:prstGeom prst="roundRect">
          <a:avLst/>
        </a:prstGeom>
        <a:gradFill rotWithShape="0">
          <a:gsLst>
            <a:gs pos="0">
              <a:srgbClr val="9BBB59">
                <a:hueOff val="11250264"/>
                <a:satOff val="-16880"/>
                <a:lumOff val="-2745"/>
                <a:alphaOff val="0"/>
                <a:shade val="51000"/>
                <a:satMod val="130000"/>
              </a:srgbClr>
            </a:gs>
            <a:gs pos="80000">
              <a:srgbClr val="9BBB59">
                <a:hueOff val="11250264"/>
                <a:satOff val="-16880"/>
                <a:lumOff val="-2745"/>
                <a:alphaOff val="0"/>
                <a:shade val="93000"/>
                <a:satMod val="130000"/>
              </a:srgbClr>
            </a:gs>
            <a:gs pos="100000">
              <a:srgbClr val="9BBB59">
                <a:hueOff val="11250264"/>
                <a:satOff val="-16880"/>
                <a:lumOff val="-2745"/>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gm:spPr>
      <dgm:t>
        <a:bodyPr/>
        <a:lstStyle/>
        <a:p>
          <a:pPr>
            <a:buNone/>
          </a:pPr>
          <a:r>
            <a:rPr lang="tr-TR" sz="2000" b="1" dirty="0">
              <a:solidFill>
                <a:schemeClr val="tx1"/>
              </a:solidFill>
              <a:latin typeface="Calibri"/>
              <a:ea typeface="+mn-ea"/>
              <a:cs typeface="+mn-cs"/>
            </a:rPr>
            <a:t>100-500 arasında puanlar oluşacak</a:t>
          </a:r>
          <a:r>
            <a:rPr lang="tr-TR" sz="1000" b="1" dirty="0">
              <a:solidFill>
                <a:schemeClr val="tx1"/>
              </a:solidFill>
              <a:latin typeface="Calibri"/>
              <a:ea typeface="+mn-ea"/>
              <a:cs typeface="+mn-cs"/>
            </a:rPr>
            <a:t>.</a:t>
          </a:r>
        </a:p>
      </dgm:t>
    </dgm:pt>
    <dgm:pt modelId="{C1515108-9893-420C-A73D-424CBE011B52}" type="parTrans" cxnId="{28A80EF9-B703-48FE-AD89-FF2724F3C9C5}">
      <dgm:prSet/>
      <dgm:spPr/>
      <dgm:t>
        <a:bodyPr/>
        <a:lstStyle/>
        <a:p>
          <a:endParaRPr lang="tr-TR"/>
        </a:p>
      </dgm:t>
    </dgm:pt>
    <dgm:pt modelId="{1D263219-8130-4F8A-96F4-95D0D4056BF9}" type="sibTrans" cxnId="{28A80EF9-B703-48FE-AD89-FF2724F3C9C5}">
      <dgm:prSet/>
      <dgm:spPr/>
      <dgm:t>
        <a:bodyPr/>
        <a:lstStyle/>
        <a:p>
          <a:endParaRPr lang="tr-TR"/>
        </a:p>
      </dgm:t>
    </dgm:pt>
    <dgm:pt modelId="{7645AC85-2287-4E19-9025-4BC338D375F0}">
      <dgm:prSet phldrT="[Metin]" custT="1"/>
      <dgm:spPr>
        <a:xfrm>
          <a:off x="264318" y="932512"/>
          <a:ext cx="3700462" cy="295200"/>
        </a:xfrm>
        <a:gradFill rotWithShape="0">
          <a:gsLst>
            <a:gs pos="0">
              <a:srgbClr val="9BBB59">
                <a:hueOff val="3750088"/>
                <a:satOff val="-5627"/>
                <a:lumOff val="-915"/>
                <a:alphaOff val="0"/>
                <a:shade val="51000"/>
                <a:satMod val="130000"/>
              </a:srgbClr>
            </a:gs>
            <a:gs pos="80000">
              <a:srgbClr val="9BBB59">
                <a:hueOff val="3750088"/>
                <a:satOff val="-5627"/>
                <a:lumOff val="-915"/>
                <a:alphaOff val="0"/>
                <a:shade val="93000"/>
                <a:satMod val="130000"/>
              </a:srgbClr>
            </a:gs>
            <a:gs pos="100000">
              <a:srgbClr val="9BBB59">
                <a:hueOff val="3750088"/>
                <a:satOff val="-5627"/>
                <a:lumOff val="-915"/>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gm:spPr>
      <dgm:t>
        <a:bodyPr/>
        <a:lstStyle/>
        <a:p>
          <a:pPr>
            <a:buNone/>
          </a:pPr>
          <a:r>
            <a:rPr lang="tr-TR" sz="2000" b="1" dirty="0">
              <a:solidFill>
                <a:schemeClr val="tx1"/>
              </a:solidFill>
              <a:latin typeface="Calibri"/>
              <a:ea typeface="+mn-ea"/>
              <a:cs typeface="+mn-cs"/>
            </a:rPr>
            <a:t>4 kitapçık türü olacak.</a:t>
          </a:r>
        </a:p>
      </dgm:t>
    </dgm:pt>
    <dgm:pt modelId="{C9F2ED50-6121-4D40-906E-3BE2D4DD83AD}" type="parTrans" cxnId="{8113C2AA-B431-4E33-BF08-09FCE5A6C810}">
      <dgm:prSet/>
      <dgm:spPr/>
      <dgm:t>
        <a:bodyPr/>
        <a:lstStyle/>
        <a:p>
          <a:endParaRPr lang="tr-TR"/>
        </a:p>
      </dgm:t>
    </dgm:pt>
    <dgm:pt modelId="{CEE34624-2C1D-40AF-AEB3-2F381B7D33DB}" type="sibTrans" cxnId="{8113C2AA-B431-4E33-BF08-09FCE5A6C810}">
      <dgm:prSet/>
      <dgm:spPr/>
      <dgm:t>
        <a:bodyPr/>
        <a:lstStyle/>
        <a:p>
          <a:endParaRPr lang="tr-TR"/>
        </a:p>
      </dgm:t>
    </dgm:pt>
    <dgm:pt modelId="{23FE024D-8D32-47A4-AAFA-A039893D619D}" type="pres">
      <dgm:prSet presAssocID="{7CAFC431-7AB7-4917-86C7-1C5713A3AD5E}" presName="linear" presStyleCnt="0">
        <dgm:presLayoutVars>
          <dgm:dir/>
          <dgm:animLvl val="lvl"/>
          <dgm:resizeHandles val="exact"/>
        </dgm:presLayoutVars>
      </dgm:prSet>
      <dgm:spPr/>
      <dgm:t>
        <a:bodyPr/>
        <a:lstStyle/>
        <a:p>
          <a:endParaRPr lang="tr-TR"/>
        </a:p>
      </dgm:t>
    </dgm:pt>
    <dgm:pt modelId="{1EB9C3DD-6A7E-4B68-9C08-81541D905209}" type="pres">
      <dgm:prSet presAssocID="{307EA324-30BF-4A55-8EEF-3835A793CE9B}" presName="parentLin" presStyleCnt="0"/>
      <dgm:spPr/>
    </dgm:pt>
    <dgm:pt modelId="{AA507179-D545-42F0-8438-5BF4C3A48D9F}" type="pres">
      <dgm:prSet presAssocID="{307EA324-30BF-4A55-8EEF-3835A793CE9B}" presName="parentLeftMargin" presStyleLbl="node1" presStyleIdx="0" presStyleCnt="4"/>
      <dgm:spPr/>
      <dgm:t>
        <a:bodyPr/>
        <a:lstStyle/>
        <a:p>
          <a:endParaRPr lang="tr-TR"/>
        </a:p>
      </dgm:t>
    </dgm:pt>
    <dgm:pt modelId="{0BF82C6F-F4ED-4EAE-B374-5B5EBBCC30F9}" type="pres">
      <dgm:prSet presAssocID="{307EA324-30BF-4A55-8EEF-3835A793CE9B}" presName="parentText" presStyleLbl="node1" presStyleIdx="0" presStyleCnt="4" custScaleX="125417">
        <dgm:presLayoutVars>
          <dgm:chMax val="0"/>
          <dgm:bulletEnabled val="1"/>
        </dgm:presLayoutVars>
      </dgm:prSet>
      <dgm:spPr/>
      <dgm:t>
        <a:bodyPr/>
        <a:lstStyle/>
        <a:p>
          <a:endParaRPr lang="tr-TR"/>
        </a:p>
      </dgm:t>
    </dgm:pt>
    <dgm:pt modelId="{AA51A442-36F2-4032-A35A-2C1E6FB1EE53}" type="pres">
      <dgm:prSet presAssocID="{307EA324-30BF-4A55-8EEF-3835A793CE9B}" presName="negativeSpace" presStyleCnt="0"/>
      <dgm:spPr/>
    </dgm:pt>
    <dgm:pt modelId="{C413F326-3E9D-46DB-8637-414B1905CA54}" type="pres">
      <dgm:prSet presAssocID="{307EA324-30BF-4A55-8EEF-3835A793CE9B}" presName="childText" presStyleLbl="conFgAcc1" presStyleIdx="0" presStyleCnt="4">
        <dgm:presLayoutVars>
          <dgm:bulletEnabled val="1"/>
        </dgm:presLayoutVars>
      </dgm:prSet>
      <dgm:spPr>
        <a:xfrm>
          <a:off x="0" y="1080112"/>
          <a:ext cx="5286375" cy="252000"/>
        </a:xfrm>
        <a:prstGeom prst="rect">
          <a:avLst/>
        </a:prstGeom>
        <a:solidFill>
          <a:sysClr val="window" lastClr="FFFFFF">
            <a:alpha val="90000"/>
            <a:hueOff val="0"/>
            <a:satOff val="0"/>
            <a:lumOff val="0"/>
            <a:alphaOff val="0"/>
          </a:sysClr>
        </a:solidFill>
        <a:ln w="9525" cap="flat" cmpd="sng" algn="ctr">
          <a:solidFill>
            <a:srgbClr val="9BBB59">
              <a:hueOff val="3750088"/>
              <a:satOff val="-5627"/>
              <a:lumOff val="-915"/>
              <a:alphaOff val="0"/>
            </a:srgb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ysClr val="window" lastClr="FFFFFF"/>
          </a:contourClr>
        </a:sp3d>
      </dgm:spPr>
    </dgm:pt>
    <dgm:pt modelId="{5A6DF6BD-31C7-4DBB-8890-A29BB2549F73}" type="pres">
      <dgm:prSet presAssocID="{D32DB93E-9445-4D60-8D4D-433AAE08C113}" presName="spaceBetweenRectangles" presStyleCnt="0"/>
      <dgm:spPr/>
    </dgm:pt>
    <dgm:pt modelId="{1F6E3255-01D8-4AB0-A245-E39A44CAC85A}" type="pres">
      <dgm:prSet presAssocID="{7645AC85-2287-4E19-9025-4BC338D375F0}" presName="parentLin" presStyleCnt="0"/>
      <dgm:spPr/>
    </dgm:pt>
    <dgm:pt modelId="{A1D7A930-29A4-48E0-80FD-53180A349768}" type="pres">
      <dgm:prSet presAssocID="{7645AC85-2287-4E19-9025-4BC338D375F0}" presName="parentLeftMargin" presStyleLbl="node1" presStyleIdx="0" presStyleCnt="4"/>
      <dgm:spPr>
        <a:prstGeom prst="roundRect">
          <a:avLst/>
        </a:prstGeom>
      </dgm:spPr>
      <dgm:t>
        <a:bodyPr/>
        <a:lstStyle/>
        <a:p>
          <a:endParaRPr lang="tr-TR"/>
        </a:p>
      </dgm:t>
    </dgm:pt>
    <dgm:pt modelId="{4EAD3E46-104D-43A7-8351-B79DC01101B4}" type="pres">
      <dgm:prSet presAssocID="{7645AC85-2287-4E19-9025-4BC338D375F0}" presName="parentText" presStyleLbl="node1" presStyleIdx="1" presStyleCnt="4" custScaleX="124786">
        <dgm:presLayoutVars>
          <dgm:chMax val="0"/>
          <dgm:bulletEnabled val="1"/>
        </dgm:presLayoutVars>
      </dgm:prSet>
      <dgm:spPr/>
      <dgm:t>
        <a:bodyPr/>
        <a:lstStyle/>
        <a:p>
          <a:endParaRPr lang="tr-TR"/>
        </a:p>
      </dgm:t>
    </dgm:pt>
    <dgm:pt modelId="{DFC4BDAC-70B1-4F2B-B523-FD295BA117E9}" type="pres">
      <dgm:prSet presAssocID="{7645AC85-2287-4E19-9025-4BC338D375F0}" presName="negativeSpace" presStyleCnt="0"/>
      <dgm:spPr/>
    </dgm:pt>
    <dgm:pt modelId="{33FE3401-5260-4FEE-85A3-FD112F1BF1A2}" type="pres">
      <dgm:prSet presAssocID="{7645AC85-2287-4E19-9025-4BC338D375F0}" presName="childText" presStyleLbl="conFgAcc1" presStyleIdx="1" presStyleCnt="4">
        <dgm:presLayoutVars>
          <dgm:bulletEnabled val="1"/>
        </dgm:presLayoutVars>
      </dgm:prSet>
      <dgm:spPr/>
    </dgm:pt>
    <dgm:pt modelId="{4C850AEB-C39E-430C-B031-25CD43A21C21}" type="pres">
      <dgm:prSet presAssocID="{CEE34624-2C1D-40AF-AEB3-2F381B7D33DB}" presName="spaceBetweenRectangles" presStyleCnt="0"/>
      <dgm:spPr/>
    </dgm:pt>
    <dgm:pt modelId="{0FAC5EFB-4B38-4AE7-A94D-ED31130EB713}" type="pres">
      <dgm:prSet presAssocID="{749E6AC3-155F-40AA-984B-32D0F8733DB0}" presName="parentLin" presStyleCnt="0"/>
      <dgm:spPr/>
    </dgm:pt>
    <dgm:pt modelId="{1F0E9C46-71E2-4880-9F34-CE5AF740B9CF}" type="pres">
      <dgm:prSet presAssocID="{749E6AC3-155F-40AA-984B-32D0F8733DB0}" presName="parentLeftMargin" presStyleLbl="node1" presStyleIdx="1" presStyleCnt="4"/>
      <dgm:spPr/>
      <dgm:t>
        <a:bodyPr/>
        <a:lstStyle/>
        <a:p>
          <a:endParaRPr lang="tr-TR"/>
        </a:p>
      </dgm:t>
    </dgm:pt>
    <dgm:pt modelId="{F0534FF6-289F-43D2-9E93-F7E40744F708}" type="pres">
      <dgm:prSet presAssocID="{749E6AC3-155F-40AA-984B-32D0F8733DB0}" presName="parentText" presStyleLbl="node1" presStyleIdx="2" presStyleCnt="4" custScaleX="123595">
        <dgm:presLayoutVars>
          <dgm:chMax val="0"/>
          <dgm:bulletEnabled val="1"/>
        </dgm:presLayoutVars>
      </dgm:prSet>
      <dgm:spPr/>
      <dgm:t>
        <a:bodyPr/>
        <a:lstStyle/>
        <a:p>
          <a:endParaRPr lang="tr-TR"/>
        </a:p>
      </dgm:t>
    </dgm:pt>
    <dgm:pt modelId="{CCB89844-3929-4484-8A92-BB719DC1EC9B}" type="pres">
      <dgm:prSet presAssocID="{749E6AC3-155F-40AA-984B-32D0F8733DB0}" presName="negativeSpace" presStyleCnt="0"/>
      <dgm:spPr/>
    </dgm:pt>
    <dgm:pt modelId="{07AA8CBF-91EF-4ECA-865C-8E47F4F94FDB}" type="pres">
      <dgm:prSet presAssocID="{749E6AC3-155F-40AA-984B-32D0F8733DB0}" presName="childText" presStyleLbl="conFgAcc1" presStyleIdx="2" presStyleCnt="4">
        <dgm:presLayoutVars>
          <dgm:bulletEnabled val="1"/>
        </dgm:presLayoutVars>
      </dgm:prSet>
      <dgm:spPr>
        <a:xfrm>
          <a:off x="0" y="2440912"/>
          <a:ext cx="5286375" cy="252000"/>
        </a:xfrm>
        <a:prstGeom prst="rect">
          <a:avLst/>
        </a:prstGeom>
        <a:solidFill>
          <a:sysClr val="window" lastClr="FFFFFF">
            <a:alpha val="90000"/>
            <a:hueOff val="0"/>
            <a:satOff val="0"/>
            <a:lumOff val="0"/>
            <a:alphaOff val="0"/>
          </a:sysClr>
        </a:solidFill>
        <a:ln w="9525" cap="flat" cmpd="sng" algn="ctr">
          <a:solidFill>
            <a:srgbClr val="9BBB59">
              <a:hueOff val="9375220"/>
              <a:satOff val="-14067"/>
              <a:lumOff val="-2288"/>
              <a:alphaOff val="0"/>
            </a:srgb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ysClr val="window" lastClr="FFFFFF"/>
          </a:contourClr>
        </a:sp3d>
      </dgm:spPr>
    </dgm:pt>
    <dgm:pt modelId="{C44222A2-C693-4892-AFD3-2CFE7A7E8EAC}" type="pres">
      <dgm:prSet presAssocID="{71AEF88F-D610-416D-8973-7E620F484297}" presName="spaceBetweenRectangles" presStyleCnt="0"/>
      <dgm:spPr/>
    </dgm:pt>
    <dgm:pt modelId="{D2FD4F94-C135-4D7D-A089-A7F4970B1111}" type="pres">
      <dgm:prSet presAssocID="{AE93E08A-F224-4294-A983-022026468056}" presName="parentLin" presStyleCnt="0"/>
      <dgm:spPr/>
    </dgm:pt>
    <dgm:pt modelId="{BCC5F5ED-9F6F-4FBC-A782-8D78A96612AF}" type="pres">
      <dgm:prSet presAssocID="{AE93E08A-F224-4294-A983-022026468056}" presName="parentLeftMargin" presStyleLbl="node1" presStyleIdx="2" presStyleCnt="4"/>
      <dgm:spPr/>
      <dgm:t>
        <a:bodyPr/>
        <a:lstStyle/>
        <a:p>
          <a:endParaRPr lang="tr-TR"/>
        </a:p>
      </dgm:t>
    </dgm:pt>
    <dgm:pt modelId="{CA691F4F-1EA3-41D9-B4EB-681430A044E6}" type="pres">
      <dgm:prSet presAssocID="{AE93E08A-F224-4294-A983-022026468056}" presName="parentText" presStyleLbl="node1" presStyleIdx="3" presStyleCnt="4" custScaleX="123959">
        <dgm:presLayoutVars>
          <dgm:chMax val="0"/>
          <dgm:bulletEnabled val="1"/>
        </dgm:presLayoutVars>
      </dgm:prSet>
      <dgm:spPr/>
      <dgm:t>
        <a:bodyPr/>
        <a:lstStyle/>
        <a:p>
          <a:endParaRPr lang="tr-TR"/>
        </a:p>
      </dgm:t>
    </dgm:pt>
    <dgm:pt modelId="{D5F377CB-E0CF-4790-A5E6-CAEEEA4E986C}" type="pres">
      <dgm:prSet presAssocID="{AE93E08A-F224-4294-A983-022026468056}" presName="negativeSpace" presStyleCnt="0"/>
      <dgm:spPr/>
    </dgm:pt>
    <dgm:pt modelId="{31CB777D-66C5-4739-920D-004B92A4BD07}" type="pres">
      <dgm:prSet presAssocID="{AE93E08A-F224-4294-A983-022026468056}" presName="childText" presStyleLbl="conFgAcc1" presStyleIdx="3" presStyleCnt="4">
        <dgm:presLayoutVars>
          <dgm:bulletEnabled val="1"/>
        </dgm:presLayoutVars>
      </dgm:prSet>
      <dgm:spPr>
        <a:xfrm>
          <a:off x="0" y="2894512"/>
          <a:ext cx="5286375" cy="252000"/>
        </a:xfrm>
        <a:prstGeom prst="rect">
          <a:avLst/>
        </a:prstGeom>
        <a:solidFill>
          <a:sysClr val="window" lastClr="FFFFFF">
            <a:alpha val="90000"/>
            <a:hueOff val="0"/>
            <a:satOff val="0"/>
            <a:lumOff val="0"/>
            <a:alphaOff val="0"/>
          </a:sysClr>
        </a:solidFill>
        <a:ln w="9525" cap="flat" cmpd="sng" algn="ctr">
          <a:solidFill>
            <a:srgbClr val="9BBB59">
              <a:hueOff val="11250264"/>
              <a:satOff val="-16880"/>
              <a:lumOff val="-2745"/>
              <a:alphaOff val="0"/>
            </a:srgb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ysClr val="window" lastClr="FFFFFF"/>
          </a:contourClr>
        </a:sp3d>
      </dgm:spPr>
    </dgm:pt>
  </dgm:ptLst>
  <dgm:cxnLst>
    <dgm:cxn modelId="{B0056E3C-262D-468E-979A-5F53416C6971}" type="presOf" srcId="{307EA324-30BF-4A55-8EEF-3835A793CE9B}" destId="{AA507179-D545-42F0-8438-5BF4C3A48D9F}" srcOrd="0" destOrd="0" presId="urn:microsoft.com/office/officeart/2005/8/layout/list1"/>
    <dgm:cxn modelId="{350CAC4D-F88B-4394-A3D8-542BCC675D99}" type="presOf" srcId="{7645AC85-2287-4E19-9025-4BC338D375F0}" destId="{A1D7A930-29A4-48E0-80FD-53180A349768}" srcOrd="0" destOrd="0" presId="urn:microsoft.com/office/officeart/2005/8/layout/list1"/>
    <dgm:cxn modelId="{042AA0E6-FCE5-4FA3-AC62-9CA942390EBB}" type="presOf" srcId="{AE93E08A-F224-4294-A983-022026468056}" destId="{BCC5F5ED-9F6F-4FBC-A782-8D78A96612AF}" srcOrd="0" destOrd="0" presId="urn:microsoft.com/office/officeart/2005/8/layout/list1"/>
    <dgm:cxn modelId="{C9AF94DA-3500-4338-BA1B-63079C4EF0C6}" type="presOf" srcId="{AE93E08A-F224-4294-A983-022026468056}" destId="{CA691F4F-1EA3-41D9-B4EB-681430A044E6}" srcOrd="1" destOrd="0" presId="urn:microsoft.com/office/officeart/2005/8/layout/list1"/>
    <dgm:cxn modelId="{A6A063FD-892B-4D70-A188-54BF01C35539}" type="presOf" srcId="{7645AC85-2287-4E19-9025-4BC338D375F0}" destId="{4EAD3E46-104D-43A7-8351-B79DC01101B4}" srcOrd="1" destOrd="0" presId="urn:microsoft.com/office/officeart/2005/8/layout/list1"/>
    <dgm:cxn modelId="{28A80EF9-B703-48FE-AD89-FF2724F3C9C5}" srcId="{7CAFC431-7AB7-4917-86C7-1C5713A3AD5E}" destId="{AE93E08A-F224-4294-A983-022026468056}" srcOrd="3" destOrd="0" parTransId="{C1515108-9893-420C-A73D-424CBE011B52}" sibTransId="{1D263219-8130-4F8A-96F4-95D0D4056BF9}"/>
    <dgm:cxn modelId="{0339A0B1-E13B-4C8E-98A3-4BAA741AD42E}" type="presOf" srcId="{749E6AC3-155F-40AA-984B-32D0F8733DB0}" destId="{1F0E9C46-71E2-4880-9F34-CE5AF740B9CF}" srcOrd="0" destOrd="0" presId="urn:microsoft.com/office/officeart/2005/8/layout/list1"/>
    <dgm:cxn modelId="{70E50130-29DB-4D31-864E-F0CB03E819E9}" type="presOf" srcId="{749E6AC3-155F-40AA-984B-32D0F8733DB0}" destId="{F0534FF6-289F-43D2-9E93-F7E40744F708}" srcOrd="1" destOrd="0" presId="urn:microsoft.com/office/officeart/2005/8/layout/list1"/>
    <dgm:cxn modelId="{2B1F9294-B474-4D42-B143-E8FA5603951A}" srcId="{7CAFC431-7AB7-4917-86C7-1C5713A3AD5E}" destId="{749E6AC3-155F-40AA-984B-32D0F8733DB0}" srcOrd="2" destOrd="0" parTransId="{A67D727A-1514-470C-9AA5-ABB0BFA4FA1D}" sibTransId="{71AEF88F-D610-416D-8973-7E620F484297}"/>
    <dgm:cxn modelId="{2331C019-99FD-4B2C-B603-41F387A6C837}" type="presOf" srcId="{7CAFC431-7AB7-4917-86C7-1C5713A3AD5E}" destId="{23FE024D-8D32-47A4-AAFA-A039893D619D}" srcOrd="0" destOrd="0" presId="urn:microsoft.com/office/officeart/2005/8/layout/list1"/>
    <dgm:cxn modelId="{8113C2AA-B431-4E33-BF08-09FCE5A6C810}" srcId="{7CAFC431-7AB7-4917-86C7-1C5713A3AD5E}" destId="{7645AC85-2287-4E19-9025-4BC338D375F0}" srcOrd="1" destOrd="0" parTransId="{C9F2ED50-6121-4D40-906E-3BE2D4DD83AD}" sibTransId="{CEE34624-2C1D-40AF-AEB3-2F381B7D33DB}"/>
    <dgm:cxn modelId="{AFAB5A74-23A5-4E72-8520-D4C1F5B3884F}" srcId="{7CAFC431-7AB7-4917-86C7-1C5713A3AD5E}" destId="{307EA324-30BF-4A55-8EEF-3835A793CE9B}" srcOrd="0" destOrd="0" parTransId="{B400E484-D7D7-4197-BA1E-B1F936D1D636}" sibTransId="{D32DB93E-9445-4D60-8D4D-433AAE08C113}"/>
    <dgm:cxn modelId="{E95A69CC-E5A1-48EB-8788-33BC68268A28}" type="presOf" srcId="{307EA324-30BF-4A55-8EEF-3835A793CE9B}" destId="{0BF82C6F-F4ED-4EAE-B374-5B5EBBCC30F9}" srcOrd="1" destOrd="0" presId="urn:microsoft.com/office/officeart/2005/8/layout/list1"/>
    <dgm:cxn modelId="{B0E1A781-5FF0-4EC1-BDAC-5C96703BCE0C}" type="presParOf" srcId="{23FE024D-8D32-47A4-AAFA-A039893D619D}" destId="{1EB9C3DD-6A7E-4B68-9C08-81541D905209}" srcOrd="0" destOrd="0" presId="urn:microsoft.com/office/officeart/2005/8/layout/list1"/>
    <dgm:cxn modelId="{1B0B9326-F9D9-45E4-8BF6-2A7362CFB96E}" type="presParOf" srcId="{1EB9C3DD-6A7E-4B68-9C08-81541D905209}" destId="{AA507179-D545-42F0-8438-5BF4C3A48D9F}" srcOrd="0" destOrd="0" presId="urn:microsoft.com/office/officeart/2005/8/layout/list1"/>
    <dgm:cxn modelId="{0CF134FE-C05F-42CA-BE31-8EC8AF168581}" type="presParOf" srcId="{1EB9C3DD-6A7E-4B68-9C08-81541D905209}" destId="{0BF82C6F-F4ED-4EAE-B374-5B5EBBCC30F9}" srcOrd="1" destOrd="0" presId="urn:microsoft.com/office/officeart/2005/8/layout/list1"/>
    <dgm:cxn modelId="{55BCAABC-81DA-4EA2-BE26-A6094419E8FA}" type="presParOf" srcId="{23FE024D-8D32-47A4-AAFA-A039893D619D}" destId="{AA51A442-36F2-4032-A35A-2C1E6FB1EE53}" srcOrd="1" destOrd="0" presId="urn:microsoft.com/office/officeart/2005/8/layout/list1"/>
    <dgm:cxn modelId="{17A7AE30-05AF-448F-A338-09F72F04B817}" type="presParOf" srcId="{23FE024D-8D32-47A4-AAFA-A039893D619D}" destId="{C413F326-3E9D-46DB-8637-414B1905CA54}" srcOrd="2" destOrd="0" presId="urn:microsoft.com/office/officeart/2005/8/layout/list1"/>
    <dgm:cxn modelId="{933678E5-E0B5-49C4-A08B-0A155B5AF933}" type="presParOf" srcId="{23FE024D-8D32-47A4-AAFA-A039893D619D}" destId="{5A6DF6BD-31C7-4DBB-8890-A29BB2549F73}" srcOrd="3" destOrd="0" presId="urn:microsoft.com/office/officeart/2005/8/layout/list1"/>
    <dgm:cxn modelId="{11F481BA-DBB4-4D3D-9BB2-348093CF086E}" type="presParOf" srcId="{23FE024D-8D32-47A4-AAFA-A039893D619D}" destId="{1F6E3255-01D8-4AB0-A245-E39A44CAC85A}" srcOrd="4" destOrd="0" presId="urn:microsoft.com/office/officeart/2005/8/layout/list1"/>
    <dgm:cxn modelId="{8A7CDF2A-2298-4B0F-A844-C158F7B64E13}" type="presParOf" srcId="{1F6E3255-01D8-4AB0-A245-E39A44CAC85A}" destId="{A1D7A930-29A4-48E0-80FD-53180A349768}" srcOrd="0" destOrd="0" presId="urn:microsoft.com/office/officeart/2005/8/layout/list1"/>
    <dgm:cxn modelId="{7FAA65EB-1CA4-44B8-A093-719E31841F76}" type="presParOf" srcId="{1F6E3255-01D8-4AB0-A245-E39A44CAC85A}" destId="{4EAD3E46-104D-43A7-8351-B79DC01101B4}" srcOrd="1" destOrd="0" presId="urn:microsoft.com/office/officeart/2005/8/layout/list1"/>
    <dgm:cxn modelId="{8A23C88A-9C3F-4B26-9F25-A0661568A849}" type="presParOf" srcId="{23FE024D-8D32-47A4-AAFA-A039893D619D}" destId="{DFC4BDAC-70B1-4F2B-B523-FD295BA117E9}" srcOrd="5" destOrd="0" presId="urn:microsoft.com/office/officeart/2005/8/layout/list1"/>
    <dgm:cxn modelId="{C99D7B90-568A-452E-A4A5-52CAE86EDC1A}" type="presParOf" srcId="{23FE024D-8D32-47A4-AAFA-A039893D619D}" destId="{33FE3401-5260-4FEE-85A3-FD112F1BF1A2}" srcOrd="6" destOrd="0" presId="urn:microsoft.com/office/officeart/2005/8/layout/list1"/>
    <dgm:cxn modelId="{2408BDE4-9225-4103-A873-BE315EE2067C}" type="presParOf" srcId="{23FE024D-8D32-47A4-AAFA-A039893D619D}" destId="{4C850AEB-C39E-430C-B031-25CD43A21C21}" srcOrd="7" destOrd="0" presId="urn:microsoft.com/office/officeart/2005/8/layout/list1"/>
    <dgm:cxn modelId="{BB536281-8DFB-4D20-BFF5-1C5241EFF1B3}" type="presParOf" srcId="{23FE024D-8D32-47A4-AAFA-A039893D619D}" destId="{0FAC5EFB-4B38-4AE7-A94D-ED31130EB713}" srcOrd="8" destOrd="0" presId="urn:microsoft.com/office/officeart/2005/8/layout/list1"/>
    <dgm:cxn modelId="{EBFB11FF-A7EA-4C5E-A304-318114ACA1CB}" type="presParOf" srcId="{0FAC5EFB-4B38-4AE7-A94D-ED31130EB713}" destId="{1F0E9C46-71E2-4880-9F34-CE5AF740B9CF}" srcOrd="0" destOrd="0" presId="urn:microsoft.com/office/officeart/2005/8/layout/list1"/>
    <dgm:cxn modelId="{33AB94B7-6870-42F9-BED4-7B077A5456EC}" type="presParOf" srcId="{0FAC5EFB-4B38-4AE7-A94D-ED31130EB713}" destId="{F0534FF6-289F-43D2-9E93-F7E40744F708}" srcOrd="1" destOrd="0" presId="urn:microsoft.com/office/officeart/2005/8/layout/list1"/>
    <dgm:cxn modelId="{4731E90B-8581-463D-BA97-EF9D15988BA6}" type="presParOf" srcId="{23FE024D-8D32-47A4-AAFA-A039893D619D}" destId="{CCB89844-3929-4484-8A92-BB719DC1EC9B}" srcOrd="9" destOrd="0" presId="urn:microsoft.com/office/officeart/2005/8/layout/list1"/>
    <dgm:cxn modelId="{39C6ADD4-A605-4766-A670-69A151B0FA5D}" type="presParOf" srcId="{23FE024D-8D32-47A4-AAFA-A039893D619D}" destId="{07AA8CBF-91EF-4ECA-865C-8E47F4F94FDB}" srcOrd="10" destOrd="0" presId="urn:microsoft.com/office/officeart/2005/8/layout/list1"/>
    <dgm:cxn modelId="{83506C21-9402-4908-92DB-35B4120E169C}" type="presParOf" srcId="{23FE024D-8D32-47A4-AAFA-A039893D619D}" destId="{C44222A2-C693-4892-AFD3-2CFE7A7E8EAC}" srcOrd="11" destOrd="0" presId="urn:microsoft.com/office/officeart/2005/8/layout/list1"/>
    <dgm:cxn modelId="{D56EA385-7927-42CA-B1DC-C7BC75F3F379}" type="presParOf" srcId="{23FE024D-8D32-47A4-AAFA-A039893D619D}" destId="{D2FD4F94-C135-4D7D-A089-A7F4970B1111}" srcOrd="12" destOrd="0" presId="urn:microsoft.com/office/officeart/2005/8/layout/list1"/>
    <dgm:cxn modelId="{2B44B853-4BAE-4F28-BF11-311CFD00E515}" type="presParOf" srcId="{D2FD4F94-C135-4D7D-A089-A7F4970B1111}" destId="{BCC5F5ED-9F6F-4FBC-A782-8D78A96612AF}" srcOrd="0" destOrd="0" presId="urn:microsoft.com/office/officeart/2005/8/layout/list1"/>
    <dgm:cxn modelId="{0246AFB9-2785-4834-8687-DE36580B5462}" type="presParOf" srcId="{D2FD4F94-C135-4D7D-A089-A7F4970B1111}" destId="{CA691F4F-1EA3-41D9-B4EB-681430A044E6}" srcOrd="1" destOrd="0" presId="urn:microsoft.com/office/officeart/2005/8/layout/list1"/>
    <dgm:cxn modelId="{6EA4AF81-F660-47CB-8B18-838DC815ECFB}" type="presParOf" srcId="{23FE024D-8D32-47A4-AAFA-A039893D619D}" destId="{D5F377CB-E0CF-4790-A5E6-CAEEEA4E986C}" srcOrd="13" destOrd="0" presId="urn:microsoft.com/office/officeart/2005/8/layout/list1"/>
    <dgm:cxn modelId="{EFC32387-BA02-453F-A24A-EB51FC1D6BA5}" type="presParOf" srcId="{23FE024D-8D32-47A4-AAFA-A039893D619D}" destId="{31CB777D-66C5-4739-920D-004B92A4BD07}"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CAFC431-7AB7-4917-86C7-1C5713A3AD5E}" type="doc">
      <dgm:prSet loTypeId="urn:microsoft.com/office/officeart/2005/8/layout/list1" loCatId="list" qsTypeId="urn:microsoft.com/office/officeart/2005/8/quickstyle/3d2#1" qsCatId="3D" csTypeId="urn:microsoft.com/office/officeart/2005/8/colors/colorful3" csCatId="colorful" phldr="1"/>
      <dgm:spPr/>
      <dgm:t>
        <a:bodyPr/>
        <a:lstStyle/>
        <a:p>
          <a:endParaRPr lang="tr-TR"/>
        </a:p>
      </dgm:t>
    </dgm:pt>
    <dgm:pt modelId="{307EA324-30BF-4A55-8EEF-3835A793CE9B}">
      <dgm:prSet phldrT="[Metin]" custT="1"/>
      <dgm:spPr>
        <a:xfrm>
          <a:off x="264318" y="932512"/>
          <a:ext cx="3700462" cy="295200"/>
        </a:xfrm>
        <a:prstGeom prst="roundRect">
          <a:avLst/>
        </a:prstGeom>
        <a:solidFill>
          <a:schemeClr val="accent2"/>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gm:spPr>
      <dgm:t>
        <a:bodyPr/>
        <a:lstStyle/>
        <a:p>
          <a:pPr>
            <a:buNone/>
          </a:pPr>
          <a:r>
            <a:rPr lang="tr-TR" sz="2000" dirty="0" smtClean="0">
              <a:solidFill>
                <a:sysClr val="window" lastClr="FFFFFF"/>
              </a:solidFill>
              <a:latin typeface="Calibri"/>
              <a:ea typeface="+mn-ea"/>
              <a:cs typeface="+mn-cs"/>
            </a:rPr>
            <a:t>Sınava girme zorunluluğu bulunmuyor.</a:t>
          </a:r>
          <a:endParaRPr lang="tr-TR" sz="2000" dirty="0">
            <a:solidFill>
              <a:sysClr val="window" lastClr="FFFFFF"/>
            </a:solidFill>
            <a:latin typeface="Calibri"/>
            <a:ea typeface="+mn-ea"/>
            <a:cs typeface="+mn-cs"/>
          </a:endParaRPr>
        </a:p>
      </dgm:t>
    </dgm:pt>
    <dgm:pt modelId="{B400E484-D7D7-4197-BA1E-B1F936D1D636}" type="parTrans" cxnId="{AFAB5A74-23A5-4E72-8520-D4C1F5B3884F}">
      <dgm:prSet/>
      <dgm:spPr/>
      <dgm:t>
        <a:bodyPr/>
        <a:lstStyle/>
        <a:p>
          <a:endParaRPr lang="tr-TR"/>
        </a:p>
      </dgm:t>
    </dgm:pt>
    <dgm:pt modelId="{D32DB93E-9445-4D60-8D4D-433AAE08C113}" type="sibTrans" cxnId="{AFAB5A74-23A5-4E72-8520-D4C1F5B3884F}">
      <dgm:prSet/>
      <dgm:spPr/>
      <dgm:t>
        <a:bodyPr/>
        <a:lstStyle/>
        <a:p>
          <a:endParaRPr lang="tr-TR"/>
        </a:p>
      </dgm:t>
    </dgm:pt>
    <dgm:pt modelId="{749E6AC3-155F-40AA-984B-32D0F8733DB0}">
      <dgm:prSet phldrT="[Metin]" custT="1"/>
      <dgm:spPr>
        <a:xfrm>
          <a:off x="264318" y="2293312"/>
          <a:ext cx="3700462" cy="295200"/>
        </a:xfrm>
        <a:prstGeom prst="roundRect">
          <a:avLst/>
        </a:prstGeom>
        <a:gradFill rotWithShape="0">
          <a:gsLst>
            <a:gs pos="0">
              <a:srgbClr val="9BBB59">
                <a:hueOff val="9375220"/>
                <a:satOff val="-14067"/>
                <a:lumOff val="-2288"/>
                <a:alphaOff val="0"/>
                <a:shade val="51000"/>
                <a:satMod val="130000"/>
              </a:srgbClr>
            </a:gs>
            <a:gs pos="80000">
              <a:srgbClr val="9BBB59">
                <a:hueOff val="9375220"/>
                <a:satOff val="-14067"/>
                <a:lumOff val="-2288"/>
                <a:alphaOff val="0"/>
                <a:shade val="93000"/>
                <a:satMod val="130000"/>
              </a:srgbClr>
            </a:gs>
            <a:gs pos="100000">
              <a:srgbClr val="9BBB59">
                <a:hueOff val="9375220"/>
                <a:satOff val="-14067"/>
                <a:lumOff val="-2288"/>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gm:spPr>
      <dgm:t>
        <a:bodyPr/>
        <a:lstStyle/>
        <a:p>
          <a:pPr>
            <a:buNone/>
          </a:pPr>
          <a:r>
            <a:rPr lang="tr-TR" sz="2000" dirty="0" smtClean="0">
              <a:solidFill>
                <a:sysClr val="window" lastClr="FFFFFF"/>
              </a:solidFill>
              <a:latin typeface="Calibri"/>
              <a:ea typeface="+mn-ea"/>
              <a:cs typeface="+mn-cs"/>
            </a:rPr>
            <a:t>Sınava giren öğrenci Sınavla öğrenci alan liselerden 10 lise tercih hakkı bulunuyor.</a:t>
          </a:r>
          <a:endParaRPr lang="tr-TR" sz="2000" dirty="0">
            <a:solidFill>
              <a:sysClr val="window" lastClr="FFFFFF"/>
            </a:solidFill>
            <a:latin typeface="Calibri"/>
            <a:ea typeface="+mn-ea"/>
            <a:cs typeface="+mn-cs"/>
          </a:endParaRPr>
        </a:p>
      </dgm:t>
    </dgm:pt>
    <dgm:pt modelId="{A67D727A-1514-470C-9AA5-ABB0BFA4FA1D}" type="parTrans" cxnId="{2B1F9294-B474-4D42-B143-E8FA5603951A}">
      <dgm:prSet/>
      <dgm:spPr/>
      <dgm:t>
        <a:bodyPr/>
        <a:lstStyle/>
        <a:p>
          <a:endParaRPr lang="tr-TR"/>
        </a:p>
      </dgm:t>
    </dgm:pt>
    <dgm:pt modelId="{71AEF88F-D610-416D-8973-7E620F484297}" type="sibTrans" cxnId="{2B1F9294-B474-4D42-B143-E8FA5603951A}">
      <dgm:prSet/>
      <dgm:spPr/>
      <dgm:t>
        <a:bodyPr/>
        <a:lstStyle/>
        <a:p>
          <a:endParaRPr lang="tr-TR"/>
        </a:p>
      </dgm:t>
    </dgm:pt>
    <dgm:pt modelId="{AE93E08A-F224-4294-A983-022026468056}">
      <dgm:prSet phldrT="[Metin]" custT="1"/>
      <dgm:spPr>
        <a:xfrm>
          <a:off x="264318" y="2746912"/>
          <a:ext cx="3700462" cy="295200"/>
        </a:xfrm>
        <a:prstGeom prst="roundRect">
          <a:avLst/>
        </a:prstGeom>
        <a:gradFill rotWithShape="0">
          <a:gsLst>
            <a:gs pos="0">
              <a:srgbClr val="9BBB59">
                <a:hueOff val="11250264"/>
                <a:satOff val="-16880"/>
                <a:lumOff val="-2745"/>
                <a:alphaOff val="0"/>
                <a:shade val="51000"/>
                <a:satMod val="130000"/>
              </a:srgbClr>
            </a:gs>
            <a:gs pos="80000">
              <a:srgbClr val="9BBB59">
                <a:hueOff val="11250264"/>
                <a:satOff val="-16880"/>
                <a:lumOff val="-2745"/>
                <a:alphaOff val="0"/>
                <a:shade val="93000"/>
                <a:satMod val="130000"/>
              </a:srgbClr>
            </a:gs>
            <a:gs pos="100000">
              <a:srgbClr val="9BBB59">
                <a:hueOff val="11250264"/>
                <a:satOff val="-16880"/>
                <a:lumOff val="-2745"/>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gm:spPr>
      <dgm:t>
        <a:bodyPr/>
        <a:lstStyle/>
        <a:p>
          <a:pPr>
            <a:buNone/>
          </a:pPr>
          <a:r>
            <a:rPr lang="tr-TR" sz="2000" dirty="0" smtClean="0">
              <a:solidFill>
                <a:sysClr val="window" lastClr="FFFFFF"/>
              </a:solidFill>
              <a:latin typeface="Calibri"/>
              <a:ea typeface="+mn-ea"/>
              <a:cs typeface="+mn-cs"/>
            </a:rPr>
            <a:t>Sınava giren öğrenci de sınavsız adrese dayalı liselerden 5 lise tercih yapmak zorunda olacak.</a:t>
          </a:r>
          <a:endParaRPr lang="tr-TR" sz="1000" dirty="0">
            <a:solidFill>
              <a:sysClr val="window" lastClr="FFFFFF"/>
            </a:solidFill>
            <a:latin typeface="Calibri"/>
            <a:ea typeface="+mn-ea"/>
            <a:cs typeface="+mn-cs"/>
          </a:endParaRPr>
        </a:p>
      </dgm:t>
    </dgm:pt>
    <dgm:pt modelId="{C1515108-9893-420C-A73D-424CBE011B52}" type="parTrans" cxnId="{28A80EF9-B703-48FE-AD89-FF2724F3C9C5}">
      <dgm:prSet/>
      <dgm:spPr/>
      <dgm:t>
        <a:bodyPr/>
        <a:lstStyle/>
        <a:p>
          <a:endParaRPr lang="tr-TR"/>
        </a:p>
      </dgm:t>
    </dgm:pt>
    <dgm:pt modelId="{1D263219-8130-4F8A-96F4-95D0D4056BF9}" type="sibTrans" cxnId="{28A80EF9-B703-48FE-AD89-FF2724F3C9C5}">
      <dgm:prSet/>
      <dgm:spPr/>
      <dgm:t>
        <a:bodyPr/>
        <a:lstStyle/>
        <a:p>
          <a:endParaRPr lang="tr-TR"/>
        </a:p>
      </dgm:t>
    </dgm:pt>
    <dgm:pt modelId="{7645AC85-2287-4E19-9025-4BC338D375F0}">
      <dgm:prSet phldrT="[Metin]" custT="1"/>
      <dgm:spPr>
        <a:xfrm>
          <a:off x="264318" y="932512"/>
          <a:ext cx="3700462" cy="295200"/>
        </a:xfrm>
        <a:gradFill rotWithShape="0">
          <a:gsLst>
            <a:gs pos="0">
              <a:srgbClr val="9BBB59">
                <a:hueOff val="3750088"/>
                <a:satOff val="-5627"/>
                <a:lumOff val="-915"/>
                <a:alphaOff val="0"/>
                <a:shade val="51000"/>
                <a:satMod val="130000"/>
              </a:srgbClr>
            </a:gs>
            <a:gs pos="80000">
              <a:srgbClr val="9BBB59">
                <a:hueOff val="3750088"/>
                <a:satOff val="-5627"/>
                <a:lumOff val="-915"/>
                <a:alphaOff val="0"/>
                <a:shade val="93000"/>
                <a:satMod val="130000"/>
              </a:srgbClr>
            </a:gs>
            <a:gs pos="100000">
              <a:srgbClr val="9BBB59">
                <a:hueOff val="3750088"/>
                <a:satOff val="-5627"/>
                <a:lumOff val="-915"/>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gm:spPr>
      <dgm:t>
        <a:bodyPr/>
        <a:lstStyle/>
        <a:p>
          <a:pPr>
            <a:buNone/>
          </a:pPr>
          <a:r>
            <a:rPr lang="tr-TR" sz="2000" dirty="0" smtClean="0">
              <a:solidFill>
                <a:sysClr val="window" lastClr="FFFFFF"/>
              </a:solidFill>
              <a:latin typeface="Calibri"/>
              <a:ea typeface="+mn-ea"/>
              <a:cs typeface="+mn-cs"/>
            </a:rPr>
            <a:t>Sınava girmeyen öğrenciler Adrese Dayalı Sınavsız Okul tercih ekranından 5 lise tercih hakkı bulunacak.</a:t>
          </a:r>
          <a:endParaRPr lang="tr-TR" sz="2000" dirty="0">
            <a:solidFill>
              <a:sysClr val="window" lastClr="FFFFFF"/>
            </a:solidFill>
            <a:latin typeface="Calibri"/>
            <a:ea typeface="+mn-ea"/>
            <a:cs typeface="+mn-cs"/>
          </a:endParaRPr>
        </a:p>
      </dgm:t>
    </dgm:pt>
    <dgm:pt modelId="{C9F2ED50-6121-4D40-906E-3BE2D4DD83AD}" type="parTrans" cxnId="{8113C2AA-B431-4E33-BF08-09FCE5A6C810}">
      <dgm:prSet/>
      <dgm:spPr/>
      <dgm:t>
        <a:bodyPr/>
        <a:lstStyle/>
        <a:p>
          <a:endParaRPr lang="tr-TR"/>
        </a:p>
      </dgm:t>
    </dgm:pt>
    <dgm:pt modelId="{CEE34624-2C1D-40AF-AEB3-2F381B7D33DB}" type="sibTrans" cxnId="{8113C2AA-B431-4E33-BF08-09FCE5A6C810}">
      <dgm:prSet/>
      <dgm:spPr/>
      <dgm:t>
        <a:bodyPr/>
        <a:lstStyle/>
        <a:p>
          <a:endParaRPr lang="tr-TR"/>
        </a:p>
      </dgm:t>
    </dgm:pt>
    <dgm:pt modelId="{23FE024D-8D32-47A4-AAFA-A039893D619D}" type="pres">
      <dgm:prSet presAssocID="{7CAFC431-7AB7-4917-86C7-1C5713A3AD5E}" presName="linear" presStyleCnt="0">
        <dgm:presLayoutVars>
          <dgm:dir/>
          <dgm:animLvl val="lvl"/>
          <dgm:resizeHandles val="exact"/>
        </dgm:presLayoutVars>
      </dgm:prSet>
      <dgm:spPr/>
      <dgm:t>
        <a:bodyPr/>
        <a:lstStyle/>
        <a:p>
          <a:endParaRPr lang="tr-TR"/>
        </a:p>
      </dgm:t>
    </dgm:pt>
    <dgm:pt modelId="{1EB9C3DD-6A7E-4B68-9C08-81541D905209}" type="pres">
      <dgm:prSet presAssocID="{307EA324-30BF-4A55-8EEF-3835A793CE9B}" presName="parentLin" presStyleCnt="0"/>
      <dgm:spPr/>
    </dgm:pt>
    <dgm:pt modelId="{AA507179-D545-42F0-8438-5BF4C3A48D9F}" type="pres">
      <dgm:prSet presAssocID="{307EA324-30BF-4A55-8EEF-3835A793CE9B}" presName="parentLeftMargin" presStyleLbl="node1" presStyleIdx="0" presStyleCnt="4"/>
      <dgm:spPr/>
      <dgm:t>
        <a:bodyPr/>
        <a:lstStyle/>
        <a:p>
          <a:endParaRPr lang="tr-TR"/>
        </a:p>
      </dgm:t>
    </dgm:pt>
    <dgm:pt modelId="{0BF82C6F-F4ED-4EAE-B374-5B5EBBCC30F9}" type="pres">
      <dgm:prSet presAssocID="{307EA324-30BF-4A55-8EEF-3835A793CE9B}" presName="parentText" presStyleLbl="node1" presStyleIdx="0" presStyleCnt="4">
        <dgm:presLayoutVars>
          <dgm:chMax val="0"/>
          <dgm:bulletEnabled val="1"/>
        </dgm:presLayoutVars>
      </dgm:prSet>
      <dgm:spPr/>
      <dgm:t>
        <a:bodyPr/>
        <a:lstStyle/>
        <a:p>
          <a:endParaRPr lang="tr-TR"/>
        </a:p>
      </dgm:t>
    </dgm:pt>
    <dgm:pt modelId="{AA51A442-36F2-4032-A35A-2C1E6FB1EE53}" type="pres">
      <dgm:prSet presAssocID="{307EA324-30BF-4A55-8EEF-3835A793CE9B}" presName="negativeSpace" presStyleCnt="0"/>
      <dgm:spPr/>
    </dgm:pt>
    <dgm:pt modelId="{C413F326-3E9D-46DB-8637-414B1905CA54}" type="pres">
      <dgm:prSet presAssocID="{307EA324-30BF-4A55-8EEF-3835A793CE9B}" presName="childText" presStyleLbl="conFgAcc1" presStyleIdx="0" presStyleCnt="4">
        <dgm:presLayoutVars>
          <dgm:bulletEnabled val="1"/>
        </dgm:presLayoutVars>
      </dgm:prSet>
      <dgm:spPr>
        <a:xfrm>
          <a:off x="0" y="1080112"/>
          <a:ext cx="5286375" cy="252000"/>
        </a:xfrm>
        <a:prstGeom prst="rect">
          <a:avLst/>
        </a:prstGeom>
        <a:solidFill>
          <a:sysClr val="window" lastClr="FFFFFF">
            <a:alpha val="90000"/>
            <a:hueOff val="0"/>
            <a:satOff val="0"/>
            <a:lumOff val="0"/>
            <a:alphaOff val="0"/>
          </a:sysClr>
        </a:solidFill>
        <a:ln w="9525" cap="flat" cmpd="sng" algn="ctr">
          <a:solidFill>
            <a:srgbClr val="9BBB59">
              <a:hueOff val="3750088"/>
              <a:satOff val="-5627"/>
              <a:lumOff val="-915"/>
              <a:alphaOff val="0"/>
            </a:srgb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ysClr val="window" lastClr="FFFFFF"/>
          </a:contourClr>
        </a:sp3d>
      </dgm:spPr>
    </dgm:pt>
    <dgm:pt modelId="{5A6DF6BD-31C7-4DBB-8890-A29BB2549F73}" type="pres">
      <dgm:prSet presAssocID="{D32DB93E-9445-4D60-8D4D-433AAE08C113}" presName="spaceBetweenRectangles" presStyleCnt="0"/>
      <dgm:spPr/>
    </dgm:pt>
    <dgm:pt modelId="{1F6E3255-01D8-4AB0-A245-E39A44CAC85A}" type="pres">
      <dgm:prSet presAssocID="{7645AC85-2287-4E19-9025-4BC338D375F0}" presName="parentLin" presStyleCnt="0"/>
      <dgm:spPr/>
    </dgm:pt>
    <dgm:pt modelId="{A1D7A930-29A4-48E0-80FD-53180A349768}" type="pres">
      <dgm:prSet presAssocID="{7645AC85-2287-4E19-9025-4BC338D375F0}" presName="parentLeftMargin" presStyleLbl="node1" presStyleIdx="0" presStyleCnt="4"/>
      <dgm:spPr>
        <a:prstGeom prst="roundRect">
          <a:avLst/>
        </a:prstGeom>
      </dgm:spPr>
      <dgm:t>
        <a:bodyPr/>
        <a:lstStyle/>
        <a:p>
          <a:endParaRPr lang="tr-TR"/>
        </a:p>
      </dgm:t>
    </dgm:pt>
    <dgm:pt modelId="{4EAD3E46-104D-43A7-8351-B79DC01101B4}" type="pres">
      <dgm:prSet presAssocID="{7645AC85-2287-4E19-9025-4BC338D375F0}" presName="parentText" presStyleLbl="node1" presStyleIdx="1" presStyleCnt="4" custScaleX="132076">
        <dgm:presLayoutVars>
          <dgm:chMax val="0"/>
          <dgm:bulletEnabled val="1"/>
        </dgm:presLayoutVars>
      </dgm:prSet>
      <dgm:spPr/>
      <dgm:t>
        <a:bodyPr/>
        <a:lstStyle/>
        <a:p>
          <a:endParaRPr lang="tr-TR"/>
        </a:p>
      </dgm:t>
    </dgm:pt>
    <dgm:pt modelId="{DFC4BDAC-70B1-4F2B-B523-FD295BA117E9}" type="pres">
      <dgm:prSet presAssocID="{7645AC85-2287-4E19-9025-4BC338D375F0}" presName="negativeSpace" presStyleCnt="0"/>
      <dgm:spPr/>
    </dgm:pt>
    <dgm:pt modelId="{33FE3401-5260-4FEE-85A3-FD112F1BF1A2}" type="pres">
      <dgm:prSet presAssocID="{7645AC85-2287-4E19-9025-4BC338D375F0}" presName="childText" presStyleLbl="conFgAcc1" presStyleIdx="1" presStyleCnt="4">
        <dgm:presLayoutVars>
          <dgm:bulletEnabled val="1"/>
        </dgm:presLayoutVars>
      </dgm:prSet>
      <dgm:spPr/>
    </dgm:pt>
    <dgm:pt modelId="{4C850AEB-C39E-430C-B031-25CD43A21C21}" type="pres">
      <dgm:prSet presAssocID="{CEE34624-2C1D-40AF-AEB3-2F381B7D33DB}" presName="spaceBetweenRectangles" presStyleCnt="0"/>
      <dgm:spPr/>
    </dgm:pt>
    <dgm:pt modelId="{0FAC5EFB-4B38-4AE7-A94D-ED31130EB713}" type="pres">
      <dgm:prSet presAssocID="{749E6AC3-155F-40AA-984B-32D0F8733DB0}" presName="parentLin" presStyleCnt="0"/>
      <dgm:spPr/>
    </dgm:pt>
    <dgm:pt modelId="{1F0E9C46-71E2-4880-9F34-CE5AF740B9CF}" type="pres">
      <dgm:prSet presAssocID="{749E6AC3-155F-40AA-984B-32D0F8733DB0}" presName="parentLeftMargin" presStyleLbl="node1" presStyleIdx="1" presStyleCnt="4"/>
      <dgm:spPr/>
      <dgm:t>
        <a:bodyPr/>
        <a:lstStyle/>
        <a:p>
          <a:endParaRPr lang="tr-TR"/>
        </a:p>
      </dgm:t>
    </dgm:pt>
    <dgm:pt modelId="{F0534FF6-289F-43D2-9E93-F7E40744F708}" type="pres">
      <dgm:prSet presAssocID="{749E6AC3-155F-40AA-984B-32D0F8733DB0}" presName="parentText" presStyleLbl="node1" presStyleIdx="2" presStyleCnt="4" custScaleX="132343">
        <dgm:presLayoutVars>
          <dgm:chMax val="0"/>
          <dgm:bulletEnabled val="1"/>
        </dgm:presLayoutVars>
      </dgm:prSet>
      <dgm:spPr/>
      <dgm:t>
        <a:bodyPr/>
        <a:lstStyle/>
        <a:p>
          <a:endParaRPr lang="tr-TR"/>
        </a:p>
      </dgm:t>
    </dgm:pt>
    <dgm:pt modelId="{CCB89844-3929-4484-8A92-BB719DC1EC9B}" type="pres">
      <dgm:prSet presAssocID="{749E6AC3-155F-40AA-984B-32D0F8733DB0}" presName="negativeSpace" presStyleCnt="0"/>
      <dgm:spPr/>
    </dgm:pt>
    <dgm:pt modelId="{07AA8CBF-91EF-4ECA-865C-8E47F4F94FDB}" type="pres">
      <dgm:prSet presAssocID="{749E6AC3-155F-40AA-984B-32D0F8733DB0}" presName="childText" presStyleLbl="conFgAcc1" presStyleIdx="2" presStyleCnt="4">
        <dgm:presLayoutVars>
          <dgm:bulletEnabled val="1"/>
        </dgm:presLayoutVars>
      </dgm:prSet>
      <dgm:spPr>
        <a:xfrm>
          <a:off x="0" y="2440912"/>
          <a:ext cx="5286375" cy="252000"/>
        </a:xfrm>
        <a:prstGeom prst="rect">
          <a:avLst/>
        </a:prstGeom>
        <a:solidFill>
          <a:sysClr val="window" lastClr="FFFFFF">
            <a:alpha val="90000"/>
            <a:hueOff val="0"/>
            <a:satOff val="0"/>
            <a:lumOff val="0"/>
            <a:alphaOff val="0"/>
          </a:sysClr>
        </a:solidFill>
        <a:ln w="9525" cap="flat" cmpd="sng" algn="ctr">
          <a:solidFill>
            <a:srgbClr val="9BBB59">
              <a:hueOff val="9375220"/>
              <a:satOff val="-14067"/>
              <a:lumOff val="-2288"/>
              <a:alphaOff val="0"/>
            </a:srgb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ysClr val="window" lastClr="FFFFFF"/>
          </a:contourClr>
        </a:sp3d>
      </dgm:spPr>
    </dgm:pt>
    <dgm:pt modelId="{C44222A2-C693-4892-AFD3-2CFE7A7E8EAC}" type="pres">
      <dgm:prSet presAssocID="{71AEF88F-D610-416D-8973-7E620F484297}" presName="spaceBetweenRectangles" presStyleCnt="0"/>
      <dgm:spPr/>
    </dgm:pt>
    <dgm:pt modelId="{D2FD4F94-C135-4D7D-A089-A7F4970B1111}" type="pres">
      <dgm:prSet presAssocID="{AE93E08A-F224-4294-A983-022026468056}" presName="parentLin" presStyleCnt="0"/>
      <dgm:spPr/>
    </dgm:pt>
    <dgm:pt modelId="{BCC5F5ED-9F6F-4FBC-A782-8D78A96612AF}" type="pres">
      <dgm:prSet presAssocID="{AE93E08A-F224-4294-A983-022026468056}" presName="parentLeftMargin" presStyleLbl="node1" presStyleIdx="2" presStyleCnt="4"/>
      <dgm:spPr/>
      <dgm:t>
        <a:bodyPr/>
        <a:lstStyle/>
        <a:p>
          <a:endParaRPr lang="tr-TR"/>
        </a:p>
      </dgm:t>
    </dgm:pt>
    <dgm:pt modelId="{CA691F4F-1EA3-41D9-B4EB-681430A044E6}" type="pres">
      <dgm:prSet presAssocID="{AE93E08A-F224-4294-A983-022026468056}" presName="parentText" presStyleLbl="node1" presStyleIdx="3" presStyleCnt="4" custScaleX="130618">
        <dgm:presLayoutVars>
          <dgm:chMax val="0"/>
          <dgm:bulletEnabled val="1"/>
        </dgm:presLayoutVars>
      </dgm:prSet>
      <dgm:spPr/>
      <dgm:t>
        <a:bodyPr/>
        <a:lstStyle/>
        <a:p>
          <a:endParaRPr lang="tr-TR"/>
        </a:p>
      </dgm:t>
    </dgm:pt>
    <dgm:pt modelId="{D5F377CB-E0CF-4790-A5E6-CAEEEA4E986C}" type="pres">
      <dgm:prSet presAssocID="{AE93E08A-F224-4294-A983-022026468056}" presName="negativeSpace" presStyleCnt="0"/>
      <dgm:spPr/>
    </dgm:pt>
    <dgm:pt modelId="{31CB777D-66C5-4739-920D-004B92A4BD07}" type="pres">
      <dgm:prSet presAssocID="{AE93E08A-F224-4294-A983-022026468056}" presName="childText" presStyleLbl="conFgAcc1" presStyleIdx="3" presStyleCnt="4">
        <dgm:presLayoutVars>
          <dgm:bulletEnabled val="1"/>
        </dgm:presLayoutVars>
      </dgm:prSet>
      <dgm:spPr>
        <a:xfrm>
          <a:off x="0" y="2894512"/>
          <a:ext cx="5286375" cy="252000"/>
        </a:xfrm>
        <a:prstGeom prst="rect">
          <a:avLst/>
        </a:prstGeom>
        <a:solidFill>
          <a:sysClr val="window" lastClr="FFFFFF">
            <a:alpha val="90000"/>
            <a:hueOff val="0"/>
            <a:satOff val="0"/>
            <a:lumOff val="0"/>
            <a:alphaOff val="0"/>
          </a:sysClr>
        </a:solidFill>
        <a:ln w="9525" cap="flat" cmpd="sng" algn="ctr">
          <a:solidFill>
            <a:srgbClr val="9BBB59">
              <a:hueOff val="11250264"/>
              <a:satOff val="-16880"/>
              <a:lumOff val="-2745"/>
              <a:alphaOff val="0"/>
            </a:srgb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ysClr val="window" lastClr="FFFFFF"/>
          </a:contourClr>
        </a:sp3d>
      </dgm:spPr>
    </dgm:pt>
  </dgm:ptLst>
  <dgm:cxnLst>
    <dgm:cxn modelId="{B0056E3C-262D-468E-979A-5F53416C6971}" type="presOf" srcId="{307EA324-30BF-4A55-8EEF-3835A793CE9B}" destId="{AA507179-D545-42F0-8438-5BF4C3A48D9F}" srcOrd="0" destOrd="0" presId="urn:microsoft.com/office/officeart/2005/8/layout/list1"/>
    <dgm:cxn modelId="{350CAC4D-F88B-4394-A3D8-542BCC675D99}" type="presOf" srcId="{7645AC85-2287-4E19-9025-4BC338D375F0}" destId="{A1D7A930-29A4-48E0-80FD-53180A349768}" srcOrd="0" destOrd="0" presId="urn:microsoft.com/office/officeart/2005/8/layout/list1"/>
    <dgm:cxn modelId="{042AA0E6-FCE5-4FA3-AC62-9CA942390EBB}" type="presOf" srcId="{AE93E08A-F224-4294-A983-022026468056}" destId="{BCC5F5ED-9F6F-4FBC-A782-8D78A96612AF}" srcOrd="0" destOrd="0" presId="urn:microsoft.com/office/officeart/2005/8/layout/list1"/>
    <dgm:cxn modelId="{C9AF94DA-3500-4338-BA1B-63079C4EF0C6}" type="presOf" srcId="{AE93E08A-F224-4294-A983-022026468056}" destId="{CA691F4F-1EA3-41D9-B4EB-681430A044E6}" srcOrd="1" destOrd="0" presId="urn:microsoft.com/office/officeart/2005/8/layout/list1"/>
    <dgm:cxn modelId="{A6A063FD-892B-4D70-A188-54BF01C35539}" type="presOf" srcId="{7645AC85-2287-4E19-9025-4BC338D375F0}" destId="{4EAD3E46-104D-43A7-8351-B79DC01101B4}" srcOrd="1" destOrd="0" presId="urn:microsoft.com/office/officeart/2005/8/layout/list1"/>
    <dgm:cxn modelId="{28A80EF9-B703-48FE-AD89-FF2724F3C9C5}" srcId="{7CAFC431-7AB7-4917-86C7-1C5713A3AD5E}" destId="{AE93E08A-F224-4294-A983-022026468056}" srcOrd="3" destOrd="0" parTransId="{C1515108-9893-420C-A73D-424CBE011B52}" sibTransId="{1D263219-8130-4F8A-96F4-95D0D4056BF9}"/>
    <dgm:cxn modelId="{0339A0B1-E13B-4C8E-98A3-4BAA741AD42E}" type="presOf" srcId="{749E6AC3-155F-40AA-984B-32D0F8733DB0}" destId="{1F0E9C46-71E2-4880-9F34-CE5AF740B9CF}" srcOrd="0" destOrd="0" presId="urn:microsoft.com/office/officeart/2005/8/layout/list1"/>
    <dgm:cxn modelId="{70E50130-29DB-4D31-864E-F0CB03E819E9}" type="presOf" srcId="{749E6AC3-155F-40AA-984B-32D0F8733DB0}" destId="{F0534FF6-289F-43D2-9E93-F7E40744F708}" srcOrd="1" destOrd="0" presId="urn:microsoft.com/office/officeart/2005/8/layout/list1"/>
    <dgm:cxn modelId="{2B1F9294-B474-4D42-B143-E8FA5603951A}" srcId="{7CAFC431-7AB7-4917-86C7-1C5713A3AD5E}" destId="{749E6AC3-155F-40AA-984B-32D0F8733DB0}" srcOrd="2" destOrd="0" parTransId="{A67D727A-1514-470C-9AA5-ABB0BFA4FA1D}" sibTransId="{71AEF88F-D610-416D-8973-7E620F484297}"/>
    <dgm:cxn modelId="{2331C019-99FD-4B2C-B603-41F387A6C837}" type="presOf" srcId="{7CAFC431-7AB7-4917-86C7-1C5713A3AD5E}" destId="{23FE024D-8D32-47A4-AAFA-A039893D619D}" srcOrd="0" destOrd="0" presId="urn:microsoft.com/office/officeart/2005/8/layout/list1"/>
    <dgm:cxn modelId="{8113C2AA-B431-4E33-BF08-09FCE5A6C810}" srcId="{7CAFC431-7AB7-4917-86C7-1C5713A3AD5E}" destId="{7645AC85-2287-4E19-9025-4BC338D375F0}" srcOrd="1" destOrd="0" parTransId="{C9F2ED50-6121-4D40-906E-3BE2D4DD83AD}" sibTransId="{CEE34624-2C1D-40AF-AEB3-2F381B7D33DB}"/>
    <dgm:cxn modelId="{AFAB5A74-23A5-4E72-8520-D4C1F5B3884F}" srcId="{7CAFC431-7AB7-4917-86C7-1C5713A3AD5E}" destId="{307EA324-30BF-4A55-8EEF-3835A793CE9B}" srcOrd="0" destOrd="0" parTransId="{B400E484-D7D7-4197-BA1E-B1F936D1D636}" sibTransId="{D32DB93E-9445-4D60-8D4D-433AAE08C113}"/>
    <dgm:cxn modelId="{E95A69CC-E5A1-48EB-8788-33BC68268A28}" type="presOf" srcId="{307EA324-30BF-4A55-8EEF-3835A793CE9B}" destId="{0BF82C6F-F4ED-4EAE-B374-5B5EBBCC30F9}" srcOrd="1" destOrd="0" presId="urn:microsoft.com/office/officeart/2005/8/layout/list1"/>
    <dgm:cxn modelId="{B0E1A781-5FF0-4EC1-BDAC-5C96703BCE0C}" type="presParOf" srcId="{23FE024D-8D32-47A4-AAFA-A039893D619D}" destId="{1EB9C3DD-6A7E-4B68-9C08-81541D905209}" srcOrd="0" destOrd="0" presId="urn:microsoft.com/office/officeart/2005/8/layout/list1"/>
    <dgm:cxn modelId="{1B0B9326-F9D9-45E4-8BF6-2A7362CFB96E}" type="presParOf" srcId="{1EB9C3DD-6A7E-4B68-9C08-81541D905209}" destId="{AA507179-D545-42F0-8438-5BF4C3A48D9F}" srcOrd="0" destOrd="0" presId="urn:microsoft.com/office/officeart/2005/8/layout/list1"/>
    <dgm:cxn modelId="{0CF134FE-C05F-42CA-BE31-8EC8AF168581}" type="presParOf" srcId="{1EB9C3DD-6A7E-4B68-9C08-81541D905209}" destId="{0BF82C6F-F4ED-4EAE-B374-5B5EBBCC30F9}" srcOrd="1" destOrd="0" presId="urn:microsoft.com/office/officeart/2005/8/layout/list1"/>
    <dgm:cxn modelId="{55BCAABC-81DA-4EA2-BE26-A6094419E8FA}" type="presParOf" srcId="{23FE024D-8D32-47A4-AAFA-A039893D619D}" destId="{AA51A442-36F2-4032-A35A-2C1E6FB1EE53}" srcOrd="1" destOrd="0" presId="urn:microsoft.com/office/officeart/2005/8/layout/list1"/>
    <dgm:cxn modelId="{17A7AE30-05AF-448F-A338-09F72F04B817}" type="presParOf" srcId="{23FE024D-8D32-47A4-AAFA-A039893D619D}" destId="{C413F326-3E9D-46DB-8637-414B1905CA54}" srcOrd="2" destOrd="0" presId="urn:microsoft.com/office/officeart/2005/8/layout/list1"/>
    <dgm:cxn modelId="{933678E5-E0B5-49C4-A08B-0A155B5AF933}" type="presParOf" srcId="{23FE024D-8D32-47A4-AAFA-A039893D619D}" destId="{5A6DF6BD-31C7-4DBB-8890-A29BB2549F73}" srcOrd="3" destOrd="0" presId="urn:microsoft.com/office/officeart/2005/8/layout/list1"/>
    <dgm:cxn modelId="{11F481BA-DBB4-4D3D-9BB2-348093CF086E}" type="presParOf" srcId="{23FE024D-8D32-47A4-AAFA-A039893D619D}" destId="{1F6E3255-01D8-4AB0-A245-E39A44CAC85A}" srcOrd="4" destOrd="0" presId="urn:microsoft.com/office/officeart/2005/8/layout/list1"/>
    <dgm:cxn modelId="{8A7CDF2A-2298-4B0F-A844-C158F7B64E13}" type="presParOf" srcId="{1F6E3255-01D8-4AB0-A245-E39A44CAC85A}" destId="{A1D7A930-29A4-48E0-80FD-53180A349768}" srcOrd="0" destOrd="0" presId="urn:microsoft.com/office/officeart/2005/8/layout/list1"/>
    <dgm:cxn modelId="{7FAA65EB-1CA4-44B8-A093-719E31841F76}" type="presParOf" srcId="{1F6E3255-01D8-4AB0-A245-E39A44CAC85A}" destId="{4EAD3E46-104D-43A7-8351-B79DC01101B4}" srcOrd="1" destOrd="0" presId="urn:microsoft.com/office/officeart/2005/8/layout/list1"/>
    <dgm:cxn modelId="{8A23C88A-9C3F-4B26-9F25-A0661568A849}" type="presParOf" srcId="{23FE024D-8D32-47A4-AAFA-A039893D619D}" destId="{DFC4BDAC-70B1-4F2B-B523-FD295BA117E9}" srcOrd="5" destOrd="0" presId="urn:microsoft.com/office/officeart/2005/8/layout/list1"/>
    <dgm:cxn modelId="{C99D7B90-568A-452E-A4A5-52CAE86EDC1A}" type="presParOf" srcId="{23FE024D-8D32-47A4-AAFA-A039893D619D}" destId="{33FE3401-5260-4FEE-85A3-FD112F1BF1A2}" srcOrd="6" destOrd="0" presId="urn:microsoft.com/office/officeart/2005/8/layout/list1"/>
    <dgm:cxn modelId="{2408BDE4-9225-4103-A873-BE315EE2067C}" type="presParOf" srcId="{23FE024D-8D32-47A4-AAFA-A039893D619D}" destId="{4C850AEB-C39E-430C-B031-25CD43A21C21}" srcOrd="7" destOrd="0" presId="urn:microsoft.com/office/officeart/2005/8/layout/list1"/>
    <dgm:cxn modelId="{BB536281-8DFB-4D20-BFF5-1C5241EFF1B3}" type="presParOf" srcId="{23FE024D-8D32-47A4-AAFA-A039893D619D}" destId="{0FAC5EFB-4B38-4AE7-A94D-ED31130EB713}" srcOrd="8" destOrd="0" presId="urn:microsoft.com/office/officeart/2005/8/layout/list1"/>
    <dgm:cxn modelId="{EBFB11FF-A7EA-4C5E-A304-318114ACA1CB}" type="presParOf" srcId="{0FAC5EFB-4B38-4AE7-A94D-ED31130EB713}" destId="{1F0E9C46-71E2-4880-9F34-CE5AF740B9CF}" srcOrd="0" destOrd="0" presId="urn:microsoft.com/office/officeart/2005/8/layout/list1"/>
    <dgm:cxn modelId="{33AB94B7-6870-42F9-BED4-7B077A5456EC}" type="presParOf" srcId="{0FAC5EFB-4B38-4AE7-A94D-ED31130EB713}" destId="{F0534FF6-289F-43D2-9E93-F7E40744F708}" srcOrd="1" destOrd="0" presId="urn:microsoft.com/office/officeart/2005/8/layout/list1"/>
    <dgm:cxn modelId="{4731E90B-8581-463D-BA97-EF9D15988BA6}" type="presParOf" srcId="{23FE024D-8D32-47A4-AAFA-A039893D619D}" destId="{CCB89844-3929-4484-8A92-BB719DC1EC9B}" srcOrd="9" destOrd="0" presId="urn:microsoft.com/office/officeart/2005/8/layout/list1"/>
    <dgm:cxn modelId="{39C6ADD4-A605-4766-A670-69A151B0FA5D}" type="presParOf" srcId="{23FE024D-8D32-47A4-AAFA-A039893D619D}" destId="{07AA8CBF-91EF-4ECA-865C-8E47F4F94FDB}" srcOrd="10" destOrd="0" presId="urn:microsoft.com/office/officeart/2005/8/layout/list1"/>
    <dgm:cxn modelId="{83506C21-9402-4908-92DB-35B4120E169C}" type="presParOf" srcId="{23FE024D-8D32-47A4-AAFA-A039893D619D}" destId="{C44222A2-C693-4892-AFD3-2CFE7A7E8EAC}" srcOrd="11" destOrd="0" presId="urn:microsoft.com/office/officeart/2005/8/layout/list1"/>
    <dgm:cxn modelId="{D56EA385-7927-42CA-B1DC-C7BC75F3F379}" type="presParOf" srcId="{23FE024D-8D32-47A4-AAFA-A039893D619D}" destId="{D2FD4F94-C135-4D7D-A089-A7F4970B1111}" srcOrd="12" destOrd="0" presId="urn:microsoft.com/office/officeart/2005/8/layout/list1"/>
    <dgm:cxn modelId="{2B44B853-4BAE-4F28-BF11-311CFD00E515}" type="presParOf" srcId="{D2FD4F94-C135-4D7D-A089-A7F4970B1111}" destId="{BCC5F5ED-9F6F-4FBC-A782-8D78A96612AF}" srcOrd="0" destOrd="0" presId="urn:microsoft.com/office/officeart/2005/8/layout/list1"/>
    <dgm:cxn modelId="{0246AFB9-2785-4834-8687-DE36580B5462}" type="presParOf" srcId="{D2FD4F94-C135-4D7D-A089-A7F4970B1111}" destId="{CA691F4F-1EA3-41D9-B4EB-681430A044E6}" srcOrd="1" destOrd="0" presId="urn:microsoft.com/office/officeart/2005/8/layout/list1"/>
    <dgm:cxn modelId="{6EA4AF81-F660-47CB-8B18-838DC815ECFB}" type="presParOf" srcId="{23FE024D-8D32-47A4-AAFA-A039893D619D}" destId="{D5F377CB-E0CF-4790-A5E6-CAEEEA4E986C}" srcOrd="13" destOrd="0" presId="urn:microsoft.com/office/officeart/2005/8/layout/list1"/>
    <dgm:cxn modelId="{EFC32387-BA02-453F-A24A-EB51FC1D6BA5}" type="presParOf" srcId="{23FE024D-8D32-47A4-AAFA-A039893D619D}" destId="{31CB777D-66C5-4739-920D-004B92A4BD07}"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CAFC431-7AB7-4917-86C7-1C5713A3AD5E}" type="doc">
      <dgm:prSet loTypeId="urn:microsoft.com/office/officeart/2005/8/layout/list1" loCatId="list" qsTypeId="urn:microsoft.com/office/officeart/2005/8/quickstyle/3d2#1" qsCatId="3D" csTypeId="urn:microsoft.com/office/officeart/2005/8/colors/colorful3" csCatId="colorful" phldr="1"/>
      <dgm:spPr/>
      <dgm:t>
        <a:bodyPr/>
        <a:lstStyle/>
        <a:p>
          <a:endParaRPr lang="tr-TR"/>
        </a:p>
      </dgm:t>
    </dgm:pt>
    <dgm:pt modelId="{307EA324-30BF-4A55-8EEF-3835A793CE9B}">
      <dgm:prSet phldrT="[Metin]" custT="1"/>
      <dgm:spPr>
        <a:xfrm>
          <a:off x="264318" y="932512"/>
          <a:ext cx="3700462" cy="295200"/>
        </a:xfrm>
        <a:prstGeom prst="roundRect">
          <a:avLst/>
        </a:prstGeom>
        <a:solidFill>
          <a:schemeClr val="accent2"/>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gm:spPr>
      <dgm:t>
        <a:bodyPr/>
        <a:lstStyle/>
        <a:p>
          <a:pPr>
            <a:buNone/>
          </a:pPr>
          <a:r>
            <a:rPr lang="tr-TR" sz="2000" dirty="0" smtClean="0"/>
            <a:t>Sınavla alan liselerde başka il ve ilçeler tercih edilebilir.</a:t>
          </a:r>
          <a:endParaRPr lang="tr-TR" sz="2000" b="1" dirty="0">
            <a:solidFill>
              <a:schemeClr val="tx1"/>
            </a:solidFill>
            <a:latin typeface="Calibri"/>
            <a:ea typeface="+mn-ea"/>
            <a:cs typeface="+mn-cs"/>
          </a:endParaRPr>
        </a:p>
      </dgm:t>
    </dgm:pt>
    <dgm:pt modelId="{B400E484-D7D7-4197-BA1E-B1F936D1D636}" type="parTrans" cxnId="{AFAB5A74-23A5-4E72-8520-D4C1F5B3884F}">
      <dgm:prSet/>
      <dgm:spPr/>
      <dgm:t>
        <a:bodyPr/>
        <a:lstStyle/>
        <a:p>
          <a:endParaRPr lang="tr-TR"/>
        </a:p>
      </dgm:t>
    </dgm:pt>
    <dgm:pt modelId="{D32DB93E-9445-4D60-8D4D-433AAE08C113}" type="sibTrans" cxnId="{AFAB5A74-23A5-4E72-8520-D4C1F5B3884F}">
      <dgm:prSet/>
      <dgm:spPr/>
      <dgm:t>
        <a:bodyPr/>
        <a:lstStyle/>
        <a:p>
          <a:endParaRPr lang="tr-TR"/>
        </a:p>
      </dgm:t>
    </dgm:pt>
    <dgm:pt modelId="{749E6AC3-155F-40AA-984B-32D0F8733DB0}">
      <dgm:prSet phldrT="[Metin]" custT="1"/>
      <dgm:spPr>
        <a:xfrm>
          <a:off x="264318" y="2293312"/>
          <a:ext cx="3700462" cy="295200"/>
        </a:xfrm>
        <a:prstGeom prst="roundRect">
          <a:avLst/>
        </a:prstGeom>
        <a:gradFill rotWithShape="0">
          <a:gsLst>
            <a:gs pos="0">
              <a:srgbClr val="9BBB59">
                <a:hueOff val="9375220"/>
                <a:satOff val="-14067"/>
                <a:lumOff val="-2288"/>
                <a:alphaOff val="0"/>
                <a:shade val="51000"/>
                <a:satMod val="130000"/>
              </a:srgbClr>
            </a:gs>
            <a:gs pos="80000">
              <a:srgbClr val="9BBB59">
                <a:hueOff val="9375220"/>
                <a:satOff val="-14067"/>
                <a:lumOff val="-2288"/>
                <a:alphaOff val="0"/>
                <a:shade val="93000"/>
                <a:satMod val="130000"/>
              </a:srgbClr>
            </a:gs>
            <a:gs pos="100000">
              <a:srgbClr val="9BBB59">
                <a:hueOff val="9375220"/>
                <a:satOff val="-14067"/>
                <a:lumOff val="-2288"/>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gm:spPr>
      <dgm:t>
        <a:bodyPr/>
        <a:lstStyle/>
        <a:p>
          <a:pPr>
            <a:buNone/>
          </a:pPr>
          <a:r>
            <a:rPr lang="tr-TR" sz="2000" b="1" dirty="0" smtClean="0">
              <a:solidFill>
                <a:schemeClr val="tx1"/>
              </a:solidFill>
              <a:latin typeface="Calibri"/>
              <a:ea typeface="+mn-ea"/>
              <a:cs typeface="+mn-cs"/>
            </a:rPr>
            <a:t>Sınava girmeyen öğrenci 6-7 ve 8. sınıf ortaöğretim başarı puan ortalamasına göre liseye yerleştirilir.</a:t>
          </a:r>
          <a:endParaRPr lang="tr-TR" sz="2000" b="1" dirty="0">
            <a:solidFill>
              <a:schemeClr val="tx1"/>
            </a:solidFill>
            <a:latin typeface="Calibri"/>
            <a:ea typeface="+mn-ea"/>
            <a:cs typeface="+mn-cs"/>
          </a:endParaRPr>
        </a:p>
      </dgm:t>
    </dgm:pt>
    <dgm:pt modelId="{A67D727A-1514-470C-9AA5-ABB0BFA4FA1D}" type="parTrans" cxnId="{2B1F9294-B474-4D42-B143-E8FA5603951A}">
      <dgm:prSet/>
      <dgm:spPr/>
      <dgm:t>
        <a:bodyPr/>
        <a:lstStyle/>
        <a:p>
          <a:endParaRPr lang="tr-TR"/>
        </a:p>
      </dgm:t>
    </dgm:pt>
    <dgm:pt modelId="{71AEF88F-D610-416D-8973-7E620F484297}" type="sibTrans" cxnId="{2B1F9294-B474-4D42-B143-E8FA5603951A}">
      <dgm:prSet/>
      <dgm:spPr/>
      <dgm:t>
        <a:bodyPr/>
        <a:lstStyle/>
        <a:p>
          <a:endParaRPr lang="tr-TR"/>
        </a:p>
      </dgm:t>
    </dgm:pt>
    <dgm:pt modelId="{AE93E08A-F224-4294-A983-022026468056}">
      <dgm:prSet phldrT="[Metin]" custT="1"/>
      <dgm:spPr>
        <a:xfrm>
          <a:off x="264318" y="2746912"/>
          <a:ext cx="3700462" cy="295200"/>
        </a:xfrm>
        <a:prstGeom prst="roundRect">
          <a:avLst/>
        </a:prstGeom>
        <a:gradFill rotWithShape="0">
          <a:gsLst>
            <a:gs pos="0">
              <a:srgbClr val="9BBB59">
                <a:hueOff val="11250264"/>
                <a:satOff val="-16880"/>
                <a:lumOff val="-2745"/>
                <a:alphaOff val="0"/>
                <a:shade val="51000"/>
                <a:satMod val="130000"/>
              </a:srgbClr>
            </a:gs>
            <a:gs pos="80000">
              <a:srgbClr val="9BBB59">
                <a:hueOff val="11250264"/>
                <a:satOff val="-16880"/>
                <a:lumOff val="-2745"/>
                <a:alphaOff val="0"/>
                <a:shade val="93000"/>
                <a:satMod val="130000"/>
              </a:srgbClr>
            </a:gs>
            <a:gs pos="100000">
              <a:srgbClr val="9BBB59">
                <a:hueOff val="11250264"/>
                <a:satOff val="-16880"/>
                <a:lumOff val="-2745"/>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gm:spPr>
      <dgm:t>
        <a:bodyPr/>
        <a:lstStyle/>
        <a:p>
          <a:pPr>
            <a:buNone/>
          </a:pPr>
          <a:r>
            <a:rPr lang="tr-TR" sz="2000" dirty="0" smtClean="0"/>
            <a:t>Öğrencinin diploma </a:t>
          </a:r>
          <a:r>
            <a:rPr lang="tr-TR" sz="2000" dirty="0" err="1" smtClean="0"/>
            <a:t>puanı,devamsızlık</a:t>
          </a:r>
          <a:r>
            <a:rPr lang="tr-TR" sz="2000" dirty="0" smtClean="0"/>
            <a:t> sayısı ve yaşı Lise tercihlerinde yerleştirilmede öncelik durumunu belirler. </a:t>
          </a:r>
          <a:endParaRPr lang="tr-TR" sz="1000" b="1" dirty="0">
            <a:solidFill>
              <a:schemeClr val="tx1"/>
            </a:solidFill>
            <a:latin typeface="Calibri"/>
            <a:ea typeface="+mn-ea"/>
            <a:cs typeface="+mn-cs"/>
          </a:endParaRPr>
        </a:p>
      </dgm:t>
    </dgm:pt>
    <dgm:pt modelId="{C1515108-9893-420C-A73D-424CBE011B52}" type="parTrans" cxnId="{28A80EF9-B703-48FE-AD89-FF2724F3C9C5}">
      <dgm:prSet/>
      <dgm:spPr/>
      <dgm:t>
        <a:bodyPr/>
        <a:lstStyle/>
        <a:p>
          <a:endParaRPr lang="tr-TR"/>
        </a:p>
      </dgm:t>
    </dgm:pt>
    <dgm:pt modelId="{1D263219-8130-4F8A-96F4-95D0D4056BF9}" type="sibTrans" cxnId="{28A80EF9-B703-48FE-AD89-FF2724F3C9C5}">
      <dgm:prSet/>
      <dgm:spPr/>
      <dgm:t>
        <a:bodyPr/>
        <a:lstStyle/>
        <a:p>
          <a:endParaRPr lang="tr-TR"/>
        </a:p>
      </dgm:t>
    </dgm:pt>
    <dgm:pt modelId="{7645AC85-2287-4E19-9025-4BC338D375F0}">
      <dgm:prSet phldrT="[Metin]" custT="1"/>
      <dgm:spPr>
        <a:xfrm>
          <a:off x="264318" y="932512"/>
          <a:ext cx="3700462" cy="295200"/>
        </a:xfrm>
        <a:gradFill rotWithShape="0">
          <a:gsLst>
            <a:gs pos="0">
              <a:srgbClr val="9BBB59">
                <a:hueOff val="3750088"/>
                <a:satOff val="-5627"/>
                <a:lumOff val="-915"/>
                <a:alphaOff val="0"/>
                <a:shade val="51000"/>
                <a:satMod val="130000"/>
              </a:srgbClr>
            </a:gs>
            <a:gs pos="80000">
              <a:srgbClr val="9BBB59">
                <a:hueOff val="3750088"/>
                <a:satOff val="-5627"/>
                <a:lumOff val="-915"/>
                <a:alphaOff val="0"/>
                <a:shade val="93000"/>
                <a:satMod val="130000"/>
              </a:srgbClr>
            </a:gs>
            <a:gs pos="100000">
              <a:srgbClr val="9BBB59">
                <a:hueOff val="3750088"/>
                <a:satOff val="-5627"/>
                <a:lumOff val="-915"/>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gm:spPr>
      <dgm:t>
        <a:bodyPr/>
        <a:lstStyle/>
        <a:p>
          <a:pPr>
            <a:buNone/>
          </a:pPr>
          <a:r>
            <a:rPr lang="tr-TR" sz="2000" dirty="0" smtClean="0"/>
            <a:t>Sınavla öğrenci alan liseye yerleşemeyen öğrenci, adrese dayalı tercih listesindeki liselerden birine yerleştirilir.</a:t>
          </a:r>
          <a:endParaRPr lang="tr-TR" sz="2000" b="1" dirty="0">
            <a:solidFill>
              <a:schemeClr val="tx1"/>
            </a:solidFill>
            <a:latin typeface="Calibri"/>
            <a:ea typeface="+mn-ea"/>
            <a:cs typeface="+mn-cs"/>
          </a:endParaRPr>
        </a:p>
      </dgm:t>
    </dgm:pt>
    <dgm:pt modelId="{C9F2ED50-6121-4D40-906E-3BE2D4DD83AD}" type="parTrans" cxnId="{8113C2AA-B431-4E33-BF08-09FCE5A6C810}">
      <dgm:prSet/>
      <dgm:spPr/>
      <dgm:t>
        <a:bodyPr/>
        <a:lstStyle/>
        <a:p>
          <a:endParaRPr lang="tr-TR"/>
        </a:p>
      </dgm:t>
    </dgm:pt>
    <dgm:pt modelId="{CEE34624-2C1D-40AF-AEB3-2F381B7D33DB}" type="sibTrans" cxnId="{8113C2AA-B431-4E33-BF08-09FCE5A6C810}">
      <dgm:prSet/>
      <dgm:spPr/>
      <dgm:t>
        <a:bodyPr/>
        <a:lstStyle/>
        <a:p>
          <a:endParaRPr lang="tr-TR"/>
        </a:p>
      </dgm:t>
    </dgm:pt>
    <dgm:pt modelId="{23FE024D-8D32-47A4-AAFA-A039893D619D}" type="pres">
      <dgm:prSet presAssocID="{7CAFC431-7AB7-4917-86C7-1C5713A3AD5E}" presName="linear" presStyleCnt="0">
        <dgm:presLayoutVars>
          <dgm:dir/>
          <dgm:animLvl val="lvl"/>
          <dgm:resizeHandles val="exact"/>
        </dgm:presLayoutVars>
      </dgm:prSet>
      <dgm:spPr/>
      <dgm:t>
        <a:bodyPr/>
        <a:lstStyle/>
        <a:p>
          <a:endParaRPr lang="tr-TR"/>
        </a:p>
      </dgm:t>
    </dgm:pt>
    <dgm:pt modelId="{1EB9C3DD-6A7E-4B68-9C08-81541D905209}" type="pres">
      <dgm:prSet presAssocID="{307EA324-30BF-4A55-8EEF-3835A793CE9B}" presName="parentLin" presStyleCnt="0"/>
      <dgm:spPr/>
    </dgm:pt>
    <dgm:pt modelId="{AA507179-D545-42F0-8438-5BF4C3A48D9F}" type="pres">
      <dgm:prSet presAssocID="{307EA324-30BF-4A55-8EEF-3835A793CE9B}" presName="parentLeftMargin" presStyleLbl="node1" presStyleIdx="0" presStyleCnt="4"/>
      <dgm:spPr/>
      <dgm:t>
        <a:bodyPr/>
        <a:lstStyle/>
        <a:p>
          <a:endParaRPr lang="tr-TR"/>
        </a:p>
      </dgm:t>
    </dgm:pt>
    <dgm:pt modelId="{0BF82C6F-F4ED-4EAE-B374-5B5EBBCC30F9}" type="pres">
      <dgm:prSet presAssocID="{307EA324-30BF-4A55-8EEF-3835A793CE9B}" presName="parentText" presStyleLbl="node1" presStyleIdx="0" presStyleCnt="4" custScaleX="132076">
        <dgm:presLayoutVars>
          <dgm:chMax val="0"/>
          <dgm:bulletEnabled val="1"/>
        </dgm:presLayoutVars>
      </dgm:prSet>
      <dgm:spPr/>
      <dgm:t>
        <a:bodyPr/>
        <a:lstStyle/>
        <a:p>
          <a:endParaRPr lang="tr-TR"/>
        </a:p>
      </dgm:t>
    </dgm:pt>
    <dgm:pt modelId="{AA51A442-36F2-4032-A35A-2C1E6FB1EE53}" type="pres">
      <dgm:prSet presAssocID="{307EA324-30BF-4A55-8EEF-3835A793CE9B}" presName="negativeSpace" presStyleCnt="0"/>
      <dgm:spPr/>
    </dgm:pt>
    <dgm:pt modelId="{C413F326-3E9D-46DB-8637-414B1905CA54}" type="pres">
      <dgm:prSet presAssocID="{307EA324-30BF-4A55-8EEF-3835A793CE9B}" presName="childText" presStyleLbl="conFgAcc1" presStyleIdx="0" presStyleCnt="4">
        <dgm:presLayoutVars>
          <dgm:bulletEnabled val="1"/>
        </dgm:presLayoutVars>
      </dgm:prSet>
      <dgm:spPr>
        <a:xfrm>
          <a:off x="0" y="1080112"/>
          <a:ext cx="5286375" cy="252000"/>
        </a:xfrm>
        <a:prstGeom prst="rect">
          <a:avLst/>
        </a:prstGeom>
        <a:solidFill>
          <a:sysClr val="window" lastClr="FFFFFF">
            <a:alpha val="90000"/>
            <a:hueOff val="0"/>
            <a:satOff val="0"/>
            <a:lumOff val="0"/>
            <a:alphaOff val="0"/>
          </a:sysClr>
        </a:solidFill>
        <a:ln w="9525" cap="flat" cmpd="sng" algn="ctr">
          <a:solidFill>
            <a:srgbClr val="9BBB59">
              <a:hueOff val="3750088"/>
              <a:satOff val="-5627"/>
              <a:lumOff val="-915"/>
              <a:alphaOff val="0"/>
            </a:srgb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ysClr val="window" lastClr="FFFFFF"/>
          </a:contourClr>
        </a:sp3d>
      </dgm:spPr>
    </dgm:pt>
    <dgm:pt modelId="{5A6DF6BD-31C7-4DBB-8890-A29BB2549F73}" type="pres">
      <dgm:prSet presAssocID="{D32DB93E-9445-4D60-8D4D-433AAE08C113}" presName="spaceBetweenRectangles" presStyleCnt="0"/>
      <dgm:spPr/>
    </dgm:pt>
    <dgm:pt modelId="{1F6E3255-01D8-4AB0-A245-E39A44CAC85A}" type="pres">
      <dgm:prSet presAssocID="{7645AC85-2287-4E19-9025-4BC338D375F0}" presName="parentLin" presStyleCnt="0"/>
      <dgm:spPr/>
    </dgm:pt>
    <dgm:pt modelId="{A1D7A930-29A4-48E0-80FD-53180A349768}" type="pres">
      <dgm:prSet presAssocID="{7645AC85-2287-4E19-9025-4BC338D375F0}" presName="parentLeftMargin" presStyleLbl="node1" presStyleIdx="0" presStyleCnt="4"/>
      <dgm:spPr>
        <a:prstGeom prst="roundRect">
          <a:avLst/>
        </a:prstGeom>
      </dgm:spPr>
      <dgm:t>
        <a:bodyPr/>
        <a:lstStyle/>
        <a:p>
          <a:endParaRPr lang="tr-TR"/>
        </a:p>
      </dgm:t>
    </dgm:pt>
    <dgm:pt modelId="{4EAD3E46-104D-43A7-8351-B79DC01101B4}" type="pres">
      <dgm:prSet presAssocID="{7645AC85-2287-4E19-9025-4BC338D375F0}" presName="parentText" presStyleLbl="node1" presStyleIdx="1" presStyleCnt="4" custScaleX="131614">
        <dgm:presLayoutVars>
          <dgm:chMax val="0"/>
          <dgm:bulletEnabled val="1"/>
        </dgm:presLayoutVars>
      </dgm:prSet>
      <dgm:spPr/>
      <dgm:t>
        <a:bodyPr/>
        <a:lstStyle/>
        <a:p>
          <a:endParaRPr lang="tr-TR"/>
        </a:p>
      </dgm:t>
    </dgm:pt>
    <dgm:pt modelId="{DFC4BDAC-70B1-4F2B-B523-FD295BA117E9}" type="pres">
      <dgm:prSet presAssocID="{7645AC85-2287-4E19-9025-4BC338D375F0}" presName="negativeSpace" presStyleCnt="0"/>
      <dgm:spPr/>
    </dgm:pt>
    <dgm:pt modelId="{33FE3401-5260-4FEE-85A3-FD112F1BF1A2}" type="pres">
      <dgm:prSet presAssocID="{7645AC85-2287-4E19-9025-4BC338D375F0}" presName="childText" presStyleLbl="conFgAcc1" presStyleIdx="1" presStyleCnt="4">
        <dgm:presLayoutVars>
          <dgm:bulletEnabled val="1"/>
        </dgm:presLayoutVars>
      </dgm:prSet>
      <dgm:spPr/>
    </dgm:pt>
    <dgm:pt modelId="{4C850AEB-C39E-430C-B031-25CD43A21C21}" type="pres">
      <dgm:prSet presAssocID="{CEE34624-2C1D-40AF-AEB3-2F381B7D33DB}" presName="spaceBetweenRectangles" presStyleCnt="0"/>
      <dgm:spPr/>
    </dgm:pt>
    <dgm:pt modelId="{0FAC5EFB-4B38-4AE7-A94D-ED31130EB713}" type="pres">
      <dgm:prSet presAssocID="{749E6AC3-155F-40AA-984B-32D0F8733DB0}" presName="parentLin" presStyleCnt="0"/>
      <dgm:spPr/>
    </dgm:pt>
    <dgm:pt modelId="{1F0E9C46-71E2-4880-9F34-CE5AF740B9CF}" type="pres">
      <dgm:prSet presAssocID="{749E6AC3-155F-40AA-984B-32D0F8733DB0}" presName="parentLeftMargin" presStyleLbl="node1" presStyleIdx="1" presStyleCnt="4"/>
      <dgm:spPr/>
      <dgm:t>
        <a:bodyPr/>
        <a:lstStyle/>
        <a:p>
          <a:endParaRPr lang="tr-TR"/>
        </a:p>
      </dgm:t>
    </dgm:pt>
    <dgm:pt modelId="{F0534FF6-289F-43D2-9E93-F7E40744F708}" type="pres">
      <dgm:prSet presAssocID="{749E6AC3-155F-40AA-984B-32D0F8733DB0}" presName="parentText" presStyleLbl="node1" presStyleIdx="2" presStyleCnt="4" custScaleX="131250">
        <dgm:presLayoutVars>
          <dgm:chMax val="0"/>
          <dgm:bulletEnabled val="1"/>
        </dgm:presLayoutVars>
      </dgm:prSet>
      <dgm:spPr/>
      <dgm:t>
        <a:bodyPr/>
        <a:lstStyle/>
        <a:p>
          <a:endParaRPr lang="tr-TR"/>
        </a:p>
      </dgm:t>
    </dgm:pt>
    <dgm:pt modelId="{CCB89844-3929-4484-8A92-BB719DC1EC9B}" type="pres">
      <dgm:prSet presAssocID="{749E6AC3-155F-40AA-984B-32D0F8733DB0}" presName="negativeSpace" presStyleCnt="0"/>
      <dgm:spPr/>
    </dgm:pt>
    <dgm:pt modelId="{07AA8CBF-91EF-4ECA-865C-8E47F4F94FDB}" type="pres">
      <dgm:prSet presAssocID="{749E6AC3-155F-40AA-984B-32D0F8733DB0}" presName="childText" presStyleLbl="conFgAcc1" presStyleIdx="2" presStyleCnt="4">
        <dgm:presLayoutVars>
          <dgm:bulletEnabled val="1"/>
        </dgm:presLayoutVars>
      </dgm:prSet>
      <dgm:spPr>
        <a:xfrm>
          <a:off x="0" y="2440912"/>
          <a:ext cx="5286375" cy="252000"/>
        </a:xfrm>
        <a:prstGeom prst="rect">
          <a:avLst/>
        </a:prstGeom>
        <a:solidFill>
          <a:sysClr val="window" lastClr="FFFFFF">
            <a:alpha val="90000"/>
            <a:hueOff val="0"/>
            <a:satOff val="0"/>
            <a:lumOff val="0"/>
            <a:alphaOff val="0"/>
          </a:sysClr>
        </a:solidFill>
        <a:ln w="9525" cap="flat" cmpd="sng" algn="ctr">
          <a:solidFill>
            <a:srgbClr val="9BBB59">
              <a:hueOff val="9375220"/>
              <a:satOff val="-14067"/>
              <a:lumOff val="-2288"/>
              <a:alphaOff val="0"/>
            </a:srgb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ysClr val="window" lastClr="FFFFFF"/>
          </a:contourClr>
        </a:sp3d>
      </dgm:spPr>
    </dgm:pt>
    <dgm:pt modelId="{C44222A2-C693-4892-AFD3-2CFE7A7E8EAC}" type="pres">
      <dgm:prSet presAssocID="{71AEF88F-D610-416D-8973-7E620F484297}" presName="spaceBetweenRectangles" presStyleCnt="0"/>
      <dgm:spPr/>
    </dgm:pt>
    <dgm:pt modelId="{D2FD4F94-C135-4D7D-A089-A7F4970B1111}" type="pres">
      <dgm:prSet presAssocID="{AE93E08A-F224-4294-A983-022026468056}" presName="parentLin" presStyleCnt="0"/>
      <dgm:spPr/>
    </dgm:pt>
    <dgm:pt modelId="{BCC5F5ED-9F6F-4FBC-A782-8D78A96612AF}" type="pres">
      <dgm:prSet presAssocID="{AE93E08A-F224-4294-A983-022026468056}" presName="parentLeftMargin" presStyleLbl="node1" presStyleIdx="2" presStyleCnt="4"/>
      <dgm:spPr/>
      <dgm:t>
        <a:bodyPr/>
        <a:lstStyle/>
        <a:p>
          <a:endParaRPr lang="tr-TR"/>
        </a:p>
      </dgm:t>
    </dgm:pt>
    <dgm:pt modelId="{CA691F4F-1EA3-41D9-B4EB-681430A044E6}" type="pres">
      <dgm:prSet presAssocID="{AE93E08A-F224-4294-A983-022026468056}" presName="parentText" presStyleLbl="node1" presStyleIdx="3" presStyleCnt="4" custScaleX="131249">
        <dgm:presLayoutVars>
          <dgm:chMax val="0"/>
          <dgm:bulletEnabled val="1"/>
        </dgm:presLayoutVars>
      </dgm:prSet>
      <dgm:spPr/>
      <dgm:t>
        <a:bodyPr/>
        <a:lstStyle/>
        <a:p>
          <a:endParaRPr lang="tr-TR"/>
        </a:p>
      </dgm:t>
    </dgm:pt>
    <dgm:pt modelId="{D5F377CB-E0CF-4790-A5E6-CAEEEA4E986C}" type="pres">
      <dgm:prSet presAssocID="{AE93E08A-F224-4294-A983-022026468056}" presName="negativeSpace" presStyleCnt="0"/>
      <dgm:spPr/>
    </dgm:pt>
    <dgm:pt modelId="{31CB777D-66C5-4739-920D-004B92A4BD07}" type="pres">
      <dgm:prSet presAssocID="{AE93E08A-F224-4294-A983-022026468056}" presName="childText" presStyleLbl="conFgAcc1" presStyleIdx="3" presStyleCnt="4">
        <dgm:presLayoutVars>
          <dgm:bulletEnabled val="1"/>
        </dgm:presLayoutVars>
      </dgm:prSet>
      <dgm:spPr>
        <a:xfrm>
          <a:off x="0" y="2894512"/>
          <a:ext cx="5286375" cy="252000"/>
        </a:xfrm>
        <a:prstGeom prst="rect">
          <a:avLst/>
        </a:prstGeom>
        <a:solidFill>
          <a:sysClr val="window" lastClr="FFFFFF">
            <a:alpha val="90000"/>
            <a:hueOff val="0"/>
            <a:satOff val="0"/>
            <a:lumOff val="0"/>
            <a:alphaOff val="0"/>
          </a:sysClr>
        </a:solidFill>
        <a:ln w="9525" cap="flat" cmpd="sng" algn="ctr">
          <a:solidFill>
            <a:srgbClr val="9BBB59">
              <a:hueOff val="11250264"/>
              <a:satOff val="-16880"/>
              <a:lumOff val="-2745"/>
              <a:alphaOff val="0"/>
            </a:srgb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ysClr val="window" lastClr="FFFFFF"/>
          </a:contourClr>
        </a:sp3d>
      </dgm:spPr>
    </dgm:pt>
  </dgm:ptLst>
  <dgm:cxnLst>
    <dgm:cxn modelId="{B0056E3C-262D-468E-979A-5F53416C6971}" type="presOf" srcId="{307EA324-30BF-4A55-8EEF-3835A793CE9B}" destId="{AA507179-D545-42F0-8438-5BF4C3A48D9F}" srcOrd="0" destOrd="0" presId="urn:microsoft.com/office/officeart/2005/8/layout/list1"/>
    <dgm:cxn modelId="{350CAC4D-F88B-4394-A3D8-542BCC675D99}" type="presOf" srcId="{7645AC85-2287-4E19-9025-4BC338D375F0}" destId="{A1D7A930-29A4-48E0-80FD-53180A349768}" srcOrd="0" destOrd="0" presId="urn:microsoft.com/office/officeart/2005/8/layout/list1"/>
    <dgm:cxn modelId="{042AA0E6-FCE5-4FA3-AC62-9CA942390EBB}" type="presOf" srcId="{AE93E08A-F224-4294-A983-022026468056}" destId="{BCC5F5ED-9F6F-4FBC-A782-8D78A96612AF}" srcOrd="0" destOrd="0" presId="urn:microsoft.com/office/officeart/2005/8/layout/list1"/>
    <dgm:cxn modelId="{C9AF94DA-3500-4338-BA1B-63079C4EF0C6}" type="presOf" srcId="{AE93E08A-F224-4294-A983-022026468056}" destId="{CA691F4F-1EA3-41D9-B4EB-681430A044E6}" srcOrd="1" destOrd="0" presId="urn:microsoft.com/office/officeart/2005/8/layout/list1"/>
    <dgm:cxn modelId="{A6A063FD-892B-4D70-A188-54BF01C35539}" type="presOf" srcId="{7645AC85-2287-4E19-9025-4BC338D375F0}" destId="{4EAD3E46-104D-43A7-8351-B79DC01101B4}" srcOrd="1" destOrd="0" presId="urn:microsoft.com/office/officeart/2005/8/layout/list1"/>
    <dgm:cxn modelId="{28A80EF9-B703-48FE-AD89-FF2724F3C9C5}" srcId="{7CAFC431-7AB7-4917-86C7-1C5713A3AD5E}" destId="{AE93E08A-F224-4294-A983-022026468056}" srcOrd="3" destOrd="0" parTransId="{C1515108-9893-420C-A73D-424CBE011B52}" sibTransId="{1D263219-8130-4F8A-96F4-95D0D4056BF9}"/>
    <dgm:cxn modelId="{0339A0B1-E13B-4C8E-98A3-4BAA741AD42E}" type="presOf" srcId="{749E6AC3-155F-40AA-984B-32D0F8733DB0}" destId="{1F0E9C46-71E2-4880-9F34-CE5AF740B9CF}" srcOrd="0" destOrd="0" presId="urn:microsoft.com/office/officeart/2005/8/layout/list1"/>
    <dgm:cxn modelId="{70E50130-29DB-4D31-864E-F0CB03E819E9}" type="presOf" srcId="{749E6AC3-155F-40AA-984B-32D0F8733DB0}" destId="{F0534FF6-289F-43D2-9E93-F7E40744F708}" srcOrd="1" destOrd="0" presId="urn:microsoft.com/office/officeart/2005/8/layout/list1"/>
    <dgm:cxn modelId="{2B1F9294-B474-4D42-B143-E8FA5603951A}" srcId="{7CAFC431-7AB7-4917-86C7-1C5713A3AD5E}" destId="{749E6AC3-155F-40AA-984B-32D0F8733DB0}" srcOrd="2" destOrd="0" parTransId="{A67D727A-1514-470C-9AA5-ABB0BFA4FA1D}" sibTransId="{71AEF88F-D610-416D-8973-7E620F484297}"/>
    <dgm:cxn modelId="{2331C019-99FD-4B2C-B603-41F387A6C837}" type="presOf" srcId="{7CAFC431-7AB7-4917-86C7-1C5713A3AD5E}" destId="{23FE024D-8D32-47A4-AAFA-A039893D619D}" srcOrd="0" destOrd="0" presId="urn:microsoft.com/office/officeart/2005/8/layout/list1"/>
    <dgm:cxn modelId="{8113C2AA-B431-4E33-BF08-09FCE5A6C810}" srcId="{7CAFC431-7AB7-4917-86C7-1C5713A3AD5E}" destId="{7645AC85-2287-4E19-9025-4BC338D375F0}" srcOrd="1" destOrd="0" parTransId="{C9F2ED50-6121-4D40-906E-3BE2D4DD83AD}" sibTransId="{CEE34624-2C1D-40AF-AEB3-2F381B7D33DB}"/>
    <dgm:cxn modelId="{AFAB5A74-23A5-4E72-8520-D4C1F5B3884F}" srcId="{7CAFC431-7AB7-4917-86C7-1C5713A3AD5E}" destId="{307EA324-30BF-4A55-8EEF-3835A793CE9B}" srcOrd="0" destOrd="0" parTransId="{B400E484-D7D7-4197-BA1E-B1F936D1D636}" sibTransId="{D32DB93E-9445-4D60-8D4D-433AAE08C113}"/>
    <dgm:cxn modelId="{E95A69CC-E5A1-48EB-8788-33BC68268A28}" type="presOf" srcId="{307EA324-30BF-4A55-8EEF-3835A793CE9B}" destId="{0BF82C6F-F4ED-4EAE-B374-5B5EBBCC30F9}" srcOrd="1" destOrd="0" presId="urn:microsoft.com/office/officeart/2005/8/layout/list1"/>
    <dgm:cxn modelId="{B0E1A781-5FF0-4EC1-BDAC-5C96703BCE0C}" type="presParOf" srcId="{23FE024D-8D32-47A4-AAFA-A039893D619D}" destId="{1EB9C3DD-6A7E-4B68-9C08-81541D905209}" srcOrd="0" destOrd="0" presId="urn:microsoft.com/office/officeart/2005/8/layout/list1"/>
    <dgm:cxn modelId="{1B0B9326-F9D9-45E4-8BF6-2A7362CFB96E}" type="presParOf" srcId="{1EB9C3DD-6A7E-4B68-9C08-81541D905209}" destId="{AA507179-D545-42F0-8438-5BF4C3A48D9F}" srcOrd="0" destOrd="0" presId="urn:microsoft.com/office/officeart/2005/8/layout/list1"/>
    <dgm:cxn modelId="{0CF134FE-C05F-42CA-BE31-8EC8AF168581}" type="presParOf" srcId="{1EB9C3DD-6A7E-4B68-9C08-81541D905209}" destId="{0BF82C6F-F4ED-4EAE-B374-5B5EBBCC30F9}" srcOrd="1" destOrd="0" presId="urn:microsoft.com/office/officeart/2005/8/layout/list1"/>
    <dgm:cxn modelId="{55BCAABC-81DA-4EA2-BE26-A6094419E8FA}" type="presParOf" srcId="{23FE024D-8D32-47A4-AAFA-A039893D619D}" destId="{AA51A442-36F2-4032-A35A-2C1E6FB1EE53}" srcOrd="1" destOrd="0" presId="urn:microsoft.com/office/officeart/2005/8/layout/list1"/>
    <dgm:cxn modelId="{17A7AE30-05AF-448F-A338-09F72F04B817}" type="presParOf" srcId="{23FE024D-8D32-47A4-AAFA-A039893D619D}" destId="{C413F326-3E9D-46DB-8637-414B1905CA54}" srcOrd="2" destOrd="0" presId="urn:microsoft.com/office/officeart/2005/8/layout/list1"/>
    <dgm:cxn modelId="{933678E5-E0B5-49C4-A08B-0A155B5AF933}" type="presParOf" srcId="{23FE024D-8D32-47A4-AAFA-A039893D619D}" destId="{5A6DF6BD-31C7-4DBB-8890-A29BB2549F73}" srcOrd="3" destOrd="0" presId="urn:microsoft.com/office/officeart/2005/8/layout/list1"/>
    <dgm:cxn modelId="{11F481BA-DBB4-4D3D-9BB2-348093CF086E}" type="presParOf" srcId="{23FE024D-8D32-47A4-AAFA-A039893D619D}" destId="{1F6E3255-01D8-4AB0-A245-E39A44CAC85A}" srcOrd="4" destOrd="0" presId="urn:microsoft.com/office/officeart/2005/8/layout/list1"/>
    <dgm:cxn modelId="{8A7CDF2A-2298-4B0F-A844-C158F7B64E13}" type="presParOf" srcId="{1F6E3255-01D8-4AB0-A245-E39A44CAC85A}" destId="{A1D7A930-29A4-48E0-80FD-53180A349768}" srcOrd="0" destOrd="0" presId="urn:microsoft.com/office/officeart/2005/8/layout/list1"/>
    <dgm:cxn modelId="{7FAA65EB-1CA4-44B8-A093-719E31841F76}" type="presParOf" srcId="{1F6E3255-01D8-4AB0-A245-E39A44CAC85A}" destId="{4EAD3E46-104D-43A7-8351-B79DC01101B4}" srcOrd="1" destOrd="0" presId="urn:microsoft.com/office/officeart/2005/8/layout/list1"/>
    <dgm:cxn modelId="{8A23C88A-9C3F-4B26-9F25-A0661568A849}" type="presParOf" srcId="{23FE024D-8D32-47A4-AAFA-A039893D619D}" destId="{DFC4BDAC-70B1-4F2B-B523-FD295BA117E9}" srcOrd="5" destOrd="0" presId="urn:microsoft.com/office/officeart/2005/8/layout/list1"/>
    <dgm:cxn modelId="{C99D7B90-568A-452E-A4A5-52CAE86EDC1A}" type="presParOf" srcId="{23FE024D-8D32-47A4-AAFA-A039893D619D}" destId="{33FE3401-5260-4FEE-85A3-FD112F1BF1A2}" srcOrd="6" destOrd="0" presId="urn:microsoft.com/office/officeart/2005/8/layout/list1"/>
    <dgm:cxn modelId="{2408BDE4-9225-4103-A873-BE315EE2067C}" type="presParOf" srcId="{23FE024D-8D32-47A4-AAFA-A039893D619D}" destId="{4C850AEB-C39E-430C-B031-25CD43A21C21}" srcOrd="7" destOrd="0" presId="urn:microsoft.com/office/officeart/2005/8/layout/list1"/>
    <dgm:cxn modelId="{BB536281-8DFB-4D20-BFF5-1C5241EFF1B3}" type="presParOf" srcId="{23FE024D-8D32-47A4-AAFA-A039893D619D}" destId="{0FAC5EFB-4B38-4AE7-A94D-ED31130EB713}" srcOrd="8" destOrd="0" presId="urn:microsoft.com/office/officeart/2005/8/layout/list1"/>
    <dgm:cxn modelId="{EBFB11FF-A7EA-4C5E-A304-318114ACA1CB}" type="presParOf" srcId="{0FAC5EFB-4B38-4AE7-A94D-ED31130EB713}" destId="{1F0E9C46-71E2-4880-9F34-CE5AF740B9CF}" srcOrd="0" destOrd="0" presId="urn:microsoft.com/office/officeart/2005/8/layout/list1"/>
    <dgm:cxn modelId="{33AB94B7-6870-42F9-BED4-7B077A5456EC}" type="presParOf" srcId="{0FAC5EFB-4B38-4AE7-A94D-ED31130EB713}" destId="{F0534FF6-289F-43D2-9E93-F7E40744F708}" srcOrd="1" destOrd="0" presId="urn:microsoft.com/office/officeart/2005/8/layout/list1"/>
    <dgm:cxn modelId="{4731E90B-8581-463D-BA97-EF9D15988BA6}" type="presParOf" srcId="{23FE024D-8D32-47A4-AAFA-A039893D619D}" destId="{CCB89844-3929-4484-8A92-BB719DC1EC9B}" srcOrd="9" destOrd="0" presId="urn:microsoft.com/office/officeart/2005/8/layout/list1"/>
    <dgm:cxn modelId="{39C6ADD4-A605-4766-A670-69A151B0FA5D}" type="presParOf" srcId="{23FE024D-8D32-47A4-AAFA-A039893D619D}" destId="{07AA8CBF-91EF-4ECA-865C-8E47F4F94FDB}" srcOrd="10" destOrd="0" presId="urn:microsoft.com/office/officeart/2005/8/layout/list1"/>
    <dgm:cxn modelId="{83506C21-9402-4908-92DB-35B4120E169C}" type="presParOf" srcId="{23FE024D-8D32-47A4-AAFA-A039893D619D}" destId="{C44222A2-C693-4892-AFD3-2CFE7A7E8EAC}" srcOrd="11" destOrd="0" presId="urn:microsoft.com/office/officeart/2005/8/layout/list1"/>
    <dgm:cxn modelId="{D56EA385-7927-42CA-B1DC-C7BC75F3F379}" type="presParOf" srcId="{23FE024D-8D32-47A4-AAFA-A039893D619D}" destId="{D2FD4F94-C135-4D7D-A089-A7F4970B1111}" srcOrd="12" destOrd="0" presId="urn:microsoft.com/office/officeart/2005/8/layout/list1"/>
    <dgm:cxn modelId="{2B44B853-4BAE-4F28-BF11-311CFD00E515}" type="presParOf" srcId="{D2FD4F94-C135-4D7D-A089-A7F4970B1111}" destId="{BCC5F5ED-9F6F-4FBC-A782-8D78A96612AF}" srcOrd="0" destOrd="0" presId="urn:microsoft.com/office/officeart/2005/8/layout/list1"/>
    <dgm:cxn modelId="{0246AFB9-2785-4834-8687-DE36580B5462}" type="presParOf" srcId="{D2FD4F94-C135-4D7D-A089-A7F4970B1111}" destId="{CA691F4F-1EA3-41D9-B4EB-681430A044E6}" srcOrd="1" destOrd="0" presId="urn:microsoft.com/office/officeart/2005/8/layout/list1"/>
    <dgm:cxn modelId="{6EA4AF81-F660-47CB-8B18-838DC815ECFB}" type="presParOf" srcId="{23FE024D-8D32-47A4-AAFA-A039893D619D}" destId="{D5F377CB-E0CF-4790-A5E6-CAEEEA4E986C}" srcOrd="13" destOrd="0" presId="urn:microsoft.com/office/officeart/2005/8/layout/list1"/>
    <dgm:cxn modelId="{EFC32387-BA02-453F-A24A-EB51FC1D6BA5}" type="presParOf" srcId="{23FE024D-8D32-47A4-AAFA-A039893D619D}" destId="{31CB777D-66C5-4739-920D-004B92A4BD07}"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2EDEB7-8CCE-4D60-A355-92A879FF0E28}">
      <dsp:nvSpPr>
        <dsp:cNvPr id="0" name=""/>
        <dsp:cNvSpPr/>
      </dsp:nvSpPr>
      <dsp:spPr>
        <a:xfrm>
          <a:off x="4186761" y="1811173"/>
          <a:ext cx="1740983" cy="649255"/>
        </a:xfrm>
        <a:custGeom>
          <a:avLst/>
          <a:gdLst/>
          <a:ahLst/>
          <a:cxnLst/>
          <a:rect l="0" t="0" r="0" b="0"/>
          <a:pathLst>
            <a:path>
              <a:moveTo>
                <a:pt x="0" y="0"/>
              </a:moveTo>
              <a:lnTo>
                <a:pt x="0" y="385338"/>
              </a:lnTo>
              <a:lnTo>
                <a:pt x="1740983" y="385338"/>
              </a:lnTo>
              <a:lnTo>
                <a:pt x="1740983" y="649255"/>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19AD235-F374-43CE-A6AB-4120908D0620}">
      <dsp:nvSpPr>
        <dsp:cNvPr id="0" name=""/>
        <dsp:cNvSpPr/>
      </dsp:nvSpPr>
      <dsp:spPr>
        <a:xfrm>
          <a:off x="2374071" y="1811173"/>
          <a:ext cx="1812689" cy="595473"/>
        </a:xfrm>
        <a:custGeom>
          <a:avLst/>
          <a:gdLst/>
          <a:ahLst/>
          <a:cxnLst/>
          <a:rect l="0" t="0" r="0" b="0"/>
          <a:pathLst>
            <a:path>
              <a:moveTo>
                <a:pt x="1812689" y="0"/>
              </a:moveTo>
              <a:lnTo>
                <a:pt x="1812689" y="331555"/>
              </a:lnTo>
              <a:lnTo>
                <a:pt x="0" y="331555"/>
              </a:lnTo>
              <a:lnTo>
                <a:pt x="0" y="595473"/>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F6CCFE8-D0B7-4D16-BC42-5F2F9CDB8342}">
      <dsp:nvSpPr>
        <dsp:cNvPr id="0" name=""/>
        <dsp:cNvSpPr/>
      </dsp:nvSpPr>
      <dsp:spPr>
        <a:xfrm>
          <a:off x="1207400" y="2133"/>
          <a:ext cx="5958721" cy="1809040"/>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7B81547-C93E-4B29-9DF6-0763CA7B35F8}">
      <dsp:nvSpPr>
        <dsp:cNvPr id="0" name=""/>
        <dsp:cNvSpPr/>
      </dsp:nvSpPr>
      <dsp:spPr>
        <a:xfrm>
          <a:off x="1523943" y="302849"/>
          <a:ext cx="5958721" cy="1809040"/>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tr-TR" sz="3400" b="1" kern="1200" dirty="0">
              <a:effectLst>
                <a:outerShdw blurRad="38100" dist="38100" dir="2700000" algn="tl">
                  <a:srgbClr val="000000">
                    <a:alpha val="43137"/>
                  </a:srgbClr>
                </a:outerShdw>
              </a:effectLst>
            </a:rPr>
            <a:t>LİSEYE YERLEŞME</a:t>
          </a:r>
        </a:p>
      </dsp:txBody>
      <dsp:txXfrm>
        <a:off x="1576928" y="355834"/>
        <a:ext cx="5852751" cy="1703070"/>
      </dsp:txXfrm>
    </dsp:sp>
    <dsp:sp modelId="{EC0C7D23-00DE-4350-9B02-04A1AAED6C91}">
      <dsp:nvSpPr>
        <dsp:cNvPr id="0" name=""/>
        <dsp:cNvSpPr/>
      </dsp:nvSpPr>
      <dsp:spPr>
        <a:xfrm>
          <a:off x="949630" y="2406647"/>
          <a:ext cx="2848881" cy="1809040"/>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6AF8BDD-5C73-409A-866D-21188BF6B68D}">
      <dsp:nvSpPr>
        <dsp:cNvPr id="0" name=""/>
        <dsp:cNvSpPr/>
      </dsp:nvSpPr>
      <dsp:spPr>
        <a:xfrm>
          <a:off x="1266173" y="2707362"/>
          <a:ext cx="2848881" cy="1809040"/>
        </a:xfrm>
        <a:prstGeom prst="roundRect">
          <a:avLst>
            <a:gd name="adj" fmla="val 10000"/>
          </a:avLst>
        </a:prstGeom>
        <a:solidFill>
          <a:srgbClr val="FFFF00">
            <a:alpha val="90000"/>
          </a:srgb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tr-TR" sz="3400" b="1" kern="1200" dirty="0">
              <a:effectLst>
                <a:outerShdw blurRad="38100" dist="38100" dir="2700000" algn="tl">
                  <a:srgbClr val="000000">
                    <a:alpha val="43137"/>
                  </a:srgbClr>
                </a:outerShdw>
              </a:effectLst>
            </a:rPr>
            <a:t>Sınavla Yerleşme</a:t>
          </a:r>
        </a:p>
      </dsp:txBody>
      <dsp:txXfrm>
        <a:off x="1319158" y="2760347"/>
        <a:ext cx="2742911" cy="1703070"/>
      </dsp:txXfrm>
    </dsp:sp>
    <dsp:sp modelId="{CE969FF0-12D0-49D5-ADDA-12C0AE256CC3}">
      <dsp:nvSpPr>
        <dsp:cNvPr id="0" name=""/>
        <dsp:cNvSpPr/>
      </dsp:nvSpPr>
      <dsp:spPr>
        <a:xfrm>
          <a:off x="4503304" y="2460429"/>
          <a:ext cx="2848881" cy="1809040"/>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E183C1E-9B8A-433C-AD15-7A4EC200CFB1}">
      <dsp:nvSpPr>
        <dsp:cNvPr id="0" name=""/>
        <dsp:cNvSpPr/>
      </dsp:nvSpPr>
      <dsp:spPr>
        <a:xfrm>
          <a:off x="4819846" y="2761145"/>
          <a:ext cx="2848881" cy="1809040"/>
        </a:xfrm>
        <a:prstGeom prst="roundRect">
          <a:avLst>
            <a:gd name="adj" fmla="val 10000"/>
          </a:avLst>
        </a:prstGeom>
        <a:solidFill>
          <a:srgbClr val="0070C0">
            <a:alpha val="90000"/>
          </a:srgb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tr-TR" sz="3400" b="1" kern="1200" dirty="0">
              <a:effectLst>
                <a:outerShdw blurRad="38100" dist="38100" dir="2700000" algn="tl">
                  <a:srgbClr val="000000">
                    <a:alpha val="43137"/>
                  </a:srgbClr>
                </a:outerShdw>
              </a:effectLst>
            </a:rPr>
            <a:t>Adrese Dayalı Yerleşme</a:t>
          </a:r>
        </a:p>
      </dsp:txBody>
      <dsp:txXfrm>
        <a:off x="4872831" y="2814130"/>
        <a:ext cx="2742911" cy="170307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13F326-3E9D-46DB-8637-414B1905CA54}">
      <dsp:nvSpPr>
        <dsp:cNvPr id="0" name=""/>
        <dsp:cNvSpPr/>
      </dsp:nvSpPr>
      <dsp:spPr>
        <a:xfrm>
          <a:off x="0" y="397226"/>
          <a:ext cx="7026965" cy="554400"/>
        </a:xfrm>
        <a:prstGeom prst="rect">
          <a:avLst/>
        </a:prstGeom>
        <a:solidFill>
          <a:sysClr val="window" lastClr="FFFFFF">
            <a:alpha val="90000"/>
            <a:hueOff val="0"/>
            <a:satOff val="0"/>
            <a:lumOff val="0"/>
            <a:alphaOff val="0"/>
          </a:sysClr>
        </a:solidFill>
        <a:ln w="9525" cap="flat" cmpd="sng" algn="ctr">
          <a:solidFill>
            <a:srgbClr val="9BBB59">
              <a:hueOff val="3750088"/>
              <a:satOff val="-5627"/>
              <a:lumOff val="-915"/>
              <a:alphaOff val="0"/>
            </a:srgbClr>
          </a:solidFill>
          <a:prstDash val="solid"/>
          <a:miter lim="800000"/>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ysClr val="window" lastClr="FFFFFF"/>
          </a:contourClr>
        </a:sp3d>
      </dsp:spPr>
      <dsp:style>
        <a:lnRef idx="1">
          <a:scrgbClr r="0" g="0" b="0"/>
        </a:lnRef>
        <a:fillRef idx="1">
          <a:scrgbClr r="0" g="0" b="0"/>
        </a:fillRef>
        <a:effectRef idx="2">
          <a:scrgbClr r="0" g="0" b="0"/>
        </a:effectRef>
        <a:fontRef idx="minor"/>
      </dsp:style>
    </dsp:sp>
    <dsp:sp modelId="{0BF82C6F-F4ED-4EAE-B374-5B5EBBCC30F9}">
      <dsp:nvSpPr>
        <dsp:cNvPr id="0" name=""/>
        <dsp:cNvSpPr/>
      </dsp:nvSpPr>
      <dsp:spPr>
        <a:xfrm>
          <a:off x="351348" y="72506"/>
          <a:ext cx="6169106" cy="649440"/>
        </a:xfrm>
        <a:prstGeom prst="roundRect">
          <a:avLst/>
        </a:prstGeom>
        <a:solidFill>
          <a:schemeClr val="accent2"/>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85922" tIns="0" rIns="185922" bIns="0" numCol="1" spcCol="1270" anchor="ctr" anchorCtr="0">
          <a:noAutofit/>
        </a:bodyPr>
        <a:lstStyle/>
        <a:p>
          <a:pPr lvl="0" algn="l" defTabSz="889000">
            <a:lnSpc>
              <a:spcPct val="90000"/>
            </a:lnSpc>
            <a:spcBef>
              <a:spcPct val="0"/>
            </a:spcBef>
            <a:spcAft>
              <a:spcPct val="35000"/>
            </a:spcAft>
            <a:buNone/>
          </a:pPr>
          <a:r>
            <a:rPr lang="tr-TR" sz="2000" b="1" kern="1200" dirty="0">
              <a:solidFill>
                <a:schemeClr val="tx1"/>
              </a:solidFill>
              <a:latin typeface="Calibri"/>
              <a:ea typeface="+mn-ea"/>
              <a:cs typeface="+mn-cs"/>
            </a:rPr>
            <a:t>Sorular </a:t>
          </a:r>
          <a:r>
            <a:rPr lang="tr-TR" sz="2000" b="1" kern="1200" dirty="0" smtClean="0">
              <a:solidFill>
                <a:schemeClr val="tx1"/>
              </a:solidFill>
              <a:latin typeface="Calibri"/>
              <a:ea typeface="+mn-ea"/>
              <a:cs typeface="+mn-cs"/>
            </a:rPr>
            <a:t>8</a:t>
          </a:r>
          <a:r>
            <a:rPr lang="tr-TR" sz="2000" b="1" kern="1200" dirty="0">
              <a:solidFill>
                <a:schemeClr val="tx1"/>
              </a:solidFill>
              <a:latin typeface="Calibri"/>
              <a:ea typeface="+mn-ea"/>
              <a:cs typeface="+mn-cs"/>
            </a:rPr>
            <a:t>. </a:t>
          </a:r>
          <a:r>
            <a:rPr lang="tr-TR" sz="2000" b="1" kern="1200" dirty="0" smtClean="0">
              <a:solidFill>
                <a:schemeClr val="tx1"/>
              </a:solidFill>
              <a:latin typeface="Calibri"/>
              <a:ea typeface="+mn-ea"/>
              <a:cs typeface="+mn-cs"/>
            </a:rPr>
            <a:t>sınıfın tüm </a:t>
          </a:r>
          <a:r>
            <a:rPr lang="tr-TR" sz="2000" b="1" kern="1200" dirty="0">
              <a:solidFill>
                <a:schemeClr val="tx1"/>
              </a:solidFill>
              <a:latin typeface="Calibri"/>
              <a:ea typeface="+mn-ea"/>
              <a:cs typeface="+mn-cs"/>
            </a:rPr>
            <a:t>müfredatından olacak.</a:t>
          </a:r>
        </a:p>
      </dsp:txBody>
      <dsp:txXfrm>
        <a:off x="383051" y="104209"/>
        <a:ext cx="6105700" cy="586034"/>
      </dsp:txXfrm>
    </dsp:sp>
    <dsp:sp modelId="{33FE3401-5260-4FEE-85A3-FD112F1BF1A2}">
      <dsp:nvSpPr>
        <dsp:cNvPr id="0" name=""/>
        <dsp:cNvSpPr/>
      </dsp:nvSpPr>
      <dsp:spPr>
        <a:xfrm>
          <a:off x="0" y="1395146"/>
          <a:ext cx="7026965" cy="554400"/>
        </a:xfrm>
        <a:prstGeom prst="rect">
          <a:avLst/>
        </a:prstGeom>
        <a:solidFill>
          <a:schemeClr val="lt1">
            <a:alpha val="90000"/>
            <a:hueOff val="0"/>
            <a:satOff val="0"/>
            <a:lumOff val="0"/>
            <a:alphaOff val="0"/>
          </a:schemeClr>
        </a:solidFill>
        <a:ln w="6350" cap="flat" cmpd="sng" algn="ctr">
          <a:solidFill>
            <a:schemeClr val="accent3">
              <a:hueOff val="903533"/>
              <a:satOff val="33333"/>
              <a:lumOff val="-4902"/>
              <a:alphaOff val="0"/>
            </a:schemeClr>
          </a:solid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4EAD3E46-104D-43A7-8351-B79DC01101B4}">
      <dsp:nvSpPr>
        <dsp:cNvPr id="0" name=""/>
        <dsp:cNvSpPr/>
      </dsp:nvSpPr>
      <dsp:spPr>
        <a:xfrm>
          <a:off x="351348" y="1070426"/>
          <a:ext cx="6138067" cy="649440"/>
        </a:xfrm>
        <a:prstGeom prst="roundRect">
          <a:avLst/>
        </a:prstGeom>
        <a:gradFill rotWithShape="0">
          <a:gsLst>
            <a:gs pos="0">
              <a:srgbClr val="9BBB59">
                <a:hueOff val="3750088"/>
                <a:satOff val="-5627"/>
                <a:lumOff val="-915"/>
                <a:alphaOff val="0"/>
                <a:shade val="51000"/>
                <a:satMod val="130000"/>
              </a:srgbClr>
            </a:gs>
            <a:gs pos="80000">
              <a:srgbClr val="9BBB59">
                <a:hueOff val="3750088"/>
                <a:satOff val="-5627"/>
                <a:lumOff val="-915"/>
                <a:alphaOff val="0"/>
                <a:shade val="93000"/>
                <a:satMod val="130000"/>
              </a:srgbClr>
            </a:gs>
            <a:gs pos="100000">
              <a:srgbClr val="9BBB59">
                <a:hueOff val="3750088"/>
                <a:satOff val="-5627"/>
                <a:lumOff val="-915"/>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85922" tIns="0" rIns="185922" bIns="0" numCol="1" spcCol="1270" anchor="ctr" anchorCtr="0">
          <a:noAutofit/>
        </a:bodyPr>
        <a:lstStyle/>
        <a:p>
          <a:pPr lvl="0" algn="l" defTabSz="889000">
            <a:lnSpc>
              <a:spcPct val="90000"/>
            </a:lnSpc>
            <a:spcBef>
              <a:spcPct val="0"/>
            </a:spcBef>
            <a:spcAft>
              <a:spcPct val="35000"/>
            </a:spcAft>
            <a:buNone/>
          </a:pPr>
          <a:r>
            <a:rPr lang="tr-TR" sz="2000" b="1" kern="1200" dirty="0">
              <a:solidFill>
                <a:schemeClr val="tx1"/>
              </a:solidFill>
              <a:latin typeface="Calibri"/>
              <a:ea typeface="+mn-ea"/>
              <a:cs typeface="+mn-cs"/>
            </a:rPr>
            <a:t>4 kitapçık türü olacak.</a:t>
          </a:r>
        </a:p>
      </dsp:txBody>
      <dsp:txXfrm>
        <a:off x="383051" y="1102129"/>
        <a:ext cx="6074661" cy="586034"/>
      </dsp:txXfrm>
    </dsp:sp>
    <dsp:sp modelId="{07AA8CBF-91EF-4ECA-865C-8E47F4F94FDB}">
      <dsp:nvSpPr>
        <dsp:cNvPr id="0" name=""/>
        <dsp:cNvSpPr/>
      </dsp:nvSpPr>
      <dsp:spPr>
        <a:xfrm>
          <a:off x="0" y="2393066"/>
          <a:ext cx="7026965" cy="554400"/>
        </a:xfrm>
        <a:prstGeom prst="rect">
          <a:avLst/>
        </a:prstGeom>
        <a:solidFill>
          <a:sysClr val="window" lastClr="FFFFFF">
            <a:alpha val="90000"/>
            <a:hueOff val="0"/>
            <a:satOff val="0"/>
            <a:lumOff val="0"/>
            <a:alphaOff val="0"/>
          </a:sysClr>
        </a:solidFill>
        <a:ln w="9525" cap="flat" cmpd="sng" algn="ctr">
          <a:solidFill>
            <a:srgbClr val="9BBB59">
              <a:hueOff val="9375220"/>
              <a:satOff val="-14067"/>
              <a:lumOff val="-2288"/>
              <a:alphaOff val="0"/>
            </a:srgbClr>
          </a:solidFill>
          <a:prstDash val="solid"/>
          <a:miter lim="800000"/>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ysClr val="window" lastClr="FFFFFF"/>
          </a:contourClr>
        </a:sp3d>
      </dsp:spPr>
      <dsp:style>
        <a:lnRef idx="1">
          <a:scrgbClr r="0" g="0" b="0"/>
        </a:lnRef>
        <a:fillRef idx="1">
          <a:scrgbClr r="0" g="0" b="0"/>
        </a:fillRef>
        <a:effectRef idx="2">
          <a:scrgbClr r="0" g="0" b="0"/>
        </a:effectRef>
        <a:fontRef idx="minor"/>
      </dsp:style>
    </dsp:sp>
    <dsp:sp modelId="{F0534FF6-289F-43D2-9E93-F7E40744F708}">
      <dsp:nvSpPr>
        <dsp:cNvPr id="0" name=""/>
        <dsp:cNvSpPr/>
      </dsp:nvSpPr>
      <dsp:spPr>
        <a:xfrm>
          <a:off x="351348" y="2068346"/>
          <a:ext cx="6079484" cy="649440"/>
        </a:xfrm>
        <a:prstGeom prst="roundRect">
          <a:avLst/>
        </a:prstGeom>
        <a:gradFill rotWithShape="0">
          <a:gsLst>
            <a:gs pos="0">
              <a:srgbClr val="9BBB59">
                <a:hueOff val="9375220"/>
                <a:satOff val="-14067"/>
                <a:lumOff val="-2288"/>
                <a:alphaOff val="0"/>
                <a:shade val="51000"/>
                <a:satMod val="130000"/>
              </a:srgbClr>
            </a:gs>
            <a:gs pos="80000">
              <a:srgbClr val="9BBB59">
                <a:hueOff val="9375220"/>
                <a:satOff val="-14067"/>
                <a:lumOff val="-2288"/>
                <a:alphaOff val="0"/>
                <a:shade val="93000"/>
                <a:satMod val="130000"/>
              </a:srgbClr>
            </a:gs>
            <a:gs pos="100000">
              <a:srgbClr val="9BBB59">
                <a:hueOff val="9375220"/>
                <a:satOff val="-14067"/>
                <a:lumOff val="-2288"/>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85922" tIns="0" rIns="185922" bIns="0" numCol="1" spcCol="1270" anchor="ctr" anchorCtr="0">
          <a:noAutofit/>
        </a:bodyPr>
        <a:lstStyle/>
        <a:p>
          <a:pPr lvl="0" algn="l" defTabSz="889000">
            <a:lnSpc>
              <a:spcPct val="90000"/>
            </a:lnSpc>
            <a:spcBef>
              <a:spcPct val="0"/>
            </a:spcBef>
            <a:spcAft>
              <a:spcPct val="35000"/>
            </a:spcAft>
            <a:buNone/>
          </a:pPr>
          <a:r>
            <a:rPr lang="tr-TR" sz="2000" b="1" kern="1200" dirty="0">
              <a:solidFill>
                <a:schemeClr val="tx1"/>
              </a:solidFill>
              <a:latin typeface="Calibri"/>
              <a:ea typeface="+mn-ea"/>
              <a:cs typeface="+mn-cs"/>
            </a:rPr>
            <a:t>3 yanlış 1 doğruyu götürecek.</a:t>
          </a:r>
        </a:p>
      </dsp:txBody>
      <dsp:txXfrm>
        <a:off x="383051" y="2100049"/>
        <a:ext cx="6016078" cy="586034"/>
      </dsp:txXfrm>
    </dsp:sp>
    <dsp:sp modelId="{31CB777D-66C5-4739-920D-004B92A4BD07}">
      <dsp:nvSpPr>
        <dsp:cNvPr id="0" name=""/>
        <dsp:cNvSpPr/>
      </dsp:nvSpPr>
      <dsp:spPr>
        <a:xfrm>
          <a:off x="0" y="3390986"/>
          <a:ext cx="7026965" cy="554400"/>
        </a:xfrm>
        <a:prstGeom prst="rect">
          <a:avLst/>
        </a:prstGeom>
        <a:solidFill>
          <a:sysClr val="window" lastClr="FFFFFF">
            <a:alpha val="90000"/>
            <a:hueOff val="0"/>
            <a:satOff val="0"/>
            <a:lumOff val="0"/>
            <a:alphaOff val="0"/>
          </a:sysClr>
        </a:solidFill>
        <a:ln w="9525" cap="flat" cmpd="sng" algn="ctr">
          <a:solidFill>
            <a:srgbClr val="9BBB59">
              <a:hueOff val="11250264"/>
              <a:satOff val="-16880"/>
              <a:lumOff val="-2745"/>
              <a:alphaOff val="0"/>
            </a:srgbClr>
          </a:solidFill>
          <a:prstDash val="solid"/>
          <a:miter lim="800000"/>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ysClr val="window" lastClr="FFFFFF"/>
          </a:contourClr>
        </a:sp3d>
      </dsp:spPr>
      <dsp:style>
        <a:lnRef idx="1">
          <a:scrgbClr r="0" g="0" b="0"/>
        </a:lnRef>
        <a:fillRef idx="1">
          <a:scrgbClr r="0" g="0" b="0"/>
        </a:fillRef>
        <a:effectRef idx="2">
          <a:scrgbClr r="0" g="0" b="0"/>
        </a:effectRef>
        <a:fontRef idx="minor"/>
      </dsp:style>
    </dsp:sp>
    <dsp:sp modelId="{CA691F4F-1EA3-41D9-B4EB-681430A044E6}">
      <dsp:nvSpPr>
        <dsp:cNvPr id="0" name=""/>
        <dsp:cNvSpPr/>
      </dsp:nvSpPr>
      <dsp:spPr>
        <a:xfrm>
          <a:off x="351348" y="3066266"/>
          <a:ext cx="6097388" cy="649440"/>
        </a:xfrm>
        <a:prstGeom prst="roundRect">
          <a:avLst/>
        </a:prstGeom>
        <a:gradFill rotWithShape="0">
          <a:gsLst>
            <a:gs pos="0">
              <a:srgbClr val="9BBB59">
                <a:hueOff val="11250264"/>
                <a:satOff val="-16880"/>
                <a:lumOff val="-2745"/>
                <a:alphaOff val="0"/>
                <a:shade val="51000"/>
                <a:satMod val="130000"/>
              </a:srgbClr>
            </a:gs>
            <a:gs pos="80000">
              <a:srgbClr val="9BBB59">
                <a:hueOff val="11250264"/>
                <a:satOff val="-16880"/>
                <a:lumOff val="-2745"/>
                <a:alphaOff val="0"/>
                <a:shade val="93000"/>
                <a:satMod val="130000"/>
              </a:srgbClr>
            </a:gs>
            <a:gs pos="100000">
              <a:srgbClr val="9BBB59">
                <a:hueOff val="11250264"/>
                <a:satOff val="-16880"/>
                <a:lumOff val="-2745"/>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85922" tIns="0" rIns="185922" bIns="0" numCol="1" spcCol="1270" anchor="ctr" anchorCtr="0">
          <a:noAutofit/>
        </a:bodyPr>
        <a:lstStyle/>
        <a:p>
          <a:pPr lvl="0" algn="l" defTabSz="889000">
            <a:lnSpc>
              <a:spcPct val="90000"/>
            </a:lnSpc>
            <a:spcBef>
              <a:spcPct val="0"/>
            </a:spcBef>
            <a:spcAft>
              <a:spcPct val="35000"/>
            </a:spcAft>
            <a:buNone/>
          </a:pPr>
          <a:r>
            <a:rPr lang="tr-TR" sz="2000" b="1" kern="1200" dirty="0">
              <a:solidFill>
                <a:schemeClr val="tx1"/>
              </a:solidFill>
              <a:latin typeface="Calibri"/>
              <a:ea typeface="+mn-ea"/>
              <a:cs typeface="+mn-cs"/>
            </a:rPr>
            <a:t>100-500 arasında puanlar oluşacak</a:t>
          </a:r>
          <a:r>
            <a:rPr lang="tr-TR" sz="1000" b="1" kern="1200" dirty="0">
              <a:solidFill>
                <a:schemeClr val="tx1"/>
              </a:solidFill>
              <a:latin typeface="Calibri"/>
              <a:ea typeface="+mn-ea"/>
              <a:cs typeface="+mn-cs"/>
            </a:rPr>
            <a:t>.</a:t>
          </a:r>
        </a:p>
      </dsp:txBody>
      <dsp:txXfrm>
        <a:off x="383051" y="3097969"/>
        <a:ext cx="6033982" cy="58603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13F326-3E9D-46DB-8637-414B1905CA54}">
      <dsp:nvSpPr>
        <dsp:cNvPr id="0" name=""/>
        <dsp:cNvSpPr/>
      </dsp:nvSpPr>
      <dsp:spPr>
        <a:xfrm>
          <a:off x="0" y="397226"/>
          <a:ext cx="7026965" cy="554400"/>
        </a:xfrm>
        <a:prstGeom prst="rect">
          <a:avLst/>
        </a:prstGeom>
        <a:solidFill>
          <a:sysClr val="window" lastClr="FFFFFF">
            <a:alpha val="90000"/>
            <a:hueOff val="0"/>
            <a:satOff val="0"/>
            <a:lumOff val="0"/>
            <a:alphaOff val="0"/>
          </a:sysClr>
        </a:solidFill>
        <a:ln w="9525" cap="flat" cmpd="sng" algn="ctr">
          <a:solidFill>
            <a:srgbClr val="9BBB59">
              <a:hueOff val="3750088"/>
              <a:satOff val="-5627"/>
              <a:lumOff val="-915"/>
              <a:alphaOff val="0"/>
            </a:srgbClr>
          </a:solidFill>
          <a:prstDash val="solid"/>
          <a:miter lim="800000"/>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ysClr val="window" lastClr="FFFFFF"/>
          </a:contourClr>
        </a:sp3d>
      </dsp:spPr>
      <dsp:style>
        <a:lnRef idx="1">
          <a:scrgbClr r="0" g="0" b="0"/>
        </a:lnRef>
        <a:fillRef idx="1">
          <a:scrgbClr r="0" g="0" b="0"/>
        </a:fillRef>
        <a:effectRef idx="2">
          <a:scrgbClr r="0" g="0" b="0"/>
        </a:effectRef>
        <a:fontRef idx="minor"/>
      </dsp:style>
    </dsp:sp>
    <dsp:sp modelId="{0BF82C6F-F4ED-4EAE-B374-5B5EBBCC30F9}">
      <dsp:nvSpPr>
        <dsp:cNvPr id="0" name=""/>
        <dsp:cNvSpPr/>
      </dsp:nvSpPr>
      <dsp:spPr>
        <a:xfrm>
          <a:off x="351348" y="72506"/>
          <a:ext cx="4918875" cy="649440"/>
        </a:xfrm>
        <a:prstGeom prst="roundRect">
          <a:avLst/>
        </a:prstGeom>
        <a:solidFill>
          <a:schemeClr val="accent2"/>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85922" tIns="0" rIns="185922" bIns="0" numCol="1" spcCol="1270" anchor="ctr" anchorCtr="0">
          <a:noAutofit/>
        </a:bodyPr>
        <a:lstStyle/>
        <a:p>
          <a:pPr lvl="0" algn="l" defTabSz="889000">
            <a:lnSpc>
              <a:spcPct val="90000"/>
            </a:lnSpc>
            <a:spcBef>
              <a:spcPct val="0"/>
            </a:spcBef>
            <a:spcAft>
              <a:spcPct val="35000"/>
            </a:spcAft>
            <a:buNone/>
          </a:pPr>
          <a:r>
            <a:rPr lang="tr-TR" sz="2000" kern="1200" dirty="0" smtClean="0">
              <a:solidFill>
                <a:sysClr val="window" lastClr="FFFFFF"/>
              </a:solidFill>
              <a:latin typeface="Calibri"/>
              <a:ea typeface="+mn-ea"/>
              <a:cs typeface="+mn-cs"/>
            </a:rPr>
            <a:t>Sınava girme zorunluluğu bulunmuyor.</a:t>
          </a:r>
          <a:endParaRPr lang="tr-TR" sz="2000" kern="1200" dirty="0">
            <a:solidFill>
              <a:sysClr val="window" lastClr="FFFFFF"/>
            </a:solidFill>
            <a:latin typeface="Calibri"/>
            <a:ea typeface="+mn-ea"/>
            <a:cs typeface="+mn-cs"/>
          </a:endParaRPr>
        </a:p>
      </dsp:txBody>
      <dsp:txXfrm>
        <a:off x="383051" y="104209"/>
        <a:ext cx="4855469" cy="586034"/>
      </dsp:txXfrm>
    </dsp:sp>
    <dsp:sp modelId="{33FE3401-5260-4FEE-85A3-FD112F1BF1A2}">
      <dsp:nvSpPr>
        <dsp:cNvPr id="0" name=""/>
        <dsp:cNvSpPr/>
      </dsp:nvSpPr>
      <dsp:spPr>
        <a:xfrm>
          <a:off x="0" y="1395146"/>
          <a:ext cx="7026965" cy="554400"/>
        </a:xfrm>
        <a:prstGeom prst="rect">
          <a:avLst/>
        </a:prstGeom>
        <a:solidFill>
          <a:schemeClr val="lt1">
            <a:alpha val="90000"/>
            <a:hueOff val="0"/>
            <a:satOff val="0"/>
            <a:lumOff val="0"/>
            <a:alphaOff val="0"/>
          </a:schemeClr>
        </a:solidFill>
        <a:ln w="6350" cap="flat" cmpd="sng" algn="ctr">
          <a:solidFill>
            <a:schemeClr val="accent3">
              <a:hueOff val="903533"/>
              <a:satOff val="33333"/>
              <a:lumOff val="-4902"/>
              <a:alphaOff val="0"/>
            </a:schemeClr>
          </a:solid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4EAD3E46-104D-43A7-8351-B79DC01101B4}">
      <dsp:nvSpPr>
        <dsp:cNvPr id="0" name=""/>
        <dsp:cNvSpPr/>
      </dsp:nvSpPr>
      <dsp:spPr>
        <a:xfrm>
          <a:off x="351348" y="1070426"/>
          <a:ext cx="6496654" cy="649440"/>
        </a:xfrm>
        <a:prstGeom prst="roundRect">
          <a:avLst/>
        </a:prstGeom>
        <a:gradFill rotWithShape="0">
          <a:gsLst>
            <a:gs pos="0">
              <a:srgbClr val="9BBB59">
                <a:hueOff val="3750088"/>
                <a:satOff val="-5627"/>
                <a:lumOff val="-915"/>
                <a:alphaOff val="0"/>
                <a:shade val="51000"/>
                <a:satMod val="130000"/>
              </a:srgbClr>
            </a:gs>
            <a:gs pos="80000">
              <a:srgbClr val="9BBB59">
                <a:hueOff val="3750088"/>
                <a:satOff val="-5627"/>
                <a:lumOff val="-915"/>
                <a:alphaOff val="0"/>
                <a:shade val="93000"/>
                <a:satMod val="130000"/>
              </a:srgbClr>
            </a:gs>
            <a:gs pos="100000">
              <a:srgbClr val="9BBB59">
                <a:hueOff val="3750088"/>
                <a:satOff val="-5627"/>
                <a:lumOff val="-915"/>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85922" tIns="0" rIns="185922" bIns="0" numCol="1" spcCol="1270" anchor="ctr" anchorCtr="0">
          <a:noAutofit/>
        </a:bodyPr>
        <a:lstStyle/>
        <a:p>
          <a:pPr lvl="0" algn="l" defTabSz="889000">
            <a:lnSpc>
              <a:spcPct val="90000"/>
            </a:lnSpc>
            <a:spcBef>
              <a:spcPct val="0"/>
            </a:spcBef>
            <a:spcAft>
              <a:spcPct val="35000"/>
            </a:spcAft>
            <a:buNone/>
          </a:pPr>
          <a:r>
            <a:rPr lang="tr-TR" sz="2000" kern="1200" dirty="0" smtClean="0">
              <a:solidFill>
                <a:sysClr val="window" lastClr="FFFFFF"/>
              </a:solidFill>
              <a:latin typeface="Calibri"/>
              <a:ea typeface="+mn-ea"/>
              <a:cs typeface="+mn-cs"/>
            </a:rPr>
            <a:t>Sınava girmeyen öğrenciler Adrese Dayalı Sınavsız Okul tercih ekranından 5 lise tercih hakkı bulunacak.</a:t>
          </a:r>
          <a:endParaRPr lang="tr-TR" sz="2000" kern="1200" dirty="0">
            <a:solidFill>
              <a:sysClr val="window" lastClr="FFFFFF"/>
            </a:solidFill>
            <a:latin typeface="Calibri"/>
            <a:ea typeface="+mn-ea"/>
            <a:cs typeface="+mn-cs"/>
          </a:endParaRPr>
        </a:p>
      </dsp:txBody>
      <dsp:txXfrm>
        <a:off x="383051" y="1102129"/>
        <a:ext cx="6433248" cy="586034"/>
      </dsp:txXfrm>
    </dsp:sp>
    <dsp:sp modelId="{07AA8CBF-91EF-4ECA-865C-8E47F4F94FDB}">
      <dsp:nvSpPr>
        <dsp:cNvPr id="0" name=""/>
        <dsp:cNvSpPr/>
      </dsp:nvSpPr>
      <dsp:spPr>
        <a:xfrm>
          <a:off x="0" y="2393066"/>
          <a:ext cx="7026965" cy="554400"/>
        </a:xfrm>
        <a:prstGeom prst="rect">
          <a:avLst/>
        </a:prstGeom>
        <a:solidFill>
          <a:sysClr val="window" lastClr="FFFFFF">
            <a:alpha val="90000"/>
            <a:hueOff val="0"/>
            <a:satOff val="0"/>
            <a:lumOff val="0"/>
            <a:alphaOff val="0"/>
          </a:sysClr>
        </a:solidFill>
        <a:ln w="9525" cap="flat" cmpd="sng" algn="ctr">
          <a:solidFill>
            <a:srgbClr val="9BBB59">
              <a:hueOff val="9375220"/>
              <a:satOff val="-14067"/>
              <a:lumOff val="-2288"/>
              <a:alphaOff val="0"/>
            </a:srgbClr>
          </a:solidFill>
          <a:prstDash val="solid"/>
          <a:miter lim="800000"/>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ysClr val="window" lastClr="FFFFFF"/>
          </a:contourClr>
        </a:sp3d>
      </dsp:spPr>
      <dsp:style>
        <a:lnRef idx="1">
          <a:scrgbClr r="0" g="0" b="0"/>
        </a:lnRef>
        <a:fillRef idx="1">
          <a:scrgbClr r="0" g="0" b="0"/>
        </a:fillRef>
        <a:effectRef idx="2">
          <a:scrgbClr r="0" g="0" b="0"/>
        </a:effectRef>
        <a:fontRef idx="minor"/>
      </dsp:style>
    </dsp:sp>
    <dsp:sp modelId="{F0534FF6-289F-43D2-9E93-F7E40744F708}">
      <dsp:nvSpPr>
        <dsp:cNvPr id="0" name=""/>
        <dsp:cNvSpPr/>
      </dsp:nvSpPr>
      <dsp:spPr>
        <a:xfrm>
          <a:off x="351348" y="2068346"/>
          <a:ext cx="6509787" cy="649440"/>
        </a:xfrm>
        <a:prstGeom prst="roundRect">
          <a:avLst/>
        </a:prstGeom>
        <a:gradFill rotWithShape="0">
          <a:gsLst>
            <a:gs pos="0">
              <a:srgbClr val="9BBB59">
                <a:hueOff val="9375220"/>
                <a:satOff val="-14067"/>
                <a:lumOff val="-2288"/>
                <a:alphaOff val="0"/>
                <a:shade val="51000"/>
                <a:satMod val="130000"/>
              </a:srgbClr>
            </a:gs>
            <a:gs pos="80000">
              <a:srgbClr val="9BBB59">
                <a:hueOff val="9375220"/>
                <a:satOff val="-14067"/>
                <a:lumOff val="-2288"/>
                <a:alphaOff val="0"/>
                <a:shade val="93000"/>
                <a:satMod val="130000"/>
              </a:srgbClr>
            </a:gs>
            <a:gs pos="100000">
              <a:srgbClr val="9BBB59">
                <a:hueOff val="9375220"/>
                <a:satOff val="-14067"/>
                <a:lumOff val="-2288"/>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85922" tIns="0" rIns="185922" bIns="0" numCol="1" spcCol="1270" anchor="ctr" anchorCtr="0">
          <a:noAutofit/>
        </a:bodyPr>
        <a:lstStyle/>
        <a:p>
          <a:pPr lvl="0" algn="l" defTabSz="889000">
            <a:lnSpc>
              <a:spcPct val="90000"/>
            </a:lnSpc>
            <a:spcBef>
              <a:spcPct val="0"/>
            </a:spcBef>
            <a:spcAft>
              <a:spcPct val="35000"/>
            </a:spcAft>
            <a:buNone/>
          </a:pPr>
          <a:r>
            <a:rPr lang="tr-TR" sz="2000" kern="1200" dirty="0" smtClean="0">
              <a:solidFill>
                <a:sysClr val="window" lastClr="FFFFFF"/>
              </a:solidFill>
              <a:latin typeface="Calibri"/>
              <a:ea typeface="+mn-ea"/>
              <a:cs typeface="+mn-cs"/>
            </a:rPr>
            <a:t>Sınava giren öğrenci Sınavla öğrenci alan liselerden 10 lise tercih hakkı bulunuyor.</a:t>
          </a:r>
          <a:endParaRPr lang="tr-TR" sz="2000" kern="1200" dirty="0">
            <a:solidFill>
              <a:sysClr val="window" lastClr="FFFFFF"/>
            </a:solidFill>
            <a:latin typeface="Calibri"/>
            <a:ea typeface="+mn-ea"/>
            <a:cs typeface="+mn-cs"/>
          </a:endParaRPr>
        </a:p>
      </dsp:txBody>
      <dsp:txXfrm>
        <a:off x="383051" y="2100049"/>
        <a:ext cx="6446381" cy="586034"/>
      </dsp:txXfrm>
    </dsp:sp>
    <dsp:sp modelId="{31CB777D-66C5-4739-920D-004B92A4BD07}">
      <dsp:nvSpPr>
        <dsp:cNvPr id="0" name=""/>
        <dsp:cNvSpPr/>
      </dsp:nvSpPr>
      <dsp:spPr>
        <a:xfrm>
          <a:off x="0" y="3390986"/>
          <a:ext cx="7026965" cy="554400"/>
        </a:xfrm>
        <a:prstGeom prst="rect">
          <a:avLst/>
        </a:prstGeom>
        <a:solidFill>
          <a:sysClr val="window" lastClr="FFFFFF">
            <a:alpha val="90000"/>
            <a:hueOff val="0"/>
            <a:satOff val="0"/>
            <a:lumOff val="0"/>
            <a:alphaOff val="0"/>
          </a:sysClr>
        </a:solidFill>
        <a:ln w="9525" cap="flat" cmpd="sng" algn="ctr">
          <a:solidFill>
            <a:srgbClr val="9BBB59">
              <a:hueOff val="11250264"/>
              <a:satOff val="-16880"/>
              <a:lumOff val="-2745"/>
              <a:alphaOff val="0"/>
            </a:srgbClr>
          </a:solidFill>
          <a:prstDash val="solid"/>
          <a:miter lim="800000"/>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ysClr val="window" lastClr="FFFFFF"/>
          </a:contourClr>
        </a:sp3d>
      </dsp:spPr>
      <dsp:style>
        <a:lnRef idx="1">
          <a:scrgbClr r="0" g="0" b="0"/>
        </a:lnRef>
        <a:fillRef idx="1">
          <a:scrgbClr r="0" g="0" b="0"/>
        </a:fillRef>
        <a:effectRef idx="2">
          <a:scrgbClr r="0" g="0" b="0"/>
        </a:effectRef>
        <a:fontRef idx="minor"/>
      </dsp:style>
    </dsp:sp>
    <dsp:sp modelId="{CA691F4F-1EA3-41D9-B4EB-681430A044E6}">
      <dsp:nvSpPr>
        <dsp:cNvPr id="0" name=""/>
        <dsp:cNvSpPr/>
      </dsp:nvSpPr>
      <dsp:spPr>
        <a:xfrm>
          <a:off x="351348" y="3066266"/>
          <a:ext cx="6424936" cy="649440"/>
        </a:xfrm>
        <a:prstGeom prst="roundRect">
          <a:avLst/>
        </a:prstGeom>
        <a:gradFill rotWithShape="0">
          <a:gsLst>
            <a:gs pos="0">
              <a:srgbClr val="9BBB59">
                <a:hueOff val="11250264"/>
                <a:satOff val="-16880"/>
                <a:lumOff val="-2745"/>
                <a:alphaOff val="0"/>
                <a:shade val="51000"/>
                <a:satMod val="130000"/>
              </a:srgbClr>
            </a:gs>
            <a:gs pos="80000">
              <a:srgbClr val="9BBB59">
                <a:hueOff val="11250264"/>
                <a:satOff val="-16880"/>
                <a:lumOff val="-2745"/>
                <a:alphaOff val="0"/>
                <a:shade val="93000"/>
                <a:satMod val="130000"/>
              </a:srgbClr>
            </a:gs>
            <a:gs pos="100000">
              <a:srgbClr val="9BBB59">
                <a:hueOff val="11250264"/>
                <a:satOff val="-16880"/>
                <a:lumOff val="-2745"/>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85922" tIns="0" rIns="185922" bIns="0" numCol="1" spcCol="1270" anchor="ctr" anchorCtr="0">
          <a:noAutofit/>
        </a:bodyPr>
        <a:lstStyle/>
        <a:p>
          <a:pPr lvl="0" algn="l" defTabSz="889000">
            <a:lnSpc>
              <a:spcPct val="90000"/>
            </a:lnSpc>
            <a:spcBef>
              <a:spcPct val="0"/>
            </a:spcBef>
            <a:spcAft>
              <a:spcPct val="35000"/>
            </a:spcAft>
            <a:buNone/>
          </a:pPr>
          <a:r>
            <a:rPr lang="tr-TR" sz="2000" kern="1200" dirty="0" smtClean="0">
              <a:solidFill>
                <a:sysClr val="window" lastClr="FFFFFF"/>
              </a:solidFill>
              <a:latin typeface="Calibri"/>
              <a:ea typeface="+mn-ea"/>
              <a:cs typeface="+mn-cs"/>
            </a:rPr>
            <a:t>Sınava giren öğrenci de sınavsız adrese dayalı liselerden 5 lise tercih yapmak zorunda olacak.</a:t>
          </a:r>
          <a:endParaRPr lang="tr-TR" sz="1000" kern="1200" dirty="0">
            <a:solidFill>
              <a:sysClr val="window" lastClr="FFFFFF"/>
            </a:solidFill>
            <a:latin typeface="Calibri"/>
            <a:ea typeface="+mn-ea"/>
            <a:cs typeface="+mn-cs"/>
          </a:endParaRPr>
        </a:p>
      </dsp:txBody>
      <dsp:txXfrm>
        <a:off x="383051" y="3097969"/>
        <a:ext cx="6361530" cy="58603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13F326-3E9D-46DB-8637-414B1905CA54}">
      <dsp:nvSpPr>
        <dsp:cNvPr id="0" name=""/>
        <dsp:cNvSpPr/>
      </dsp:nvSpPr>
      <dsp:spPr>
        <a:xfrm>
          <a:off x="0" y="397226"/>
          <a:ext cx="7026965" cy="554400"/>
        </a:xfrm>
        <a:prstGeom prst="rect">
          <a:avLst/>
        </a:prstGeom>
        <a:solidFill>
          <a:sysClr val="window" lastClr="FFFFFF">
            <a:alpha val="90000"/>
            <a:hueOff val="0"/>
            <a:satOff val="0"/>
            <a:lumOff val="0"/>
            <a:alphaOff val="0"/>
          </a:sysClr>
        </a:solidFill>
        <a:ln w="9525" cap="flat" cmpd="sng" algn="ctr">
          <a:solidFill>
            <a:srgbClr val="9BBB59">
              <a:hueOff val="3750088"/>
              <a:satOff val="-5627"/>
              <a:lumOff val="-915"/>
              <a:alphaOff val="0"/>
            </a:srgbClr>
          </a:solidFill>
          <a:prstDash val="solid"/>
          <a:miter lim="800000"/>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ysClr val="window" lastClr="FFFFFF"/>
          </a:contourClr>
        </a:sp3d>
      </dsp:spPr>
      <dsp:style>
        <a:lnRef idx="1">
          <a:scrgbClr r="0" g="0" b="0"/>
        </a:lnRef>
        <a:fillRef idx="1">
          <a:scrgbClr r="0" g="0" b="0"/>
        </a:fillRef>
        <a:effectRef idx="2">
          <a:scrgbClr r="0" g="0" b="0"/>
        </a:effectRef>
        <a:fontRef idx="minor"/>
      </dsp:style>
    </dsp:sp>
    <dsp:sp modelId="{0BF82C6F-F4ED-4EAE-B374-5B5EBBCC30F9}">
      <dsp:nvSpPr>
        <dsp:cNvPr id="0" name=""/>
        <dsp:cNvSpPr/>
      </dsp:nvSpPr>
      <dsp:spPr>
        <a:xfrm>
          <a:off x="351348" y="72506"/>
          <a:ext cx="6496654" cy="649440"/>
        </a:xfrm>
        <a:prstGeom prst="roundRect">
          <a:avLst/>
        </a:prstGeom>
        <a:solidFill>
          <a:schemeClr val="accent2"/>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85922" tIns="0" rIns="185922" bIns="0" numCol="1" spcCol="1270" anchor="ctr" anchorCtr="0">
          <a:noAutofit/>
        </a:bodyPr>
        <a:lstStyle/>
        <a:p>
          <a:pPr lvl="0" algn="l" defTabSz="889000">
            <a:lnSpc>
              <a:spcPct val="90000"/>
            </a:lnSpc>
            <a:spcBef>
              <a:spcPct val="0"/>
            </a:spcBef>
            <a:spcAft>
              <a:spcPct val="35000"/>
            </a:spcAft>
            <a:buNone/>
          </a:pPr>
          <a:r>
            <a:rPr lang="tr-TR" sz="2000" kern="1200" dirty="0" smtClean="0"/>
            <a:t>Sınavla alan liselerde başka il ve ilçeler tercih edilebilir.</a:t>
          </a:r>
          <a:endParaRPr lang="tr-TR" sz="2000" b="1" kern="1200" dirty="0">
            <a:solidFill>
              <a:schemeClr val="tx1"/>
            </a:solidFill>
            <a:latin typeface="Calibri"/>
            <a:ea typeface="+mn-ea"/>
            <a:cs typeface="+mn-cs"/>
          </a:endParaRPr>
        </a:p>
      </dsp:txBody>
      <dsp:txXfrm>
        <a:off x="383051" y="104209"/>
        <a:ext cx="6433248" cy="586034"/>
      </dsp:txXfrm>
    </dsp:sp>
    <dsp:sp modelId="{33FE3401-5260-4FEE-85A3-FD112F1BF1A2}">
      <dsp:nvSpPr>
        <dsp:cNvPr id="0" name=""/>
        <dsp:cNvSpPr/>
      </dsp:nvSpPr>
      <dsp:spPr>
        <a:xfrm>
          <a:off x="0" y="1395146"/>
          <a:ext cx="7026965" cy="554400"/>
        </a:xfrm>
        <a:prstGeom prst="rect">
          <a:avLst/>
        </a:prstGeom>
        <a:solidFill>
          <a:schemeClr val="lt1">
            <a:alpha val="90000"/>
            <a:hueOff val="0"/>
            <a:satOff val="0"/>
            <a:lumOff val="0"/>
            <a:alphaOff val="0"/>
          </a:schemeClr>
        </a:solidFill>
        <a:ln w="6350" cap="flat" cmpd="sng" algn="ctr">
          <a:solidFill>
            <a:schemeClr val="accent3">
              <a:hueOff val="903533"/>
              <a:satOff val="33333"/>
              <a:lumOff val="-4902"/>
              <a:alphaOff val="0"/>
            </a:schemeClr>
          </a:solid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4EAD3E46-104D-43A7-8351-B79DC01101B4}">
      <dsp:nvSpPr>
        <dsp:cNvPr id="0" name=""/>
        <dsp:cNvSpPr/>
      </dsp:nvSpPr>
      <dsp:spPr>
        <a:xfrm>
          <a:off x="351348" y="1070426"/>
          <a:ext cx="6473928" cy="649440"/>
        </a:xfrm>
        <a:prstGeom prst="roundRect">
          <a:avLst/>
        </a:prstGeom>
        <a:gradFill rotWithShape="0">
          <a:gsLst>
            <a:gs pos="0">
              <a:srgbClr val="9BBB59">
                <a:hueOff val="3750088"/>
                <a:satOff val="-5627"/>
                <a:lumOff val="-915"/>
                <a:alphaOff val="0"/>
                <a:shade val="51000"/>
                <a:satMod val="130000"/>
              </a:srgbClr>
            </a:gs>
            <a:gs pos="80000">
              <a:srgbClr val="9BBB59">
                <a:hueOff val="3750088"/>
                <a:satOff val="-5627"/>
                <a:lumOff val="-915"/>
                <a:alphaOff val="0"/>
                <a:shade val="93000"/>
                <a:satMod val="130000"/>
              </a:srgbClr>
            </a:gs>
            <a:gs pos="100000">
              <a:srgbClr val="9BBB59">
                <a:hueOff val="3750088"/>
                <a:satOff val="-5627"/>
                <a:lumOff val="-915"/>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85922" tIns="0" rIns="185922" bIns="0" numCol="1" spcCol="1270" anchor="ctr" anchorCtr="0">
          <a:noAutofit/>
        </a:bodyPr>
        <a:lstStyle/>
        <a:p>
          <a:pPr lvl="0" algn="l" defTabSz="889000">
            <a:lnSpc>
              <a:spcPct val="90000"/>
            </a:lnSpc>
            <a:spcBef>
              <a:spcPct val="0"/>
            </a:spcBef>
            <a:spcAft>
              <a:spcPct val="35000"/>
            </a:spcAft>
            <a:buNone/>
          </a:pPr>
          <a:r>
            <a:rPr lang="tr-TR" sz="2000" kern="1200" dirty="0" smtClean="0"/>
            <a:t>Sınavla öğrenci alan liseye yerleşemeyen öğrenci, adrese dayalı tercih listesindeki liselerden birine yerleştirilir.</a:t>
          </a:r>
          <a:endParaRPr lang="tr-TR" sz="2000" b="1" kern="1200" dirty="0">
            <a:solidFill>
              <a:schemeClr val="tx1"/>
            </a:solidFill>
            <a:latin typeface="Calibri"/>
            <a:ea typeface="+mn-ea"/>
            <a:cs typeface="+mn-cs"/>
          </a:endParaRPr>
        </a:p>
      </dsp:txBody>
      <dsp:txXfrm>
        <a:off x="383051" y="1102129"/>
        <a:ext cx="6410522" cy="586034"/>
      </dsp:txXfrm>
    </dsp:sp>
    <dsp:sp modelId="{07AA8CBF-91EF-4ECA-865C-8E47F4F94FDB}">
      <dsp:nvSpPr>
        <dsp:cNvPr id="0" name=""/>
        <dsp:cNvSpPr/>
      </dsp:nvSpPr>
      <dsp:spPr>
        <a:xfrm>
          <a:off x="0" y="2393066"/>
          <a:ext cx="7026965" cy="554400"/>
        </a:xfrm>
        <a:prstGeom prst="rect">
          <a:avLst/>
        </a:prstGeom>
        <a:solidFill>
          <a:sysClr val="window" lastClr="FFFFFF">
            <a:alpha val="90000"/>
            <a:hueOff val="0"/>
            <a:satOff val="0"/>
            <a:lumOff val="0"/>
            <a:alphaOff val="0"/>
          </a:sysClr>
        </a:solidFill>
        <a:ln w="9525" cap="flat" cmpd="sng" algn="ctr">
          <a:solidFill>
            <a:srgbClr val="9BBB59">
              <a:hueOff val="9375220"/>
              <a:satOff val="-14067"/>
              <a:lumOff val="-2288"/>
              <a:alphaOff val="0"/>
            </a:srgbClr>
          </a:solidFill>
          <a:prstDash val="solid"/>
          <a:miter lim="800000"/>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ysClr val="window" lastClr="FFFFFF"/>
          </a:contourClr>
        </a:sp3d>
      </dsp:spPr>
      <dsp:style>
        <a:lnRef idx="1">
          <a:scrgbClr r="0" g="0" b="0"/>
        </a:lnRef>
        <a:fillRef idx="1">
          <a:scrgbClr r="0" g="0" b="0"/>
        </a:fillRef>
        <a:effectRef idx="2">
          <a:scrgbClr r="0" g="0" b="0"/>
        </a:effectRef>
        <a:fontRef idx="minor"/>
      </dsp:style>
    </dsp:sp>
    <dsp:sp modelId="{F0534FF6-289F-43D2-9E93-F7E40744F708}">
      <dsp:nvSpPr>
        <dsp:cNvPr id="0" name=""/>
        <dsp:cNvSpPr/>
      </dsp:nvSpPr>
      <dsp:spPr>
        <a:xfrm>
          <a:off x="351348" y="2068346"/>
          <a:ext cx="6456024" cy="649440"/>
        </a:xfrm>
        <a:prstGeom prst="roundRect">
          <a:avLst/>
        </a:prstGeom>
        <a:gradFill rotWithShape="0">
          <a:gsLst>
            <a:gs pos="0">
              <a:srgbClr val="9BBB59">
                <a:hueOff val="9375220"/>
                <a:satOff val="-14067"/>
                <a:lumOff val="-2288"/>
                <a:alphaOff val="0"/>
                <a:shade val="51000"/>
                <a:satMod val="130000"/>
              </a:srgbClr>
            </a:gs>
            <a:gs pos="80000">
              <a:srgbClr val="9BBB59">
                <a:hueOff val="9375220"/>
                <a:satOff val="-14067"/>
                <a:lumOff val="-2288"/>
                <a:alphaOff val="0"/>
                <a:shade val="93000"/>
                <a:satMod val="130000"/>
              </a:srgbClr>
            </a:gs>
            <a:gs pos="100000">
              <a:srgbClr val="9BBB59">
                <a:hueOff val="9375220"/>
                <a:satOff val="-14067"/>
                <a:lumOff val="-2288"/>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85922" tIns="0" rIns="185922" bIns="0" numCol="1" spcCol="1270" anchor="ctr" anchorCtr="0">
          <a:noAutofit/>
        </a:bodyPr>
        <a:lstStyle/>
        <a:p>
          <a:pPr lvl="0" algn="l" defTabSz="889000">
            <a:lnSpc>
              <a:spcPct val="90000"/>
            </a:lnSpc>
            <a:spcBef>
              <a:spcPct val="0"/>
            </a:spcBef>
            <a:spcAft>
              <a:spcPct val="35000"/>
            </a:spcAft>
            <a:buNone/>
          </a:pPr>
          <a:r>
            <a:rPr lang="tr-TR" sz="2000" b="1" kern="1200" dirty="0" smtClean="0">
              <a:solidFill>
                <a:schemeClr val="tx1"/>
              </a:solidFill>
              <a:latin typeface="Calibri"/>
              <a:ea typeface="+mn-ea"/>
              <a:cs typeface="+mn-cs"/>
            </a:rPr>
            <a:t>Sınava girmeyen öğrenci 6-7 ve 8. sınıf ortaöğretim başarı puan ortalamasına göre liseye yerleştirilir.</a:t>
          </a:r>
          <a:endParaRPr lang="tr-TR" sz="2000" b="1" kern="1200" dirty="0">
            <a:solidFill>
              <a:schemeClr val="tx1"/>
            </a:solidFill>
            <a:latin typeface="Calibri"/>
            <a:ea typeface="+mn-ea"/>
            <a:cs typeface="+mn-cs"/>
          </a:endParaRPr>
        </a:p>
      </dsp:txBody>
      <dsp:txXfrm>
        <a:off x="383051" y="2100049"/>
        <a:ext cx="6392618" cy="586034"/>
      </dsp:txXfrm>
    </dsp:sp>
    <dsp:sp modelId="{31CB777D-66C5-4739-920D-004B92A4BD07}">
      <dsp:nvSpPr>
        <dsp:cNvPr id="0" name=""/>
        <dsp:cNvSpPr/>
      </dsp:nvSpPr>
      <dsp:spPr>
        <a:xfrm>
          <a:off x="0" y="3390986"/>
          <a:ext cx="7026965" cy="554400"/>
        </a:xfrm>
        <a:prstGeom prst="rect">
          <a:avLst/>
        </a:prstGeom>
        <a:solidFill>
          <a:sysClr val="window" lastClr="FFFFFF">
            <a:alpha val="90000"/>
            <a:hueOff val="0"/>
            <a:satOff val="0"/>
            <a:lumOff val="0"/>
            <a:alphaOff val="0"/>
          </a:sysClr>
        </a:solidFill>
        <a:ln w="9525" cap="flat" cmpd="sng" algn="ctr">
          <a:solidFill>
            <a:srgbClr val="9BBB59">
              <a:hueOff val="11250264"/>
              <a:satOff val="-16880"/>
              <a:lumOff val="-2745"/>
              <a:alphaOff val="0"/>
            </a:srgbClr>
          </a:solidFill>
          <a:prstDash val="solid"/>
          <a:miter lim="800000"/>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ysClr val="window" lastClr="FFFFFF"/>
          </a:contourClr>
        </a:sp3d>
      </dsp:spPr>
      <dsp:style>
        <a:lnRef idx="1">
          <a:scrgbClr r="0" g="0" b="0"/>
        </a:lnRef>
        <a:fillRef idx="1">
          <a:scrgbClr r="0" g="0" b="0"/>
        </a:fillRef>
        <a:effectRef idx="2">
          <a:scrgbClr r="0" g="0" b="0"/>
        </a:effectRef>
        <a:fontRef idx="minor"/>
      </dsp:style>
    </dsp:sp>
    <dsp:sp modelId="{CA691F4F-1EA3-41D9-B4EB-681430A044E6}">
      <dsp:nvSpPr>
        <dsp:cNvPr id="0" name=""/>
        <dsp:cNvSpPr/>
      </dsp:nvSpPr>
      <dsp:spPr>
        <a:xfrm>
          <a:off x="351348" y="3066266"/>
          <a:ext cx="6455974" cy="649440"/>
        </a:xfrm>
        <a:prstGeom prst="roundRect">
          <a:avLst/>
        </a:prstGeom>
        <a:gradFill rotWithShape="0">
          <a:gsLst>
            <a:gs pos="0">
              <a:srgbClr val="9BBB59">
                <a:hueOff val="11250264"/>
                <a:satOff val="-16880"/>
                <a:lumOff val="-2745"/>
                <a:alphaOff val="0"/>
                <a:shade val="51000"/>
                <a:satMod val="130000"/>
              </a:srgbClr>
            </a:gs>
            <a:gs pos="80000">
              <a:srgbClr val="9BBB59">
                <a:hueOff val="11250264"/>
                <a:satOff val="-16880"/>
                <a:lumOff val="-2745"/>
                <a:alphaOff val="0"/>
                <a:shade val="93000"/>
                <a:satMod val="130000"/>
              </a:srgbClr>
            </a:gs>
            <a:gs pos="100000">
              <a:srgbClr val="9BBB59">
                <a:hueOff val="11250264"/>
                <a:satOff val="-16880"/>
                <a:lumOff val="-2745"/>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85922" tIns="0" rIns="185922" bIns="0" numCol="1" spcCol="1270" anchor="ctr" anchorCtr="0">
          <a:noAutofit/>
        </a:bodyPr>
        <a:lstStyle/>
        <a:p>
          <a:pPr lvl="0" algn="l" defTabSz="889000">
            <a:lnSpc>
              <a:spcPct val="90000"/>
            </a:lnSpc>
            <a:spcBef>
              <a:spcPct val="0"/>
            </a:spcBef>
            <a:spcAft>
              <a:spcPct val="35000"/>
            </a:spcAft>
            <a:buNone/>
          </a:pPr>
          <a:r>
            <a:rPr lang="tr-TR" sz="2000" kern="1200" dirty="0" smtClean="0"/>
            <a:t>Öğrencinin diploma </a:t>
          </a:r>
          <a:r>
            <a:rPr lang="tr-TR" sz="2000" kern="1200" dirty="0" err="1" smtClean="0"/>
            <a:t>puanı,devamsızlık</a:t>
          </a:r>
          <a:r>
            <a:rPr lang="tr-TR" sz="2000" kern="1200" dirty="0" smtClean="0"/>
            <a:t> sayısı ve yaşı Lise tercihlerinde yerleştirilmede öncelik durumunu belirler. </a:t>
          </a:r>
          <a:endParaRPr lang="tr-TR" sz="1000" b="1" kern="1200" dirty="0">
            <a:solidFill>
              <a:schemeClr val="tx1"/>
            </a:solidFill>
            <a:latin typeface="Calibri"/>
            <a:ea typeface="+mn-ea"/>
            <a:cs typeface="+mn-cs"/>
          </a:endParaRPr>
        </a:p>
      </dsp:txBody>
      <dsp:txXfrm>
        <a:off x="383051" y="3097969"/>
        <a:ext cx="6392568" cy="586034"/>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1">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1">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1">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965046B-6B46-4063-9AF2-73F3EF32039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id-ID"/>
          </a:p>
        </p:txBody>
      </p:sp>
      <p:sp>
        <p:nvSpPr>
          <p:cNvPr id="3" name="Date Placeholder 2">
            <a:extLst>
              <a:ext uri="{FF2B5EF4-FFF2-40B4-BE49-F238E27FC236}">
                <a16:creationId xmlns:a16="http://schemas.microsoft.com/office/drawing/2014/main" id="{43D74137-C1B6-4DCB-982E-CD9AB054CD2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BE3876B5-8535-43CB-B9A8-193FA4947DAF}" type="datetimeFigureOut">
              <a:rPr lang="id-ID"/>
              <a:pPr>
                <a:defRPr/>
              </a:pPr>
              <a:t>14/01/2022</a:t>
            </a:fld>
            <a:endParaRPr lang="id-ID"/>
          </a:p>
        </p:txBody>
      </p:sp>
      <p:sp>
        <p:nvSpPr>
          <p:cNvPr id="4" name="Footer Placeholder 3">
            <a:extLst>
              <a:ext uri="{FF2B5EF4-FFF2-40B4-BE49-F238E27FC236}">
                <a16:creationId xmlns:a16="http://schemas.microsoft.com/office/drawing/2014/main" id="{E5AA5107-2E6D-48F7-B057-FA6F62DFABC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id-ID"/>
          </a:p>
        </p:txBody>
      </p:sp>
      <p:sp>
        <p:nvSpPr>
          <p:cNvPr id="5" name="Slide Number Placeholder 4">
            <a:extLst>
              <a:ext uri="{FF2B5EF4-FFF2-40B4-BE49-F238E27FC236}">
                <a16:creationId xmlns:a16="http://schemas.microsoft.com/office/drawing/2014/main" id="{2173E4BC-5803-49B0-BF47-5CF3C555DD32}"/>
              </a:ext>
            </a:extLst>
          </p:cNvPr>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B82D3A57-C811-48E9-9FEC-440A03A5E379}" type="slidenum">
              <a:rPr lang="id-ID" altLang="tr-TR"/>
              <a:pPr/>
              <a:t>‹#›</a:t>
            </a:fld>
            <a:endParaRPr lang="id-ID" altLang="tr-T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FF84E1F-560F-4934-908E-480BA773F0F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7C981265-20BC-42D8-8626-F748F1CB284E}"/>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6C32D1C1-C3BE-4DF7-BAD8-90054DEBC8F4}" type="datetimeFigureOut">
              <a:rPr lang="en-US"/>
              <a:pPr>
                <a:defRPr/>
              </a:pPr>
              <a:t>1/14/2022</a:t>
            </a:fld>
            <a:endParaRPr lang="en-US"/>
          </a:p>
        </p:txBody>
      </p:sp>
      <p:sp>
        <p:nvSpPr>
          <p:cNvPr id="4" name="Slide Image Placeholder 3">
            <a:extLst>
              <a:ext uri="{FF2B5EF4-FFF2-40B4-BE49-F238E27FC236}">
                <a16:creationId xmlns:a16="http://schemas.microsoft.com/office/drawing/2014/main" id="{7960F453-D8D2-408C-B5F8-8865B9DC1458}"/>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657DF549-4BC3-4B6F-A494-06A510A41222}"/>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38469BA5-426C-4CB0-80DE-C8E06444A820}"/>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a:extLst>
              <a:ext uri="{FF2B5EF4-FFF2-40B4-BE49-F238E27FC236}">
                <a16:creationId xmlns:a16="http://schemas.microsoft.com/office/drawing/2014/main" id="{03F4836A-FE1C-4A20-899D-D912DA25C4DF}"/>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653021FA-B3F0-44D5-8459-67973FCACE91}" type="slidenum">
              <a:rPr lang="en-US" altLang="tr-TR"/>
              <a:pPr/>
              <a:t>‹#›</a:t>
            </a:fld>
            <a:endParaRPr lang="en-US" altLang="tr-TR"/>
          </a:p>
        </p:txBody>
      </p:sp>
    </p:spTree>
  </p:cSld>
  <p:clrMap bg1="lt1" tx1="dk1" bg2="lt2" tx2="dk2" accent1="accent1" accent2="accent2" accent3="accent3" accent4="accent4" accent5="accent5" accent6="accent6" hlink="hlink" folHlink="folHlink"/>
  <p:notesStyle>
    <a:lvl1pPr algn="l" defTabSz="685800" rtl="0" fontAlgn="base">
      <a:spcBef>
        <a:spcPct val="30000"/>
      </a:spcBef>
      <a:spcAft>
        <a:spcPct val="0"/>
      </a:spcAft>
      <a:defRPr sz="900" kern="1200">
        <a:solidFill>
          <a:schemeClr val="tx1"/>
        </a:solidFill>
        <a:latin typeface="+mn-lt"/>
        <a:ea typeface="+mn-ea"/>
        <a:cs typeface="+mn-cs"/>
      </a:defRPr>
    </a:lvl1pPr>
    <a:lvl2pPr marL="342900" algn="l" defTabSz="685800" rtl="0" fontAlgn="base">
      <a:spcBef>
        <a:spcPct val="30000"/>
      </a:spcBef>
      <a:spcAft>
        <a:spcPct val="0"/>
      </a:spcAft>
      <a:defRPr sz="900" kern="1200">
        <a:solidFill>
          <a:schemeClr val="tx1"/>
        </a:solidFill>
        <a:latin typeface="+mn-lt"/>
        <a:ea typeface="+mn-ea"/>
        <a:cs typeface="+mn-cs"/>
      </a:defRPr>
    </a:lvl2pPr>
    <a:lvl3pPr marL="685800" algn="l" defTabSz="685800" rtl="0" fontAlgn="base">
      <a:spcBef>
        <a:spcPct val="30000"/>
      </a:spcBef>
      <a:spcAft>
        <a:spcPct val="0"/>
      </a:spcAft>
      <a:defRPr sz="900" kern="1200">
        <a:solidFill>
          <a:schemeClr val="tx1"/>
        </a:solidFill>
        <a:latin typeface="+mn-lt"/>
        <a:ea typeface="+mn-ea"/>
        <a:cs typeface="+mn-cs"/>
      </a:defRPr>
    </a:lvl3pPr>
    <a:lvl4pPr marL="1028700" algn="l" defTabSz="685800" rtl="0" fontAlgn="base">
      <a:spcBef>
        <a:spcPct val="30000"/>
      </a:spcBef>
      <a:spcAft>
        <a:spcPct val="0"/>
      </a:spcAft>
      <a:defRPr sz="900" kern="1200">
        <a:solidFill>
          <a:schemeClr val="tx1"/>
        </a:solidFill>
        <a:latin typeface="+mn-lt"/>
        <a:ea typeface="+mn-ea"/>
        <a:cs typeface="+mn-cs"/>
      </a:defRPr>
    </a:lvl4pPr>
    <a:lvl5pPr marL="1371600" algn="l" defTabSz="685800" rtl="0" fontAlgn="base">
      <a:spcBef>
        <a:spcPct val="30000"/>
      </a:spcBef>
      <a:spcAft>
        <a:spcPct val="0"/>
      </a:spcAft>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653021FA-B3F0-44D5-8459-67973FCACE91}" type="slidenum">
              <a:rPr lang="en-US" altLang="tr-TR" smtClean="0"/>
              <a:pPr/>
              <a:t>33</a:t>
            </a:fld>
            <a:endParaRPr lang="en-US" altLang="tr-TR"/>
          </a:p>
        </p:txBody>
      </p:sp>
    </p:spTree>
    <p:extLst>
      <p:ext uri="{BB962C8B-B14F-4D97-AF65-F5344CB8AC3E}">
        <p14:creationId xmlns:p14="http://schemas.microsoft.com/office/powerpoint/2010/main" val="40002671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653021FA-B3F0-44D5-8459-67973FCACE91}" type="slidenum">
              <a:rPr lang="en-US" altLang="tr-TR" smtClean="0"/>
              <a:pPr/>
              <a:t>39</a:t>
            </a:fld>
            <a:endParaRPr lang="en-US" altLang="tr-TR"/>
          </a:p>
        </p:txBody>
      </p:sp>
    </p:spTree>
    <p:extLst>
      <p:ext uri="{BB962C8B-B14F-4D97-AF65-F5344CB8AC3E}">
        <p14:creationId xmlns:p14="http://schemas.microsoft.com/office/powerpoint/2010/main" val="41969630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653021FA-B3F0-44D5-8459-67973FCACE91}" type="slidenum">
              <a:rPr lang="en-US" altLang="tr-TR" smtClean="0"/>
              <a:pPr/>
              <a:t>43</a:t>
            </a:fld>
            <a:endParaRPr lang="en-US" altLang="tr-TR"/>
          </a:p>
        </p:txBody>
      </p:sp>
    </p:spTree>
    <p:extLst>
      <p:ext uri="{BB962C8B-B14F-4D97-AF65-F5344CB8AC3E}">
        <p14:creationId xmlns:p14="http://schemas.microsoft.com/office/powerpoint/2010/main" val="4428118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7901FF70-07D3-4A5E-86FD-12E784BB0E1D}"/>
              </a:ext>
            </a:extLst>
          </p:cNvPr>
          <p:cNvSpPr>
            <a:spLocks noGrp="1"/>
          </p:cNvSpPr>
          <p:nvPr>
            <p:ph type="dt" sz="half" idx="10"/>
          </p:nvPr>
        </p:nvSpPr>
        <p:spPr/>
        <p:txBody>
          <a:bodyPr/>
          <a:lstStyle>
            <a:lvl1pPr>
              <a:defRPr/>
            </a:lvl1pPr>
          </a:lstStyle>
          <a:p>
            <a:pPr>
              <a:defRPr/>
            </a:pPr>
            <a:fld id="{0B686123-CC96-4BDF-9CB0-E891D4DB7BF0}" type="datetimeFigureOut">
              <a:rPr lang="en-US"/>
              <a:pPr>
                <a:defRPr/>
              </a:pPr>
              <a:t>1/14/2022</a:t>
            </a:fld>
            <a:endParaRPr lang="en-US"/>
          </a:p>
        </p:txBody>
      </p:sp>
      <p:sp>
        <p:nvSpPr>
          <p:cNvPr id="5" name="Footer Placeholder 4">
            <a:extLst>
              <a:ext uri="{FF2B5EF4-FFF2-40B4-BE49-F238E27FC236}">
                <a16:creationId xmlns:a16="http://schemas.microsoft.com/office/drawing/2014/main" id="{A953A1FA-95F2-4CF1-965C-8B4900E58C3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9B0CB14-3F22-432B-8548-C08C580C7E69}"/>
              </a:ext>
            </a:extLst>
          </p:cNvPr>
          <p:cNvSpPr>
            <a:spLocks noGrp="1"/>
          </p:cNvSpPr>
          <p:nvPr>
            <p:ph type="sldNum" sz="quarter" idx="12"/>
          </p:nvPr>
        </p:nvSpPr>
        <p:spPr/>
        <p:txBody>
          <a:bodyPr/>
          <a:lstStyle>
            <a:lvl1pPr>
              <a:defRPr/>
            </a:lvl1pPr>
          </a:lstStyle>
          <a:p>
            <a:fld id="{C38A0658-6C83-436D-97B1-120843939EAF}" type="slidenum">
              <a:rPr lang="en-US" altLang="tr-TR"/>
              <a:pPr/>
              <a:t>‹#›</a:t>
            </a:fld>
            <a:endParaRPr lang="en-US" altLang="tr-TR"/>
          </a:p>
        </p:txBody>
      </p:sp>
    </p:spTree>
    <p:extLst>
      <p:ext uri="{BB962C8B-B14F-4D97-AF65-F5344CB8AC3E}">
        <p14:creationId xmlns:p14="http://schemas.microsoft.com/office/powerpoint/2010/main" val="818863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F6FADBA-D25A-4B8B-A06F-F31DD9348EFC}"/>
              </a:ext>
            </a:extLst>
          </p:cNvPr>
          <p:cNvSpPr>
            <a:spLocks noGrp="1"/>
          </p:cNvSpPr>
          <p:nvPr>
            <p:ph type="dt" sz="half" idx="10"/>
          </p:nvPr>
        </p:nvSpPr>
        <p:spPr/>
        <p:txBody>
          <a:bodyPr/>
          <a:lstStyle>
            <a:lvl1pPr>
              <a:defRPr/>
            </a:lvl1pPr>
          </a:lstStyle>
          <a:p>
            <a:pPr>
              <a:defRPr/>
            </a:pPr>
            <a:fld id="{FC9580EC-6E40-4F89-AAEA-C7F1E7CE95AB}" type="datetimeFigureOut">
              <a:rPr lang="en-US"/>
              <a:pPr>
                <a:defRPr/>
              </a:pPr>
              <a:t>1/14/2022</a:t>
            </a:fld>
            <a:endParaRPr lang="en-US"/>
          </a:p>
        </p:txBody>
      </p:sp>
      <p:sp>
        <p:nvSpPr>
          <p:cNvPr id="5" name="Footer Placeholder 4">
            <a:extLst>
              <a:ext uri="{FF2B5EF4-FFF2-40B4-BE49-F238E27FC236}">
                <a16:creationId xmlns:a16="http://schemas.microsoft.com/office/drawing/2014/main" id="{71845FF8-18B8-46B0-9D82-FFEE729FB63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6B9B362-8C67-46B4-953A-8DDEF63C36A4}"/>
              </a:ext>
            </a:extLst>
          </p:cNvPr>
          <p:cNvSpPr>
            <a:spLocks noGrp="1"/>
          </p:cNvSpPr>
          <p:nvPr>
            <p:ph type="sldNum" sz="quarter" idx="12"/>
          </p:nvPr>
        </p:nvSpPr>
        <p:spPr/>
        <p:txBody>
          <a:bodyPr/>
          <a:lstStyle>
            <a:lvl1pPr>
              <a:defRPr/>
            </a:lvl1pPr>
          </a:lstStyle>
          <a:p>
            <a:fld id="{713DEE0C-ED1D-4CCB-927F-D97914F09BC1}" type="slidenum">
              <a:rPr lang="en-US" altLang="tr-TR"/>
              <a:pPr/>
              <a:t>‹#›</a:t>
            </a:fld>
            <a:endParaRPr lang="en-US" altLang="tr-TR"/>
          </a:p>
        </p:txBody>
      </p:sp>
    </p:spTree>
    <p:extLst>
      <p:ext uri="{BB962C8B-B14F-4D97-AF65-F5344CB8AC3E}">
        <p14:creationId xmlns:p14="http://schemas.microsoft.com/office/powerpoint/2010/main" val="16319335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AFCBB7B-21BD-4B80-90B0-C59936EE7313}"/>
              </a:ext>
            </a:extLst>
          </p:cNvPr>
          <p:cNvSpPr>
            <a:spLocks noGrp="1"/>
          </p:cNvSpPr>
          <p:nvPr>
            <p:ph type="dt" sz="half" idx="10"/>
          </p:nvPr>
        </p:nvSpPr>
        <p:spPr/>
        <p:txBody>
          <a:bodyPr/>
          <a:lstStyle>
            <a:lvl1pPr>
              <a:defRPr/>
            </a:lvl1pPr>
          </a:lstStyle>
          <a:p>
            <a:pPr>
              <a:defRPr/>
            </a:pPr>
            <a:fld id="{164440D8-1C78-4944-A9C5-A3E65CD1AD2C}" type="datetimeFigureOut">
              <a:rPr lang="en-US"/>
              <a:pPr>
                <a:defRPr/>
              </a:pPr>
              <a:t>1/14/2022</a:t>
            </a:fld>
            <a:endParaRPr lang="en-US"/>
          </a:p>
        </p:txBody>
      </p:sp>
      <p:sp>
        <p:nvSpPr>
          <p:cNvPr id="5" name="Footer Placeholder 4">
            <a:extLst>
              <a:ext uri="{FF2B5EF4-FFF2-40B4-BE49-F238E27FC236}">
                <a16:creationId xmlns:a16="http://schemas.microsoft.com/office/drawing/2014/main" id="{38E398D7-F8C7-4952-857E-EA645190695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1B4ACDC-1F15-4E06-B13B-9CEA7567C157}"/>
              </a:ext>
            </a:extLst>
          </p:cNvPr>
          <p:cNvSpPr>
            <a:spLocks noGrp="1"/>
          </p:cNvSpPr>
          <p:nvPr>
            <p:ph type="sldNum" sz="quarter" idx="12"/>
          </p:nvPr>
        </p:nvSpPr>
        <p:spPr/>
        <p:txBody>
          <a:bodyPr/>
          <a:lstStyle>
            <a:lvl1pPr>
              <a:defRPr/>
            </a:lvl1pPr>
          </a:lstStyle>
          <a:p>
            <a:fld id="{535A687A-7925-4546-86A5-47F5EE44278E}" type="slidenum">
              <a:rPr lang="en-US" altLang="tr-TR"/>
              <a:pPr/>
              <a:t>‹#›</a:t>
            </a:fld>
            <a:endParaRPr lang="en-US" altLang="tr-TR"/>
          </a:p>
        </p:txBody>
      </p:sp>
    </p:spTree>
    <p:extLst>
      <p:ext uri="{BB962C8B-B14F-4D97-AF65-F5344CB8AC3E}">
        <p14:creationId xmlns:p14="http://schemas.microsoft.com/office/powerpoint/2010/main" val="6887337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0" y="0"/>
            <a:ext cx="9144000" cy="5143500"/>
          </a:xfrm>
          <a:prstGeom prst="rect">
            <a:avLst/>
          </a:prstGeom>
        </p:spPr>
        <p:txBody>
          <a:bodyPr/>
          <a:lstStyle/>
          <a:p>
            <a:pPr lvl="0"/>
            <a:endParaRPr lang="en-US" noProof="0"/>
          </a:p>
        </p:txBody>
      </p:sp>
    </p:spTree>
    <p:extLst>
      <p:ext uri="{BB962C8B-B14F-4D97-AF65-F5344CB8AC3E}">
        <p14:creationId xmlns:p14="http://schemas.microsoft.com/office/powerpoint/2010/main" val="7108774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Picture with Caption">
    <p:spTree>
      <p:nvGrpSpPr>
        <p:cNvPr id="1" name=""/>
        <p:cNvGrpSpPr/>
        <p:nvPr/>
      </p:nvGrpSpPr>
      <p:grpSpPr>
        <a:xfrm>
          <a:off x="0" y="0"/>
          <a:ext cx="0" cy="0"/>
          <a:chOff x="0" y="0"/>
          <a:chExt cx="0" cy="0"/>
        </a:xfrm>
      </p:grpSpPr>
      <p:sp>
        <p:nvSpPr>
          <p:cNvPr id="2" name="Picture Placeholder 2"/>
          <p:cNvSpPr>
            <a:spLocks noGrp="1"/>
          </p:cNvSpPr>
          <p:nvPr>
            <p:ph type="pic" sz="quarter" idx="13"/>
          </p:nvPr>
        </p:nvSpPr>
        <p:spPr>
          <a:xfrm>
            <a:off x="0" y="0"/>
            <a:ext cx="9144000" cy="3200400"/>
          </a:xfrm>
          <a:prstGeom prst="rect">
            <a:avLst/>
          </a:prstGeom>
        </p:spPr>
        <p:txBody>
          <a:bodyPr/>
          <a:lstStyle/>
          <a:p>
            <a:pPr lvl="0"/>
            <a:endParaRPr lang="id-ID" noProof="0"/>
          </a:p>
        </p:txBody>
      </p:sp>
    </p:spTree>
    <p:extLst>
      <p:ext uri="{BB962C8B-B14F-4D97-AF65-F5344CB8AC3E}">
        <p14:creationId xmlns:p14="http://schemas.microsoft.com/office/powerpoint/2010/main" val="39771183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tr-TR"/>
              <a:t>Asıl başlık stilini düzenlemek için tıklayın</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pPr>
              <a:defRPr/>
            </a:pPr>
            <a:fld id="{F29DAF34-49D0-4AA3-AB2A-136409643A56}" type="datetimeFigureOut">
              <a:rPr lang="en-US" smtClean="0"/>
              <a:pPr>
                <a:defRPr/>
              </a:pPr>
              <a:t>1/14/2022</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B1337F5E-08C0-47F1-ACAC-6826E32F3BCB}" type="slidenum">
              <a:rPr lang="en-US" altLang="tr-TR" smtClean="0"/>
              <a:pPr/>
              <a:t>‹#›</a:t>
            </a:fld>
            <a:endParaRPr lang="en-US" altLang="tr-TR"/>
          </a:p>
        </p:txBody>
      </p:sp>
    </p:spTree>
    <p:extLst>
      <p:ext uri="{BB962C8B-B14F-4D97-AF65-F5344CB8AC3E}">
        <p14:creationId xmlns:p14="http://schemas.microsoft.com/office/powerpoint/2010/main" val="10480603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pPr>
              <a:defRPr/>
            </a:pPr>
            <a:fld id="{F29DAF34-49D0-4AA3-AB2A-136409643A56}" type="datetimeFigureOut">
              <a:rPr lang="en-US" smtClean="0"/>
              <a:pPr>
                <a:defRPr/>
              </a:pPr>
              <a:t>1/14/2022</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B1337F5E-08C0-47F1-ACAC-6826E32F3BCB}" type="slidenum">
              <a:rPr lang="en-US" altLang="tr-TR" smtClean="0"/>
              <a:pPr/>
              <a:t>‹#›</a:t>
            </a:fld>
            <a:endParaRPr lang="en-US" altLang="tr-TR"/>
          </a:p>
        </p:txBody>
      </p:sp>
    </p:spTree>
    <p:extLst>
      <p:ext uri="{BB962C8B-B14F-4D97-AF65-F5344CB8AC3E}">
        <p14:creationId xmlns:p14="http://schemas.microsoft.com/office/powerpoint/2010/main" val="5208961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tr-TR"/>
              <a:t>Asıl başlık stilini düzenlemek için tıklayın</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pPr>
              <a:defRPr/>
            </a:pPr>
            <a:fld id="{F29DAF34-49D0-4AA3-AB2A-136409643A56}" type="datetimeFigureOut">
              <a:rPr lang="en-US" smtClean="0"/>
              <a:pPr>
                <a:defRPr/>
              </a:pPr>
              <a:t>1/14/2022</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B1337F5E-08C0-47F1-ACAC-6826E32F3BCB}" type="slidenum">
              <a:rPr lang="en-US" altLang="tr-TR" smtClean="0"/>
              <a:pPr/>
              <a:t>‹#›</a:t>
            </a:fld>
            <a:endParaRPr lang="en-US" altLang="tr-TR"/>
          </a:p>
        </p:txBody>
      </p:sp>
    </p:spTree>
    <p:extLst>
      <p:ext uri="{BB962C8B-B14F-4D97-AF65-F5344CB8AC3E}">
        <p14:creationId xmlns:p14="http://schemas.microsoft.com/office/powerpoint/2010/main" val="37107374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pPr>
              <a:defRPr/>
            </a:pPr>
            <a:fld id="{F29DAF34-49D0-4AA3-AB2A-136409643A56}" type="datetimeFigureOut">
              <a:rPr lang="en-US" smtClean="0"/>
              <a:pPr>
                <a:defRPr/>
              </a:pPr>
              <a:t>1/14/2022</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B1337F5E-08C0-47F1-ACAC-6826E32F3BCB}" type="slidenum">
              <a:rPr lang="en-US" altLang="tr-TR" smtClean="0"/>
              <a:pPr/>
              <a:t>‹#›</a:t>
            </a:fld>
            <a:endParaRPr lang="en-US" altLang="tr-TR"/>
          </a:p>
        </p:txBody>
      </p:sp>
    </p:spTree>
    <p:extLst>
      <p:ext uri="{BB962C8B-B14F-4D97-AF65-F5344CB8AC3E}">
        <p14:creationId xmlns:p14="http://schemas.microsoft.com/office/powerpoint/2010/main" val="35767413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tr-TR"/>
              <a:t>Asıl başlık stilini düzenlemek için tıklayın</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a:t>Asıl metin stillerini düzenlemek için tıklayın</a:t>
            </a:r>
          </a:p>
        </p:txBody>
      </p:sp>
      <p:sp>
        <p:nvSpPr>
          <p:cNvPr id="4" name="Content Placeholder 3"/>
          <p:cNvSpPr>
            <a:spLocks noGrp="1"/>
          </p:cNvSpPr>
          <p:nvPr>
            <p:ph sz="half" idx="2"/>
          </p:nvPr>
        </p:nvSpPr>
        <p:spPr>
          <a:xfrm>
            <a:off x="629842" y="1878806"/>
            <a:ext cx="3868340" cy="2763441"/>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a:t>Asıl metin stillerini düzenlemek için tıklayın</a:t>
            </a:r>
          </a:p>
        </p:txBody>
      </p:sp>
      <p:sp>
        <p:nvSpPr>
          <p:cNvPr id="6" name="Content Placeholder 5"/>
          <p:cNvSpPr>
            <a:spLocks noGrp="1"/>
          </p:cNvSpPr>
          <p:nvPr>
            <p:ph sz="quarter" idx="4"/>
          </p:nvPr>
        </p:nvSpPr>
        <p:spPr>
          <a:xfrm>
            <a:off x="4629150" y="1878806"/>
            <a:ext cx="3887391" cy="2763441"/>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pPr>
              <a:defRPr/>
            </a:pPr>
            <a:fld id="{F29DAF34-49D0-4AA3-AB2A-136409643A56}" type="datetimeFigureOut">
              <a:rPr lang="en-US" smtClean="0"/>
              <a:pPr>
                <a:defRPr/>
              </a:pPr>
              <a:t>1/14/2022</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fld id="{B1337F5E-08C0-47F1-ACAC-6826E32F3BCB}" type="slidenum">
              <a:rPr lang="en-US" altLang="tr-TR" smtClean="0"/>
              <a:pPr/>
              <a:t>‹#›</a:t>
            </a:fld>
            <a:endParaRPr lang="en-US" altLang="tr-TR"/>
          </a:p>
        </p:txBody>
      </p:sp>
    </p:spTree>
    <p:extLst>
      <p:ext uri="{BB962C8B-B14F-4D97-AF65-F5344CB8AC3E}">
        <p14:creationId xmlns:p14="http://schemas.microsoft.com/office/powerpoint/2010/main" val="40164121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pPr>
              <a:defRPr/>
            </a:pPr>
            <a:fld id="{F29DAF34-49D0-4AA3-AB2A-136409643A56}" type="datetimeFigureOut">
              <a:rPr lang="en-US" smtClean="0"/>
              <a:pPr>
                <a:defRPr/>
              </a:pPr>
              <a:t>1/14/2022</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B1337F5E-08C0-47F1-ACAC-6826E32F3BCB}" type="slidenum">
              <a:rPr lang="en-US" altLang="tr-TR" smtClean="0"/>
              <a:pPr/>
              <a:t>‹#›</a:t>
            </a:fld>
            <a:endParaRPr lang="en-US" altLang="tr-TR"/>
          </a:p>
        </p:txBody>
      </p:sp>
    </p:spTree>
    <p:extLst>
      <p:ext uri="{BB962C8B-B14F-4D97-AF65-F5344CB8AC3E}">
        <p14:creationId xmlns:p14="http://schemas.microsoft.com/office/powerpoint/2010/main" val="3624131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54EE0DC-239A-4601-93D9-44597785C5A3}"/>
              </a:ext>
            </a:extLst>
          </p:cNvPr>
          <p:cNvSpPr>
            <a:spLocks noGrp="1"/>
          </p:cNvSpPr>
          <p:nvPr>
            <p:ph type="dt" sz="half" idx="10"/>
          </p:nvPr>
        </p:nvSpPr>
        <p:spPr/>
        <p:txBody>
          <a:bodyPr/>
          <a:lstStyle>
            <a:lvl1pPr>
              <a:defRPr/>
            </a:lvl1pPr>
          </a:lstStyle>
          <a:p>
            <a:pPr>
              <a:defRPr/>
            </a:pPr>
            <a:fld id="{E1D7DA4E-B000-421F-9D7D-2263F8B83D9C}" type="datetimeFigureOut">
              <a:rPr lang="en-US"/>
              <a:pPr>
                <a:defRPr/>
              </a:pPr>
              <a:t>1/14/2022</a:t>
            </a:fld>
            <a:endParaRPr lang="en-US"/>
          </a:p>
        </p:txBody>
      </p:sp>
      <p:sp>
        <p:nvSpPr>
          <p:cNvPr id="5" name="Footer Placeholder 4">
            <a:extLst>
              <a:ext uri="{FF2B5EF4-FFF2-40B4-BE49-F238E27FC236}">
                <a16:creationId xmlns:a16="http://schemas.microsoft.com/office/drawing/2014/main" id="{C1FEF788-C8EB-45E5-92D8-E6F0E0AA2B1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DAAE229-0F31-4D76-BF37-0F3DE6AFCF67}"/>
              </a:ext>
            </a:extLst>
          </p:cNvPr>
          <p:cNvSpPr>
            <a:spLocks noGrp="1"/>
          </p:cNvSpPr>
          <p:nvPr>
            <p:ph type="sldNum" sz="quarter" idx="12"/>
          </p:nvPr>
        </p:nvSpPr>
        <p:spPr/>
        <p:txBody>
          <a:bodyPr/>
          <a:lstStyle>
            <a:lvl1pPr>
              <a:defRPr/>
            </a:lvl1pPr>
          </a:lstStyle>
          <a:p>
            <a:fld id="{711E00DB-9FF1-4110-8E4F-1E6074E8EF97}" type="slidenum">
              <a:rPr lang="en-US" altLang="tr-TR"/>
              <a:pPr/>
              <a:t>‹#›</a:t>
            </a:fld>
            <a:endParaRPr lang="en-US" altLang="tr-TR"/>
          </a:p>
        </p:txBody>
      </p:sp>
    </p:spTree>
    <p:extLst>
      <p:ext uri="{BB962C8B-B14F-4D97-AF65-F5344CB8AC3E}">
        <p14:creationId xmlns:p14="http://schemas.microsoft.com/office/powerpoint/2010/main" val="24206098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F29DAF34-49D0-4AA3-AB2A-136409643A56}" type="datetimeFigureOut">
              <a:rPr lang="en-US" smtClean="0"/>
              <a:pPr>
                <a:defRPr/>
              </a:pPr>
              <a:t>1/14/2022</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fld id="{B1337F5E-08C0-47F1-ACAC-6826E32F3BCB}" type="slidenum">
              <a:rPr lang="en-US" altLang="tr-TR" smtClean="0"/>
              <a:pPr/>
              <a:t>‹#›</a:t>
            </a:fld>
            <a:endParaRPr lang="en-US" altLang="tr-TR"/>
          </a:p>
        </p:txBody>
      </p:sp>
    </p:spTree>
    <p:extLst>
      <p:ext uri="{BB962C8B-B14F-4D97-AF65-F5344CB8AC3E}">
        <p14:creationId xmlns:p14="http://schemas.microsoft.com/office/powerpoint/2010/main" val="12945876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tr-TR"/>
              <a:t>Asıl başlık stilini düzenlemek için tıklayın</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pPr>
              <a:defRPr/>
            </a:pPr>
            <a:fld id="{F29DAF34-49D0-4AA3-AB2A-136409643A56}" type="datetimeFigureOut">
              <a:rPr lang="en-US" smtClean="0"/>
              <a:pPr>
                <a:defRPr/>
              </a:pPr>
              <a:t>1/14/2022</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B1337F5E-08C0-47F1-ACAC-6826E32F3BCB}" type="slidenum">
              <a:rPr lang="en-US" altLang="tr-TR" smtClean="0"/>
              <a:pPr/>
              <a:t>‹#›</a:t>
            </a:fld>
            <a:endParaRPr lang="en-US" altLang="tr-TR"/>
          </a:p>
        </p:txBody>
      </p:sp>
    </p:spTree>
    <p:extLst>
      <p:ext uri="{BB962C8B-B14F-4D97-AF65-F5344CB8AC3E}">
        <p14:creationId xmlns:p14="http://schemas.microsoft.com/office/powerpoint/2010/main" val="19327653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tr-TR"/>
              <a:t>Resim eklemek için simgeye tıklayın</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pPr>
              <a:defRPr/>
            </a:pPr>
            <a:fld id="{F29DAF34-49D0-4AA3-AB2A-136409643A56}" type="datetimeFigureOut">
              <a:rPr lang="en-US" smtClean="0"/>
              <a:pPr>
                <a:defRPr/>
              </a:pPr>
              <a:t>1/14/2022</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B1337F5E-08C0-47F1-ACAC-6826E32F3BCB}" type="slidenum">
              <a:rPr lang="en-US" altLang="tr-TR" smtClean="0"/>
              <a:pPr/>
              <a:t>‹#›</a:t>
            </a:fld>
            <a:endParaRPr lang="en-US" altLang="tr-TR"/>
          </a:p>
        </p:txBody>
      </p:sp>
    </p:spTree>
    <p:extLst>
      <p:ext uri="{BB962C8B-B14F-4D97-AF65-F5344CB8AC3E}">
        <p14:creationId xmlns:p14="http://schemas.microsoft.com/office/powerpoint/2010/main" val="37884590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pPr>
              <a:defRPr/>
            </a:pPr>
            <a:fld id="{F29DAF34-49D0-4AA3-AB2A-136409643A56}" type="datetimeFigureOut">
              <a:rPr lang="en-US" smtClean="0"/>
              <a:pPr>
                <a:defRPr/>
              </a:pPr>
              <a:t>1/14/2022</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B1337F5E-08C0-47F1-ACAC-6826E32F3BCB}" type="slidenum">
              <a:rPr lang="en-US" altLang="tr-TR" smtClean="0"/>
              <a:pPr/>
              <a:t>‹#›</a:t>
            </a:fld>
            <a:endParaRPr lang="en-US" altLang="tr-TR"/>
          </a:p>
        </p:txBody>
      </p:sp>
    </p:spTree>
    <p:extLst>
      <p:ext uri="{BB962C8B-B14F-4D97-AF65-F5344CB8AC3E}">
        <p14:creationId xmlns:p14="http://schemas.microsoft.com/office/powerpoint/2010/main" val="2731766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pPr>
              <a:defRPr/>
            </a:pPr>
            <a:fld id="{F29DAF34-49D0-4AA3-AB2A-136409643A56}" type="datetimeFigureOut">
              <a:rPr lang="en-US" smtClean="0"/>
              <a:pPr>
                <a:defRPr/>
              </a:pPr>
              <a:t>1/14/2022</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B1337F5E-08C0-47F1-ACAC-6826E32F3BCB}" type="slidenum">
              <a:rPr lang="en-US" altLang="tr-TR" smtClean="0"/>
              <a:pPr/>
              <a:t>‹#›</a:t>
            </a:fld>
            <a:endParaRPr lang="en-US" altLang="tr-TR"/>
          </a:p>
        </p:txBody>
      </p:sp>
    </p:spTree>
    <p:extLst>
      <p:ext uri="{BB962C8B-B14F-4D97-AF65-F5344CB8AC3E}">
        <p14:creationId xmlns:p14="http://schemas.microsoft.com/office/powerpoint/2010/main" val="414053387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0" y="0"/>
            <a:ext cx="9144000" cy="5143500"/>
          </a:xfrm>
          <a:prstGeom prst="rect">
            <a:avLst/>
          </a:prstGeom>
        </p:spPr>
        <p:txBody>
          <a:bodyPr/>
          <a:lstStyle/>
          <a:p>
            <a:pPr lvl="0"/>
            <a:endParaRPr lang="en-US" noProof="0"/>
          </a:p>
        </p:txBody>
      </p:sp>
    </p:spTree>
    <p:extLst>
      <p:ext uri="{BB962C8B-B14F-4D97-AF65-F5344CB8AC3E}">
        <p14:creationId xmlns:p14="http://schemas.microsoft.com/office/powerpoint/2010/main" val="13105090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D0F06B7-7A00-4811-B472-2EF5D4C6C782}"/>
              </a:ext>
            </a:extLst>
          </p:cNvPr>
          <p:cNvSpPr>
            <a:spLocks noGrp="1"/>
          </p:cNvSpPr>
          <p:nvPr>
            <p:ph type="dt" sz="half" idx="10"/>
          </p:nvPr>
        </p:nvSpPr>
        <p:spPr/>
        <p:txBody>
          <a:bodyPr/>
          <a:lstStyle>
            <a:lvl1pPr>
              <a:defRPr/>
            </a:lvl1pPr>
          </a:lstStyle>
          <a:p>
            <a:pPr>
              <a:defRPr/>
            </a:pPr>
            <a:fld id="{A098E853-5FF7-4AC3-BFF2-1BE1C0703F83}" type="datetimeFigureOut">
              <a:rPr lang="en-US"/>
              <a:pPr>
                <a:defRPr/>
              </a:pPr>
              <a:t>1/14/2022</a:t>
            </a:fld>
            <a:endParaRPr lang="en-US"/>
          </a:p>
        </p:txBody>
      </p:sp>
      <p:sp>
        <p:nvSpPr>
          <p:cNvPr id="5" name="Footer Placeholder 4">
            <a:extLst>
              <a:ext uri="{FF2B5EF4-FFF2-40B4-BE49-F238E27FC236}">
                <a16:creationId xmlns:a16="http://schemas.microsoft.com/office/drawing/2014/main" id="{2FFFC0E2-B3B6-4635-B908-8FB78FE6BF9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3F9D221-356C-4587-AAE1-621F0538A56F}"/>
              </a:ext>
            </a:extLst>
          </p:cNvPr>
          <p:cNvSpPr>
            <a:spLocks noGrp="1"/>
          </p:cNvSpPr>
          <p:nvPr>
            <p:ph type="sldNum" sz="quarter" idx="12"/>
          </p:nvPr>
        </p:nvSpPr>
        <p:spPr/>
        <p:txBody>
          <a:bodyPr/>
          <a:lstStyle>
            <a:lvl1pPr>
              <a:defRPr/>
            </a:lvl1pPr>
          </a:lstStyle>
          <a:p>
            <a:fld id="{33852A08-EC16-4ADA-9855-332927E7123A}" type="slidenum">
              <a:rPr lang="en-US" altLang="tr-TR"/>
              <a:pPr/>
              <a:t>‹#›</a:t>
            </a:fld>
            <a:endParaRPr lang="en-US" altLang="tr-TR"/>
          </a:p>
        </p:txBody>
      </p:sp>
    </p:spTree>
    <p:extLst>
      <p:ext uri="{BB962C8B-B14F-4D97-AF65-F5344CB8AC3E}">
        <p14:creationId xmlns:p14="http://schemas.microsoft.com/office/powerpoint/2010/main" val="19540946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9B1C533C-5A4D-4DC7-8162-0DF1C4879C9D}"/>
              </a:ext>
            </a:extLst>
          </p:cNvPr>
          <p:cNvSpPr>
            <a:spLocks noGrp="1"/>
          </p:cNvSpPr>
          <p:nvPr>
            <p:ph type="dt" sz="half" idx="10"/>
          </p:nvPr>
        </p:nvSpPr>
        <p:spPr/>
        <p:txBody>
          <a:bodyPr/>
          <a:lstStyle>
            <a:lvl1pPr>
              <a:defRPr/>
            </a:lvl1pPr>
          </a:lstStyle>
          <a:p>
            <a:pPr>
              <a:defRPr/>
            </a:pPr>
            <a:fld id="{70D3959F-B9FA-4550-B7EE-6149391CB684}" type="datetimeFigureOut">
              <a:rPr lang="en-US"/>
              <a:pPr>
                <a:defRPr/>
              </a:pPr>
              <a:t>1/14/2022</a:t>
            </a:fld>
            <a:endParaRPr lang="en-US"/>
          </a:p>
        </p:txBody>
      </p:sp>
      <p:sp>
        <p:nvSpPr>
          <p:cNvPr id="6" name="Footer Placeholder 4">
            <a:extLst>
              <a:ext uri="{FF2B5EF4-FFF2-40B4-BE49-F238E27FC236}">
                <a16:creationId xmlns:a16="http://schemas.microsoft.com/office/drawing/2014/main" id="{F4E5CEBD-9857-461F-B2D4-118BA64A23F0}"/>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0619F0C-FEA1-4D1A-B14A-D32313F2B273}"/>
              </a:ext>
            </a:extLst>
          </p:cNvPr>
          <p:cNvSpPr>
            <a:spLocks noGrp="1"/>
          </p:cNvSpPr>
          <p:nvPr>
            <p:ph type="sldNum" sz="quarter" idx="12"/>
          </p:nvPr>
        </p:nvSpPr>
        <p:spPr/>
        <p:txBody>
          <a:bodyPr/>
          <a:lstStyle>
            <a:lvl1pPr>
              <a:defRPr/>
            </a:lvl1pPr>
          </a:lstStyle>
          <a:p>
            <a:fld id="{F3E083BA-D0F0-4D51-8A2E-377599230809}" type="slidenum">
              <a:rPr lang="en-US" altLang="tr-TR"/>
              <a:pPr/>
              <a:t>‹#›</a:t>
            </a:fld>
            <a:endParaRPr lang="en-US" altLang="tr-TR"/>
          </a:p>
        </p:txBody>
      </p:sp>
    </p:spTree>
    <p:extLst>
      <p:ext uri="{BB962C8B-B14F-4D97-AF65-F5344CB8AC3E}">
        <p14:creationId xmlns:p14="http://schemas.microsoft.com/office/powerpoint/2010/main" val="29595205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15BD0E30-E49E-4112-A37A-5DCE13A48F51}"/>
              </a:ext>
            </a:extLst>
          </p:cNvPr>
          <p:cNvSpPr>
            <a:spLocks noGrp="1"/>
          </p:cNvSpPr>
          <p:nvPr>
            <p:ph type="dt" sz="half" idx="10"/>
          </p:nvPr>
        </p:nvSpPr>
        <p:spPr/>
        <p:txBody>
          <a:bodyPr/>
          <a:lstStyle>
            <a:lvl1pPr>
              <a:defRPr/>
            </a:lvl1pPr>
          </a:lstStyle>
          <a:p>
            <a:pPr>
              <a:defRPr/>
            </a:pPr>
            <a:fld id="{7FAC7408-80BE-4886-8E28-3AF885C37986}" type="datetimeFigureOut">
              <a:rPr lang="en-US"/>
              <a:pPr>
                <a:defRPr/>
              </a:pPr>
              <a:t>1/14/2022</a:t>
            </a:fld>
            <a:endParaRPr lang="en-US"/>
          </a:p>
        </p:txBody>
      </p:sp>
      <p:sp>
        <p:nvSpPr>
          <p:cNvPr id="8" name="Footer Placeholder 4">
            <a:extLst>
              <a:ext uri="{FF2B5EF4-FFF2-40B4-BE49-F238E27FC236}">
                <a16:creationId xmlns:a16="http://schemas.microsoft.com/office/drawing/2014/main" id="{25692552-B78A-4D96-B759-84AD42259CF5}"/>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4CDC2A21-4E53-48DD-B9A0-4AC2428A0513}"/>
              </a:ext>
            </a:extLst>
          </p:cNvPr>
          <p:cNvSpPr>
            <a:spLocks noGrp="1"/>
          </p:cNvSpPr>
          <p:nvPr>
            <p:ph type="sldNum" sz="quarter" idx="12"/>
          </p:nvPr>
        </p:nvSpPr>
        <p:spPr/>
        <p:txBody>
          <a:bodyPr/>
          <a:lstStyle>
            <a:lvl1pPr>
              <a:defRPr/>
            </a:lvl1pPr>
          </a:lstStyle>
          <a:p>
            <a:fld id="{A43E96C7-4B3B-498B-BBE3-9A04992959A1}" type="slidenum">
              <a:rPr lang="en-US" altLang="tr-TR"/>
              <a:pPr/>
              <a:t>‹#›</a:t>
            </a:fld>
            <a:endParaRPr lang="en-US" altLang="tr-TR"/>
          </a:p>
        </p:txBody>
      </p:sp>
    </p:spTree>
    <p:extLst>
      <p:ext uri="{BB962C8B-B14F-4D97-AF65-F5344CB8AC3E}">
        <p14:creationId xmlns:p14="http://schemas.microsoft.com/office/powerpoint/2010/main" val="38317914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46611B0A-926D-4DAA-857E-2836E62D9B81}"/>
              </a:ext>
            </a:extLst>
          </p:cNvPr>
          <p:cNvSpPr>
            <a:spLocks noGrp="1"/>
          </p:cNvSpPr>
          <p:nvPr>
            <p:ph type="dt" sz="half" idx="10"/>
          </p:nvPr>
        </p:nvSpPr>
        <p:spPr/>
        <p:txBody>
          <a:bodyPr/>
          <a:lstStyle>
            <a:lvl1pPr>
              <a:defRPr/>
            </a:lvl1pPr>
          </a:lstStyle>
          <a:p>
            <a:pPr>
              <a:defRPr/>
            </a:pPr>
            <a:fld id="{27E22613-FC13-4A75-B9C2-AF5602301359}" type="datetimeFigureOut">
              <a:rPr lang="en-US"/>
              <a:pPr>
                <a:defRPr/>
              </a:pPr>
              <a:t>1/14/2022</a:t>
            </a:fld>
            <a:endParaRPr lang="en-US"/>
          </a:p>
        </p:txBody>
      </p:sp>
      <p:sp>
        <p:nvSpPr>
          <p:cNvPr id="4" name="Footer Placeholder 4">
            <a:extLst>
              <a:ext uri="{FF2B5EF4-FFF2-40B4-BE49-F238E27FC236}">
                <a16:creationId xmlns:a16="http://schemas.microsoft.com/office/drawing/2014/main" id="{1B751450-1968-4270-A05F-78BD48CA1AC3}"/>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67BFEC22-84CB-4DA2-9CF4-04C5042D82B6}"/>
              </a:ext>
            </a:extLst>
          </p:cNvPr>
          <p:cNvSpPr>
            <a:spLocks noGrp="1"/>
          </p:cNvSpPr>
          <p:nvPr>
            <p:ph type="sldNum" sz="quarter" idx="12"/>
          </p:nvPr>
        </p:nvSpPr>
        <p:spPr/>
        <p:txBody>
          <a:bodyPr/>
          <a:lstStyle>
            <a:lvl1pPr>
              <a:defRPr/>
            </a:lvl1pPr>
          </a:lstStyle>
          <a:p>
            <a:fld id="{06BD3941-E31D-4365-B28E-2DB4F0F57C7D}" type="slidenum">
              <a:rPr lang="en-US" altLang="tr-TR"/>
              <a:pPr/>
              <a:t>‹#›</a:t>
            </a:fld>
            <a:endParaRPr lang="en-US" altLang="tr-TR"/>
          </a:p>
        </p:txBody>
      </p:sp>
    </p:spTree>
    <p:extLst>
      <p:ext uri="{BB962C8B-B14F-4D97-AF65-F5344CB8AC3E}">
        <p14:creationId xmlns:p14="http://schemas.microsoft.com/office/powerpoint/2010/main" val="7455925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D23CA8FD-4128-40D3-B943-21571CCAE780}"/>
              </a:ext>
            </a:extLst>
          </p:cNvPr>
          <p:cNvSpPr>
            <a:spLocks noGrp="1"/>
          </p:cNvSpPr>
          <p:nvPr>
            <p:ph type="dt" sz="half" idx="10"/>
          </p:nvPr>
        </p:nvSpPr>
        <p:spPr/>
        <p:txBody>
          <a:bodyPr/>
          <a:lstStyle>
            <a:lvl1pPr>
              <a:defRPr/>
            </a:lvl1pPr>
          </a:lstStyle>
          <a:p>
            <a:pPr>
              <a:defRPr/>
            </a:pPr>
            <a:fld id="{83A4ECC6-FC60-43BD-9FCD-61C62C0D6E96}" type="datetimeFigureOut">
              <a:rPr lang="en-US"/>
              <a:pPr>
                <a:defRPr/>
              </a:pPr>
              <a:t>1/14/2022</a:t>
            </a:fld>
            <a:endParaRPr lang="en-US"/>
          </a:p>
        </p:txBody>
      </p:sp>
      <p:sp>
        <p:nvSpPr>
          <p:cNvPr id="3" name="Footer Placeholder 4">
            <a:extLst>
              <a:ext uri="{FF2B5EF4-FFF2-40B4-BE49-F238E27FC236}">
                <a16:creationId xmlns:a16="http://schemas.microsoft.com/office/drawing/2014/main" id="{C83DCB02-958E-4CD1-BB10-FC6A66BA59FA}"/>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381DADE7-2BAE-4805-BC28-C5D5EDF76899}"/>
              </a:ext>
            </a:extLst>
          </p:cNvPr>
          <p:cNvSpPr>
            <a:spLocks noGrp="1"/>
          </p:cNvSpPr>
          <p:nvPr>
            <p:ph type="sldNum" sz="quarter" idx="12"/>
          </p:nvPr>
        </p:nvSpPr>
        <p:spPr/>
        <p:txBody>
          <a:bodyPr/>
          <a:lstStyle>
            <a:lvl1pPr>
              <a:defRPr/>
            </a:lvl1pPr>
          </a:lstStyle>
          <a:p>
            <a:fld id="{C2FCCB99-96AA-4A7C-9993-1A1F64859B47}" type="slidenum">
              <a:rPr lang="en-US" altLang="tr-TR"/>
              <a:pPr/>
              <a:t>‹#›</a:t>
            </a:fld>
            <a:endParaRPr lang="en-US" altLang="tr-TR"/>
          </a:p>
        </p:txBody>
      </p:sp>
    </p:spTree>
    <p:extLst>
      <p:ext uri="{BB962C8B-B14F-4D97-AF65-F5344CB8AC3E}">
        <p14:creationId xmlns:p14="http://schemas.microsoft.com/office/powerpoint/2010/main" val="38869053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3">
            <a:extLst>
              <a:ext uri="{FF2B5EF4-FFF2-40B4-BE49-F238E27FC236}">
                <a16:creationId xmlns:a16="http://schemas.microsoft.com/office/drawing/2014/main" id="{507C2D9C-0ADE-4CBD-8E94-6244E79961DA}"/>
              </a:ext>
            </a:extLst>
          </p:cNvPr>
          <p:cNvSpPr>
            <a:spLocks noGrp="1"/>
          </p:cNvSpPr>
          <p:nvPr>
            <p:ph type="dt" sz="half" idx="10"/>
          </p:nvPr>
        </p:nvSpPr>
        <p:spPr/>
        <p:txBody>
          <a:bodyPr/>
          <a:lstStyle>
            <a:lvl1pPr>
              <a:defRPr/>
            </a:lvl1pPr>
          </a:lstStyle>
          <a:p>
            <a:pPr>
              <a:defRPr/>
            </a:pPr>
            <a:fld id="{DBE8A6C1-BC59-4D17-AD50-EAF58B032810}" type="datetimeFigureOut">
              <a:rPr lang="en-US"/>
              <a:pPr>
                <a:defRPr/>
              </a:pPr>
              <a:t>1/14/2022</a:t>
            </a:fld>
            <a:endParaRPr lang="en-US"/>
          </a:p>
        </p:txBody>
      </p:sp>
      <p:sp>
        <p:nvSpPr>
          <p:cNvPr id="6" name="Footer Placeholder 4">
            <a:extLst>
              <a:ext uri="{FF2B5EF4-FFF2-40B4-BE49-F238E27FC236}">
                <a16:creationId xmlns:a16="http://schemas.microsoft.com/office/drawing/2014/main" id="{E0925460-77B7-4E58-8213-AEC70AD2672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A4EA85DA-1DD1-4BD8-8832-8E3290B6A223}"/>
              </a:ext>
            </a:extLst>
          </p:cNvPr>
          <p:cNvSpPr>
            <a:spLocks noGrp="1"/>
          </p:cNvSpPr>
          <p:nvPr>
            <p:ph type="sldNum" sz="quarter" idx="12"/>
          </p:nvPr>
        </p:nvSpPr>
        <p:spPr/>
        <p:txBody>
          <a:bodyPr/>
          <a:lstStyle>
            <a:lvl1pPr>
              <a:defRPr/>
            </a:lvl1pPr>
          </a:lstStyle>
          <a:p>
            <a:fld id="{9E58989B-3701-40C7-B735-564E23E5326C}" type="slidenum">
              <a:rPr lang="en-US" altLang="tr-TR"/>
              <a:pPr/>
              <a:t>‹#›</a:t>
            </a:fld>
            <a:endParaRPr lang="en-US" altLang="tr-TR"/>
          </a:p>
        </p:txBody>
      </p:sp>
    </p:spTree>
    <p:extLst>
      <p:ext uri="{BB962C8B-B14F-4D97-AF65-F5344CB8AC3E}">
        <p14:creationId xmlns:p14="http://schemas.microsoft.com/office/powerpoint/2010/main" val="21706905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a:t>Drag picture to placeholder or click icon to add</a:t>
            </a:r>
            <a:endParaRPr lang="en-US" noProof="0"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3">
            <a:extLst>
              <a:ext uri="{FF2B5EF4-FFF2-40B4-BE49-F238E27FC236}">
                <a16:creationId xmlns:a16="http://schemas.microsoft.com/office/drawing/2014/main" id="{D0F408E9-B50D-4F4D-AEDE-A11EB761609D}"/>
              </a:ext>
            </a:extLst>
          </p:cNvPr>
          <p:cNvSpPr>
            <a:spLocks noGrp="1"/>
          </p:cNvSpPr>
          <p:nvPr>
            <p:ph type="dt" sz="half" idx="10"/>
          </p:nvPr>
        </p:nvSpPr>
        <p:spPr/>
        <p:txBody>
          <a:bodyPr/>
          <a:lstStyle>
            <a:lvl1pPr>
              <a:defRPr/>
            </a:lvl1pPr>
          </a:lstStyle>
          <a:p>
            <a:pPr>
              <a:defRPr/>
            </a:pPr>
            <a:fld id="{2174ED00-450F-4C1D-864F-B04E585707AA}" type="datetimeFigureOut">
              <a:rPr lang="en-US"/>
              <a:pPr>
                <a:defRPr/>
              </a:pPr>
              <a:t>1/14/2022</a:t>
            </a:fld>
            <a:endParaRPr lang="en-US"/>
          </a:p>
        </p:txBody>
      </p:sp>
      <p:sp>
        <p:nvSpPr>
          <p:cNvPr id="6" name="Footer Placeholder 4">
            <a:extLst>
              <a:ext uri="{FF2B5EF4-FFF2-40B4-BE49-F238E27FC236}">
                <a16:creationId xmlns:a16="http://schemas.microsoft.com/office/drawing/2014/main" id="{A7F5CAC0-E1DA-4A0C-9128-E8A7F615966B}"/>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77125389-48A1-4FDD-922D-9EC124A8ADF5}"/>
              </a:ext>
            </a:extLst>
          </p:cNvPr>
          <p:cNvSpPr>
            <a:spLocks noGrp="1"/>
          </p:cNvSpPr>
          <p:nvPr>
            <p:ph type="sldNum" sz="quarter" idx="12"/>
          </p:nvPr>
        </p:nvSpPr>
        <p:spPr/>
        <p:txBody>
          <a:bodyPr/>
          <a:lstStyle>
            <a:lvl1pPr>
              <a:defRPr/>
            </a:lvl1pPr>
          </a:lstStyle>
          <a:p>
            <a:fld id="{607BDB81-D900-46C8-9899-29518960D823}" type="slidenum">
              <a:rPr lang="en-US" altLang="tr-TR"/>
              <a:pPr/>
              <a:t>‹#›</a:t>
            </a:fld>
            <a:endParaRPr lang="en-US" altLang="tr-TR"/>
          </a:p>
        </p:txBody>
      </p:sp>
    </p:spTree>
    <p:extLst>
      <p:ext uri="{BB962C8B-B14F-4D97-AF65-F5344CB8AC3E}">
        <p14:creationId xmlns:p14="http://schemas.microsoft.com/office/powerpoint/2010/main" val="25646220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3945112F-00A1-4C39-8F44-4C444E20042D}"/>
              </a:ext>
            </a:extLst>
          </p:cNvPr>
          <p:cNvSpPr>
            <a:spLocks noGrp="1"/>
          </p:cNvSpPr>
          <p:nvPr>
            <p:ph type="title"/>
          </p:nvPr>
        </p:nvSpPr>
        <p:spPr bwMode="auto">
          <a:xfrm>
            <a:off x="628650" y="274638"/>
            <a:ext cx="78867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tr-TR"/>
              <a:t>Click to edit Master title style</a:t>
            </a:r>
          </a:p>
        </p:txBody>
      </p:sp>
      <p:sp>
        <p:nvSpPr>
          <p:cNvPr id="3" name="Text Placeholder 2">
            <a:extLst>
              <a:ext uri="{FF2B5EF4-FFF2-40B4-BE49-F238E27FC236}">
                <a16:creationId xmlns:a16="http://schemas.microsoft.com/office/drawing/2014/main" id="{9988708A-F131-47AF-A826-0EE6A7842F90}"/>
              </a:ext>
            </a:extLst>
          </p:cNvPr>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9CF2B060-D436-427F-A022-511B3010CED4}"/>
              </a:ext>
            </a:extLst>
          </p:cNvPr>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eaLnBrk="1" fontAlgn="auto" hangingPunct="1">
              <a:spcBef>
                <a:spcPts val="0"/>
              </a:spcBef>
              <a:spcAft>
                <a:spcPts val="0"/>
              </a:spcAft>
              <a:defRPr sz="900" dirty="0">
                <a:solidFill>
                  <a:schemeClr val="tx1">
                    <a:tint val="75000"/>
                  </a:schemeClr>
                </a:solidFill>
                <a:latin typeface="+mn-lt"/>
              </a:defRPr>
            </a:lvl1pPr>
          </a:lstStyle>
          <a:p>
            <a:pPr>
              <a:defRPr/>
            </a:pPr>
            <a:fld id="{F29DAF34-49D0-4AA3-AB2A-136409643A56}" type="datetimeFigureOut">
              <a:rPr lang="en-US"/>
              <a:pPr>
                <a:defRPr/>
              </a:pPr>
              <a:t>1/14/2022</a:t>
            </a:fld>
            <a:endParaRPr lang="en-US"/>
          </a:p>
        </p:txBody>
      </p:sp>
      <p:sp>
        <p:nvSpPr>
          <p:cNvPr id="5" name="Footer Placeholder 4">
            <a:extLst>
              <a:ext uri="{FF2B5EF4-FFF2-40B4-BE49-F238E27FC236}">
                <a16:creationId xmlns:a16="http://schemas.microsoft.com/office/drawing/2014/main" id="{4CE5A92B-E95D-4420-93A1-082A7CFCE846}"/>
              </a:ext>
            </a:extLst>
          </p:cNvPr>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eaLnBrk="1" fontAlgn="auto" hangingPunct="1">
              <a:spcBef>
                <a:spcPts val="0"/>
              </a:spcBef>
              <a:spcAft>
                <a:spcPts val="0"/>
              </a:spcAft>
              <a:defRPr sz="900" dirty="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722054B1-2B43-4668-9CFB-ABE701A08C94}"/>
              </a:ext>
            </a:extLst>
          </p:cNvPr>
          <p:cNvSpPr>
            <a:spLocks noGrp="1"/>
          </p:cNvSpPr>
          <p:nvPr>
            <p:ph type="sldNum" sz="quarter" idx="4"/>
          </p:nvPr>
        </p:nvSpPr>
        <p:spPr>
          <a:xfrm>
            <a:off x="6457950" y="4767263"/>
            <a:ext cx="2057400" cy="274637"/>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a:solidFill>
                  <a:srgbClr val="898989"/>
                </a:solidFill>
              </a:defRPr>
            </a:lvl1pPr>
          </a:lstStyle>
          <a:p>
            <a:fld id="{B1337F5E-08C0-47F1-ACAC-6826E32F3BCB}" type="slidenum">
              <a:rPr lang="en-US" altLang="tr-TR"/>
              <a:pPr/>
              <a:t>‹#›</a:t>
            </a:fld>
            <a:endParaRPr lang="en-US" altLang="tr-TR"/>
          </a:p>
        </p:txBody>
      </p:sp>
    </p:spTree>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 id="2147483949" r:id="rId12"/>
    <p:sldLayoutId id="2147484025" r:id="rId13"/>
  </p:sldLayoutIdLst>
  <p:txStyles>
    <p:titleStyle>
      <a:lvl1pPr algn="l" defTabSz="685800" rtl="0" fontAlgn="base">
        <a:lnSpc>
          <a:spcPct val="90000"/>
        </a:lnSpc>
        <a:spcBef>
          <a:spcPct val="0"/>
        </a:spcBef>
        <a:spcAft>
          <a:spcPct val="0"/>
        </a:spcAft>
        <a:defRPr sz="3300" kern="1200">
          <a:solidFill>
            <a:schemeClr val="tx1"/>
          </a:solidFill>
          <a:latin typeface="+mj-lt"/>
          <a:ea typeface="+mj-ea"/>
          <a:cs typeface="+mj-cs"/>
        </a:defRPr>
      </a:lvl1pPr>
      <a:lvl2pPr algn="l" defTabSz="685800" rtl="0" fontAlgn="base">
        <a:lnSpc>
          <a:spcPct val="90000"/>
        </a:lnSpc>
        <a:spcBef>
          <a:spcPct val="0"/>
        </a:spcBef>
        <a:spcAft>
          <a:spcPct val="0"/>
        </a:spcAft>
        <a:defRPr sz="3300">
          <a:solidFill>
            <a:schemeClr val="tx1"/>
          </a:solidFill>
          <a:latin typeface="Calibri Light" panose="020F0302020204030204" pitchFamily="34" charset="0"/>
        </a:defRPr>
      </a:lvl2pPr>
      <a:lvl3pPr algn="l" defTabSz="685800" rtl="0" fontAlgn="base">
        <a:lnSpc>
          <a:spcPct val="90000"/>
        </a:lnSpc>
        <a:spcBef>
          <a:spcPct val="0"/>
        </a:spcBef>
        <a:spcAft>
          <a:spcPct val="0"/>
        </a:spcAft>
        <a:defRPr sz="3300">
          <a:solidFill>
            <a:schemeClr val="tx1"/>
          </a:solidFill>
          <a:latin typeface="Calibri Light" panose="020F0302020204030204" pitchFamily="34" charset="0"/>
        </a:defRPr>
      </a:lvl3pPr>
      <a:lvl4pPr algn="l" defTabSz="685800" rtl="0" fontAlgn="base">
        <a:lnSpc>
          <a:spcPct val="90000"/>
        </a:lnSpc>
        <a:spcBef>
          <a:spcPct val="0"/>
        </a:spcBef>
        <a:spcAft>
          <a:spcPct val="0"/>
        </a:spcAft>
        <a:defRPr sz="3300">
          <a:solidFill>
            <a:schemeClr val="tx1"/>
          </a:solidFill>
          <a:latin typeface="Calibri Light" panose="020F0302020204030204" pitchFamily="34" charset="0"/>
        </a:defRPr>
      </a:lvl4pPr>
      <a:lvl5pPr algn="l" defTabSz="685800" rtl="0" fontAlgn="base">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fontAlgn="base">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fontAlgn="base">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fontAlgn="base">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fontAlgn="base">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fontAlgn="base">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fld id="{F29DAF34-49D0-4AA3-AB2A-136409643A56}" type="datetimeFigureOut">
              <a:rPr lang="en-US" smtClean="0"/>
              <a:pPr>
                <a:defRPr/>
              </a:pPr>
              <a:t>1/14/2022</a:t>
            </a:fld>
            <a:endParaRPr 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B1337F5E-08C0-47F1-ACAC-6826E32F3BCB}" type="slidenum">
              <a:rPr lang="en-US" altLang="tr-TR" smtClean="0"/>
              <a:pPr/>
              <a:t>‹#›</a:t>
            </a:fld>
            <a:endParaRPr lang="en-US" altLang="tr-TR"/>
          </a:p>
        </p:txBody>
      </p:sp>
    </p:spTree>
    <p:extLst>
      <p:ext uri="{BB962C8B-B14F-4D97-AF65-F5344CB8AC3E}">
        <p14:creationId xmlns:p14="http://schemas.microsoft.com/office/powerpoint/2010/main" val="683375983"/>
      </p:ext>
    </p:extLst>
  </p:cSld>
  <p:clrMap bg1="lt1" tx1="dk1" bg2="lt2" tx2="dk2" accent1="accent1" accent2="accent2" accent3="accent3" accent4="accent4" accent5="accent5" accent6="accent6" hlink="hlink" folHlink="folHlink"/>
  <p:sldLayoutIdLst>
    <p:sldLayoutId id="2147484027" r:id="rId1"/>
    <p:sldLayoutId id="2147484028" r:id="rId2"/>
    <p:sldLayoutId id="2147484029" r:id="rId3"/>
    <p:sldLayoutId id="2147484030" r:id="rId4"/>
    <p:sldLayoutId id="2147484031" r:id="rId5"/>
    <p:sldLayoutId id="2147484032" r:id="rId6"/>
    <p:sldLayoutId id="2147484033" r:id="rId7"/>
    <p:sldLayoutId id="2147484034" r:id="rId8"/>
    <p:sldLayoutId id="2147484035" r:id="rId9"/>
    <p:sldLayoutId id="2147484036" r:id="rId10"/>
    <p:sldLayoutId id="2147484037" r:id="rId11"/>
    <p:sldLayoutId id="2147484038"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5.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5.xml"/></Relationships>
</file>

<file path=ppt/slides/_rels/slide11.xml.rels><?xml version="1.0" encoding="UTF-8" standalone="yes"?>
<Relationships xmlns="http://schemas.openxmlformats.org/package/2006/relationships"><Relationship Id="rId8" Type="http://schemas.openxmlformats.org/officeDocument/2006/relationships/slide" Target="slide26.xml"/><Relationship Id="rId3" Type="http://schemas.openxmlformats.org/officeDocument/2006/relationships/slide" Target="slide21.xml"/><Relationship Id="rId7" Type="http://schemas.openxmlformats.org/officeDocument/2006/relationships/slide" Target="slide17.xml"/><Relationship Id="rId2" Type="http://schemas.openxmlformats.org/officeDocument/2006/relationships/slideLayout" Target="../slideLayouts/slideLayout12.xml"/><Relationship Id="rId1" Type="http://schemas.openxmlformats.org/officeDocument/2006/relationships/tags" Target="../tags/tag6.xml"/><Relationship Id="rId6" Type="http://schemas.openxmlformats.org/officeDocument/2006/relationships/slide" Target="slide12.xml"/><Relationship Id="rId5" Type="http://schemas.openxmlformats.org/officeDocument/2006/relationships/slide" Target="slide36.xml"/><Relationship Id="rId4" Type="http://schemas.openxmlformats.org/officeDocument/2006/relationships/slide" Target="slide31.xml"/><Relationship Id="rId9" Type="http://schemas.openxmlformats.org/officeDocument/2006/relationships/slide" Target="slide41.xml"/></Relationships>
</file>

<file path=ppt/slides/_rels/slide1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slideLayout" Target="../slideLayouts/slideLayout12.xml"/><Relationship Id="rId1" Type="http://schemas.openxmlformats.org/officeDocument/2006/relationships/tags" Target="../tags/tag7.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12.xml"/><Relationship Id="rId1" Type="http://schemas.openxmlformats.org/officeDocument/2006/relationships/tags" Target="../tags/tag8.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12.xml"/><Relationship Id="rId1" Type="http://schemas.openxmlformats.org/officeDocument/2006/relationships/tags" Target="../tags/tag9.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10.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11.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1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12.xml"/><Relationship Id="rId1" Type="http://schemas.openxmlformats.org/officeDocument/2006/relationships/tags" Target="../tags/tag13.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14.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15.xml"/></Relationships>
</file>

<file path=ppt/slides/_rels/slide21.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8.jpeg"/><Relationship Id="rId7" Type="http://schemas.openxmlformats.org/officeDocument/2006/relationships/image" Target="../media/image14.png"/><Relationship Id="rId2" Type="http://schemas.openxmlformats.org/officeDocument/2006/relationships/slideLayout" Target="../slideLayouts/slideLayout12.xml"/><Relationship Id="rId1" Type="http://schemas.openxmlformats.org/officeDocument/2006/relationships/tags" Target="../tags/tag16.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17.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12.xml"/><Relationship Id="rId1" Type="http://schemas.openxmlformats.org/officeDocument/2006/relationships/tags" Target="../tags/tag18.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19.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20.xml"/></Relationships>
</file>

<file path=ppt/slides/_rels/slide2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12.xml"/><Relationship Id="rId1" Type="http://schemas.openxmlformats.org/officeDocument/2006/relationships/tags" Target="../tags/tag21.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22.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12.xml"/><Relationship Id="rId1" Type="http://schemas.openxmlformats.org/officeDocument/2006/relationships/tags" Target="../tags/tag23.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25.xml"/></Relationships>
</file>

<file path=ppt/slides/_rels/slide31.xml.rels><?xml version="1.0" encoding="UTF-8" standalone="yes"?>
<Relationships xmlns="http://schemas.openxmlformats.org/package/2006/relationships"><Relationship Id="rId8" Type="http://schemas.openxmlformats.org/officeDocument/2006/relationships/image" Target="../media/image23.jpg"/><Relationship Id="rId3" Type="http://schemas.openxmlformats.org/officeDocument/2006/relationships/image" Target="../media/image8.jpeg"/><Relationship Id="rId7" Type="http://schemas.openxmlformats.org/officeDocument/2006/relationships/image" Target="../media/image22.jpeg"/><Relationship Id="rId2" Type="http://schemas.openxmlformats.org/officeDocument/2006/relationships/slideLayout" Target="../slideLayouts/slideLayout12.xml"/><Relationship Id="rId1" Type="http://schemas.openxmlformats.org/officeDocument/2006/relationships/tags" Target="../tags/tag26.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27.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tags" Target="../tags/tag28.xml"/><Relationship Id="rId4" Type="http://schemas.openxmlformats.org/officeDocument/2006/relationships/image" Target="../media/image10.png"/></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29.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30.xml"/></Relationships>
</file>

<file path=ppt/slides/_rels/slide36.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slideLayout" Target="../slideLayouts/slideLayout12.xml"/><Relationship Id="rId1" Type="http://schemas.openxmlformats.org/officeDocument/2006/relationships/tags" Target="../tags/tag31.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3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slideLayout" Target="../slideLayouts/slideLayout12.xml"/><Relationship Id="rId1" Type="http://schemas.openxmlformats.org/officeDocument/2006/relationships/tags" Target="../tags/tag32.xm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33.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2.xml"/><Relationship Id="rId1" Type="http://schemas.openxmlformats.org/officeDocument/2006/relationships/tags" Target="../tags/tag34.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slideLayout" Target="../slideLayouts/slideLayout12.xml"/><Relationship Id="rId1" Type="http://schemas.openxmlformats.org/officeDocument/2006/relationships/tags" Target="../tags/tag35.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4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slideLayout" Target="../slideLayouts/slideLayout12.xml"/><Relationship Id="rId1" Type="http://schemas.openxmlformats.org/officeDocument/2006/relationships/tags" Target="../tags/tag36.xml"/></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37.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2.xml"/><Relationship Id="rId1" Type="http://schemas.openxmlformats.org/officeDocument/2006/relationships/tags" Target="../tags/tag38.xml"/><Relationship Id="rId4" Type="http://schemas.openxmlformats.org/officeDocument/2006/relationships/image" Target="../media/image10.png"/></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39.xml"/></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40.xml"/></Relationships>
</file>

<file path=ppt/slides/_rels/slide4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slideLayout" Target="../slideLayouts/slideLayout12.xml"/><Relationship Id="rId1" Type="http://schemas.openxmlformats.org/officeDocument/2006/relationships/tags" Target="../tags/tag41.xml"/><Relationship Id="rId4" Type="http://schemas.openxmlformats.org/officeDocument/2006/relationships/hyperlink" Target="S&#305;navs&#305;z%20&#246;&#287;renci%20alan%20okullar%20band&#305;rma.pptx" TargetMode="Externa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5.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5.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3.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C3D9741-1C3C-4863-AD45-A6165EA2AF73}"/>
              </a:ext>
            </a:extLst>
          </p:cNvPr>
          <p:cNvSpPr txBox="1"/>
          <p:nvPr/>
        </p:nvSpPr>
        <p:spPr>
          <a:xfrm>
            <a:off x="1110361" y="2362822"/>
            <a:ext cx="6923276" cy="759182"/>
          </a:xfrm>
          <a:prstGeom prst="rect">
            <a:avLst/>
          </a:prstGeom>
          <a:noFill/>
        </p:spPr>
        <p:txBody>
          <a:bodyPr wrap="square">
            <a:spAutoFit/>
          </a:bodyPr>
          <a:lstStyle/>
          <a:p>
            <a:pPr algn="ctr" eaLnBrk="1" fontAlgn="auto" hangingPunct="1">
              <a:lnSpc>
                <a:spcPts val="2625"/>
              </a:lnSpc>
              <a:spcBef>
                <a:spcPts val="0"/>
              </a:spcBef>
              <a:spcAft>
                <a:spcPts val="0"/>
              </a:spcAft>
              <a:defRPr/>
            </a:pPr>
            <a:r>
              <a:rPr lang="tr-TR" sz="3000" b="1" dirty="0" smtClean="0">
                <a:solidFill>
                  <a:srgbClr val="FF0000"/>
                </a:solidFill>
                <a:effectLst>
                  <a:outerShdw blurRad="38100" dist="38100" dir="2700000" algn="tl">
                    <a:srgbClr val="000000">
                      <a:alpha val="43137"/>
                    </a:srgbClr>
                  </a:outerShdw>
                </a:effectLst>
              </a:rPr>
              <a:t>LGS Sınavı ile öğrenci alan Liselerimiz </a:t>
            </a:r>
          </a:p>
          <a:p>
            <a:pPr algn="ctr" eaLnBrk="1" fontAlgn="auto" hangingPunct="1">
              <a:lnSpc>
                <a:spcPts val="2625"/>
              </a:lnSpc>
              <a:spcBef>
                <a:spcPts val="0"/>
              </a:spcBef>
              <a:spcAft>
                <a:spcPts val="0"/>
              </a:spcAft>
              <a:defRPr/>
            </a:pPr>
            <a:r>
              <a:rPr lang="tr-TR" sz="3000" b="1" dirty="0" smtClean="0">
                <a:effectLst>
                  <a:outerShdw blurRad="38100" dist="38100" dir="2700000" algn="tl">
                    <a:srgbClr val="000000">
                      <a:alpha val="43137"/>
                    </a:srgbClr>
                  </a:outerShdw>
                </a:effectLst>
              </a:rPr>
              <a:t>Ortaöğretim Kurumlarını Tanıyalım Projesi</a:t>
            </a:r>
            <a:endParaRPr lang="en-US" sz="3000" b="1" dirty="0">
              <a:effectLst>
                <a:outerShdw blurRad="38100" dist="38100" dir="2700000" algn="tl">
                  <a:srgbClr val="000000">
                    <a:alpha val="43137"/>
                  </a:srgbClr>
                </a:outerShdw>
              </a:effectLst>
              <a:latin typeface="+mn-lt"/>
            </a:endParaRPr>
          </a:p>
        </p:txBody>
      </p:sp>
      <p:sp>
        <p:nvSpPr>
          <p:cNvPr id="2" name="Rectangle 1">
            <a:extLst>
              <a:ext uri="{FF2B5EF4-FFF2-40B4-BE49-F238E27FC236}">
                <a16:creationId xmlns:a16="http://schemas.microsoft.com/office/drawing/2014/main" id="{D7E5DF56-679A-4B00-A918-BF2BBF0700BC}"/>
              </a:ext>
            </a:extLst>
          </p:cNvPr>
          <p:cNvSpPr/>
          <p:nvPr/>
        </p:nvSpPr>
        <p:spPr>
          <a:xfrm>
            <a:off x="2271932" y="3347453"/>
            <a:ext cx="4403188" cy="2889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sz="1013"/>
          </a:p>
        </p:txBody>
      </p:sp>
      <p:sp>
        <p:nvSpPr>
          <p:cNvPr id="10" name="TextBox 9">
            <a:extLst>
              <a:ext uri="{FF2B5EF4-FFF2-40B4-BE49-F238E27FC236}">
                <a16:creationId xmlns:a16="http://schemas.microsoft.com/office/drawing/2014/main" id="{B5B7E00A-922D-479D-94BA-D817B5097ABA}"/>
              </a:ext>
            </a:extLst>
          </p:cNvPr>
          <p:cNvSpPr txBox="1"/>
          <p:nvPr/>
        </p:nvSpPr>
        <p:spPr>
          <a:xfrm>
            <a:off x="2342271" y="3369212"/>
            <a:ext cx="4220307" cy="230832"/>
          </a:xfrm>
          <a:prstGeom prst="rect">
            <a:avLst/>
          </a:prstGeom>
          <a:noFill/>
        </p:spPr>
        <p:txBody>
          <a:bodyPr wrap="square">
            <a:spAutoFit/>
          </a:bodyPr>
          <a:lstStyle/>
          <a:p>
            <a:pPr algn="ctr" eaLnBrk="1" fontAlgn="auto" hangingPunct="1">
              <a:spcBef>
                <a:spcPts val="0"/>
              </a:spcBef>
              <a:spcAft>
                <a:spcPts val="0"/>
              </a:spcAft>
              <a:defRPr/>
            </a:pPr>
            <a:r>
              <a:rPr lang="tr-TR" sz="900" spc="225" dirty="0">
                <a:solidFill>
                  <a:schemeClr val="bg1"/>
                </a:solidFill>
                <a:latin typeface="Merriweather" panose="02060503050406030704" pitchFamily="18" charset="0"/>
              </a:rPr>
              <a:t>BANDIRMA REHBERLİK VE ARAŞTIRMA MERKEZİ</a:t>
            </a:r>
            <a:endParaRPr lang="en-US" sz="900" spc="225" dirty="0">
              <a:solidFill>
                <a:schemeClr val="bg1"/>
              </a:solidFill>
              <a:latin typeface="Merriweather" panose="02060503050406030704" pitchFamily="18" charset="0"/>
            </a:endParaRPr>
          </a:p>
        </p:txBody>
      </p:sp>
      <p:sp>
        <p:nvSpPr>
          <p:cNvPr id="19" name="TextBox 18">
            <a:extLst>
              <a:ext uri="{FF2B5EF4-FFF2-40B4-BE49-F238E27FC236}">
                <a16:creationId xmlns:a16="http://schemas.microsoft.com/office/drawing/2014/main" id="{F3FD4578-D618-44EF-B1C6-6984BB2CF270}"/>
              </a:ext>
            </a:extLst>
          </p:cNvPr>
          <p:cNvSpPr txBox="1"/>
          <p:nvPr/>
        </p:nvSpPr>
        <p:spPr>
          <a:xfrm>
            <a:off x="2968625" y="4432300"/>
            <a:ext cx="3206750" cy="361189"/>
          </a:xfrm>
          <a:prstGeom prst="rect">
            <a:avLst/>
          </a:prstGeom>
          <a:noFill/>
        </p:spPr>
        <p:txBody>
          <a:bodyPr>
            <a:spAutoFit/>
          </a:bodyPr>
          <a:lstStyle/>
          <a:p>
            <a:pPr algn="ctr" eaLnBrk="1" fontAlgn="auto" hangingPunct="1">
              <a:lnSpc>
                <a:spcPts val="2625"/>
              </a:lnSpc>
              <a:spcBef>
                <a:spcPts val="0"/>
              </a:spcBef>
              <a:spcAft>
                <a:spcPts val="0"/>
              </a:spcAft>
              <a:defRPr/>
            </a:pPr>
            <a:r>
              <a:rPr lang="en-US" sz="750" b="1" spc="225" dirty="0">
                <a:solidFill>
                  <a:schemeClr val="bg1">
                    <a:lumMod val="65000"/>
                  </a:schemeClr>
                </a:solidFill>
                <a:latin typeface="Lato" panose="020F0502020204030203" pitchFamily="34" charset="0"/>
              </a:rPr>
              <a:t>http://bandirmaram.meb.k12.tr/</a:t>
            </a:r>
          </a:p>
        </p:txBody>
      </p:sp>
      <p:pic>
        <p:nvPicPr>
          <p:cNvPr id="5" name="Resim 4">
            <a:extLst>
              <a:ext uri="{FF2B5EF4-FFF2-40B4-BE49-F238E27FC236}">
                <a16:creationId xmlns:a16="http://schemas.microsoft.com/office/drawing/2014/main" id="{F0AE5AFC-AA92-4B15-81A6-0B1FDCDB4605}"/>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587261" y="350011"/>
            <a:ext cx="1969477" cy="1969477"/>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Vertical)">
                                      <p:cBhvr>
                                        <p:cTn id="7" dur="500"/>
                                        <p:tgtEl>
                                          <p:spTgt spid="4"/>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par>
                          <p:cTn id="12" fill="hold" nodeType="afterGroup">
                            <p:stCondLst>
                              <p:cond delay="1000"/>
                            </p:stCondLst>
                            <p:childTnLst>
                              <p:par>
                                <p:cTn id="13" presetID="16" presetClass="entr" presetSubtype="37"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outVertical)">
                                      <p:cBhvr>
                                        <p:cTn id="15" dur="500"/>
                                        <p:tgtEl>
                                          <p:spTgt spid="10"/>
                                        </p:tgtEl>
                                      </p:cBhvr>
                                    </p:animEffect>
                                  </p:childTnLst>
                                </p:cTn>
                              </p:par>
                            </p:childTnLst>
                          </p:cTn>
                        </p:par>
                        <p:par>
                          <p:cTn id="16" fill="hold" nodeType="afterGroup">
                            <p:stCondLst>
                              <p:cond delay="1500"/>
                            </p:stCondLst>
                            <p:childTnLst>
                              <p:par>
                                <p:cTn id="17" presetID="16" presetClass="entr" presetSubtype="37" fill="hold" grpId="0"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barn(outVertical)">
                                      <p:cBhvr>
                                        <p:cTn id="1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10" grpId="0"/>
      <p:bldP spid="1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1">
            <a:extLst>
              <a:ext uri="{FF2B5EF4-FFF2-40B4-BE49-F238E27FC236}">
                <a16:creationId xmlns:a16="http://schemas.microsoft.com/office/drawing/2014/main" id="{DF91ECE3-FC61-4334-A660-21023ED9CC98}"/>
              </a:ext>
            </a:extLst>
          </p:cNvPr>
          <p:cNvSpPr txBox="1">
            <a:spLocks/>
          </p:cNvSpPr>
          <p:nvPr/>
        </p:nvSpPr>
        <p:spPr>
          <a:xfrm>
            <a:off x="0" y="-84224"/>
            <a:ext cx="9144000" cy="994442"/>
          </a:xfrm>
          <a:prstGeom prst="rect">
            <a:avLst/>
          </a:prstGeom>
          <a:gradFill rotWithShape="1">
            <a:gsLst>
              <a:gs pos="0">
                <a:srgbClr val="BB2326">
                  <a:satMod val="103000"/>
                  <a:lumMod val="102000"/>
                  <a:tint val="94000"/>
                </a:srgbClr>
              </a:gs>
              <a:gs pos="50000">
                <a:srgbClr val="BB2326">
                  <a:satMod val="110000"/>
                  <a:lumMod val="100000"/>
                  <a:shade val="100000"/>
                </a:srgbClr>
              </a:gs>
              <a:gs pos="100000">
                <a:srgbClr val="BB2326">
                  <a:lumMod val="99000"/>
                  <a:satMod val="120000"/>
                  <a:shade val="78000"/>
                </a:srgbClr>
              </a:gs>
            </a:gsLst>
            <a:lin ang="5400000" scaled="0"/>
          </a:gradFill>
          <a:ln w="6350" cap="flat" cmpd="sng" algn="ctr">
            <a:solidFill>
              <a:srgbClr val="BB2326"/>
            </a:solidFill>
            <a:prstDash val="solid"/>
            <a:miter lim="800000"/>
          </a:ln>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tr-TR" sz="3200" b="1" i="0" u="none" strike="noStrike" kern="1200" cap="none" spc="0" normalizeH="0" baseline="0" noProof="0" dirty="0" smtClean="0">
                <a:ln>
                  <a:noFill/>
                </a:ln>
                <a:solidFill>
                  <a:sysClr val="window" lastClr="FFFFFF"/>
                </a:solidFill>
                <a:effectLst/>
                <a:uLnTx/>
                <a:uFillTx/>
                <a:latin typeface="calibri"/>
                <a:ea typeface="+mn-ea"/>
                <a:cs typeface="+mn-cs"/>
              </a:rPr>
              <a:t>Bandırma Sınavsız Öğrenci Alan Meslek Liselerimiz</a:t>
            </a:r>
            <a:endParaRPr kumimoji="0" lang="id-ID" sz="3200" b="0" i="0" u="none" strike="noStrike" kern="1200" cap="none" spc="0" normalizeH="0" baseline="0" noProof="0" dirty="0">
              <a:ln>
                <a:noFill/>
              </a:ln>
              <a:solidFill>
                <a:sysClr val="window" lastClr="FFFFFF"/>
              </a:solidFill>
              <a:effectLst/>
              <a:uLnTx/>
              <a:uFillTx/>
              <a:latin typeface="calibri"/>
              <a:ea typeface="+mn-ea"/>
              <a:cs typeface="+mn-cs"/>
            </a:endParaRPr>
          </a:p>
        </p:txBody>
      </p:sp>
      <p:sp>
        <p:nvSpPr>
          <p:cNvPr id="27" name="Freeform 5">
            <a:extLst>
              <a:ext uri="{FF2B5EF4-FFF2-40B4-BE49-F238E27FC236}">
                <a16:creationId xmlns:a16="http://schemas.microsoft.com/office/drawing/2014/main" id="{0255AB8A-531D-4442-89B3-660AAF159114}"/>
              </a:ext>
            </a:extLst>
          </p:cNvPr>
          <p:cNvSpPr>
            <a:spLocks/>
          </p:cNvSpPr>
          <p:nvPr/>
        </p:nvSpPr>
        <p:spPr bwMode="auto">
          <a:xfrm>
            <a:off x="-22258" y="2328257"/>
            <a:ext cx="5419011" cy="1378744"/>
          </a:xfrm>
          <a:custGeom>
            <a:avLst/>
            <a:gdLst>
              <a:gd name="T0" fmla="*/ 4120 w 4120"/>
              <a:gd name="T1" fmla="*/ 579 h 1158"/>
              <a:gd name="T2" fmla="*/ 3660 w 4120"/>
              <a:gd name="T3" fmla="*/ 0 h 1158"/>
              <a:gd name="T4" fmla="*/ 3660 w 4120"/>
              <a:gd name="T5" fmla="*/ 307 h 1158"/>
              <a:gd name="T6" fmla="*/ 0 w 4120"/>
              <a:gd name="T7" fmla="*/ 307 h 1158"/>
              <a:gd name="T8" fmla="*/ 0 w 4120"/>
              <a:gd name="T9" fmla="*/ 851 h 1158"/>
              <a:gd name="T10" fmla="*/ 3660 w 4120"/>
              <a:gd name="T11" fmla="*/ 851 h 1158"/>
              <a:gd name="T12" fmla="*/ 3660 w 4120"/>
              <a:gd name="T13" fmla="*/ 1158 h 1158"/>
              <a:gd name="T14" fmla="*/ 4120 w 4120"/>
              <a:gd name="T15" fmla="*/ 579 h 11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20" h="1158">
                <a:moveTo>
                  <a:pt x="4120" y="579"/>
                </a:moveTo>
                <a:lnTo>
                  <a:pt x="3660" y="0"/>
                </a:lnTo>
                <a:lnTo>
                  <a:pt x="3660" y="307"/>
                </a:lnTo>
                <a:lnTo>
                  <a:pt x="0" y="307"/>
                </a:lnTo>
                <a:lnTo>
                  <a:pt x="0" y="851"/>
                </a:lnTo>
                <a:lnTo>
                  <a:pt x="3660" y="851"/>
                </a:lnTo>
                <a:lnTo>
                  <a:pt x="3660" y="1158"/>
                </a:lnTo>
                <a:lnTo>
                  <a:pt x="4120" y="579"/>
                </a:lnTo>
                <a:close/>
              </a:path>
            </a:pathLst>
          </a:custGeom>
          <a:solidFill>
            <a:srgbClr val="7FBC41"/>
          </a:solidFill>
          <a:ln>
            <a:noFill/>
          </a:ln>
          <a:effectLst>
            <a:outerShdw blurRad="50800" dist="38100" dir="5400000" algn="t" rotWithShape="0">
              <a:prstClr val="black">
                <a:alpha val="15000"/>
              </a:prstClr>
            </a:outerShdw>
          </a:effec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28" name="Freeform 6">
            <a:extLst>
              <a:ext uri="{FF2B5EF4-FFF2-40B4-BE49-F238E27FC236}">
                <a16:creationId xmlns:a16="http://schemas.microsoft.com/office/drawing/2014/main" id="{9C052265-4577-47E8-9247-CCF52D2FA18D}"/>
              </a:ext>
            </a:extLst>
          </p:cNvPr>
          <p:cNvSpPr>
            <a:spLocks/>
          </p:cNvSpPr>
          <p:nvPr/>
        </p:nvSpPr>
        <p:spPr bwMode="auto">
          <a:xfrm>
            <a:off x="-5527" y="1780715"/>
            <a:ext cx="4989903" cy="1240368"/>
          </a:xfrm>
          <a:custGeom>
            <a:avLst/>
            <a:gdLst>
              <a:gd name="T0" fmla="*/ 3655 w 3655"/>
              <a:gd name="T1" fmla="*/ 579 h 1158"/>
              <a:gd name="T2" fmla="*/ 3195 w 3655"/>
              <a:gd name="T3" fmla="*/ 0 h 1158"/>
              <a:gd name="T4" fmla="*/ 3195 w 3655"/>
              <a:gd name="T5" fmla="*/ 307 h 1158"/>
              <a:gd name="T6" fmla="*/ 0 w 3655"/>
              <a:gd name="T7" fmla="*/ 307 h 1158"/>
              <a:gd name="T8" fmla="*/ 0 w 3655"/>
              <a:gd name="T9" fmla="*/ 851 h 1158"/>
              <a:gd name="T10" fmla="*/ 3195 w 3655"/>
              <a:gd name="T11" fmla="*/ 851 h 1158"/>
              <a:gd name="T12" fmla="*/ 3195 w 3655"/>
              <a:gd name="T13" fmla="*/ 1158 h 1158"/>
              <a:gd name="T14" fmla="*/ 3655 w 3655"/>
              <a:gd name="T15" fmla="*/ 579 h 11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55" h="1158">
                <a:moveTo>
                  <a:pt x="3655" y="579"/>
                </a:moveTo>
                <a:lnTo>
                  <a:pt x="3195" y="0"/>
                </a:lnTo>
                <a:lnTo>
                  <a:pt x="3195" y="307"/>
                </a:lnTo>
                <a:lnTo>
                  <a:pt x="0" y="307"/>
                </a:lnTo>
                <a:lnTo>
                  <a:pt x="0" y="851"/>
                </a:lnTo>
                <a:lnTo>
                  <a:pt x="3195" y="851"/>
                </a:lnTo>
                <a:lnTo>
                  <a:pt x="3195" y="1158"/>
                </a:lnTo>
                <a:lnTo>
                  <a:pt x="3655" y="579"/>
                </a:lnTo>
                <a:close/>
              </a:path>
            </a:pathLst>
          </a:custGeom>
          <a:solidFill>
            <a:srgbClr val="31A8DF"/>
          </a:solidFill>
          <a:ln>
            <a:noFill/>
          </a:ln>
          <a:effectLst>
            <a:outerShdw blurRad="50800" dist="38100" dir="5400000" algn="t" rotWithShape="0">
              <a:prstClr val="black">
                <a:alpha val="15000"/>
              </a:prstClr>
            </a:outerShdw>
          </a:effec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29" name="Freeform 7">
            <a:extLst>
              <a:ext uri="{FF2B5EF4-FFF2-40B4-BE49-F238E27FC236}">
                <a16:creationId xmlns:a16="http://schemas.microsoft.com/office/drawing/2014/main" id="{3BE72BA5-BFDC-4AA9-9CF8-5C314AE16794}"/>
              </a:ext>
            </a:extLst>
          </p:cNvPr>
          <p:cNvSpPr>
            <a:spLocks/>
          </p:cNvSpPr>
          <p:nvPr/>
        </p:nvSpPr>
        <p:spPr bwMode="auto">
          <a:xfrm>
            <a:off x="3747" y="1275670"/>
            <a:ext cx="4442748" cy="1189082"/>
          </a:xfrm>
          <a:custGeom>
            <a:avLst/>
            <a:gdLst>
              <a:gd name="T0" fmla="*/ 3185 w 3185"/>
              <a:gd name="T1" fmla="*/ 579 h 1157"/>
              <a:gd name="T2" fmla="*/ 2725 w 3185"/>
              <a:gd name="T3" fmla="*/ 0 h 1157"/>
              <a:gd name="T4" fmla="*/ 2725 w 3185"/>
              <a:gd name="T5" fmla="*/ 307 h 1157"/>
              <a:gd name="T6" fmla="*/ 0 w 3185"/>
              <a:gd name="T7" fmla="*/ 307 h 1157"/>
              <a:gd name="T8" fmla="*/ 0 w 3185"/>
              <a:gd name="T9" fmla="*/ 851 h 1157"/>
              <a:gd name="T10" fmla="*/ 2725 w 3185"/>
              <a:gd name="T11" fmla="*/ 851 h 1157"/>
              <a:gd name="T12" fmla="*/ 2725 w 3185"/>
              <a:gd name="T13" fmla="*/ 1157 h 1157"/>
              <a:gd name="T14" fmla="*/ 3185 w 3185"/>
              <a:gd name="T15" fmla="*/ 579 h 11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85" h="1157">
                <a:moveTo>
                  <a:pt x="3185" y="579"/>
                </a:moveTo>
                <a:lnTo>
                  <a:pt x="2725" y="0"/>
                </a:lnTo>
                <a:lnTo>
                  <a:pt x="2725" y="307"/>
                </a:lnTo>
                <a:lnTo>
                  <a:pt x="0" y="307"/>
                </a:lnTo>
                <a:lnTo>
                  <a:pt x="0" y="851"/>
                </a:lnTo>
                <a:lnTo>
                  <a:pt x="2725" y="851"/>
                </a:lnTo>
                <a:lnTo>
                  <a:pt x="2725" y="1157"/>
                </a:lnTo>
                <a:lnTo>
                  <a:pt x="3185" y="579"/>
                </a:lnTo>
                <a:close/>
              </a:path>
            </a:pathLst>
          </a:custGeom>
          <a:solidFill>
            <a:srgbClr val="EC5724"/>
          </a:solidFill>
          <a:ln>
            <a:noFill/>
          </a:ln>
          <a:effectLst>
            <a:outerShdw blurRad="50800" dist="38100" dir="5400000" algn="t" rotWithShape="0">
              <a:prstClr val="black">
                <a:alpha val="15000"/>
              </a:prstClr>
            </a:outerShdw>
          </a:effec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30" name="Freeform 8">
            <a:extLst>
              <a:ext uri="{FF2B5EF4-FFF2-40B4-BE49-F238E27FC236}">
                <a16:creationId xmlns:a16="http://schemas.microsoft.com/office/drawing/2014/main" id="{763D5AD1-60A5-48B3-80E9-7D167CEB57C5}"/>
              </a:ext>
            </a:extLst>
          </p:cNvPr>
          <p:cNvSpPr>
            <a:spLocks/>
          </p:cNvSpPr>
          <p:nvPr/>
        </p:nvSpPr>
        <p:spPr bwMode="auto">
          <a:xfrm>
            <a:off x="-22258" y="771287"/>
            <a:ext cx="4002587" cy="1159245"/>
          </a:xfrm>
          <a:custGeom>
            <a:avLst/>
            <a:gdLst>
              <a:gd name="T0" fmla="*/ 2713 w 2713"/>
              <a:gd name="T1" fmla="*/ 579 h 1157"/>
              <a:gd name="T2" fmla="*/ 2253 w 2713"/>
              <a:gd name="T3" fmla="*/ 0 h 1157"/>
              <a:gd name="T4" fmla="*/ 2253 w 2713"/>
              <a:gd name="T5" fmla="*/ 307 h 1157"/>
              <a:gd name="T6" fmla="*/ 0 w 2713"/>
              <a:gd name="T7" fmla="*/ 307 h 1157"/>
              <a:gd name="T8" fmla="*/ 0 w 2713"/>
              <a:gd name="T9" fmla="*/ 851 h 1157"/>
              <a:gd name="T10" fmla="*/ 2253 w 2713"/>
              <a:gd name="T11" fmla="*/ 851 h 1157"/>
              <a:gd name="T12" fmla="*/ 2253 w 2713"/>
              <a:gd name="T13" fmla="*/ 1157 h 1157"/>
              <a:gd name="T14" fmla="*/ 2713 w 2713"/>
              <a:gd name="T15" fmla="*/ 579 h 11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13" h="1157">
                <a:moveTo>
                  <a:pt x="2713" y="579"/>
                </a:moveTo>
                <a:lnTo>
                  <a:pt x="2253" y="0"/>
                </a:lnTo>
                <a:lnTo>
                  <a:pt x="2253" y="307"/>
                </a:lnTo>
                <a:lnTo>
                  <a:pt x="0" y="307"/>
                </a:lnTo>
                <a:lnTo>
                  <a:pt x="0" y="851"/>
                </a:lnTo>
                <a:lnTo>
                  <a:pt x="2253" y="851"/>
                </a:lnTo>
                <a:lnTo>
                  <a:pt x="2253" y="1157"/>
                </a:lnTo>
                <a:lnTo>
                  <a:pt x="2713" y="579"/>
                </a:lnTo>
                <a:close/>
              </a:path>
            </a:pathLst>
          </a:custGeom>
          <a:solidFill>
            <a:srgbClr val="FDB817"/>
          </a:solidFill>
          <a:ln>
            <a:noFill/>
          </a:ln>
          <a:effectLst>
            <a:outerShdw blurRad="50800" dist="38100" dir="5400000" algn="t" rotWithShape="0">
              <a:prstClr val="black">
                <a:alpha val="15000"/>
              </a:prstClr>
            </a:outerShdw>
          </a:effec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31" name="TextBox 23">
            <a:extLst>
              <a:ext uri="{FF2B5EF4-FFF2-40B4-BE49-F238E27FC236}">
                <a16:creationId xmlns:a16="http://schemas.microsoft.com/office/drawing/2014/main" id="{47600F09-3738-49FE-B6F2-24FFCA6AD975}"/>
              </a:ext>
            </a:extLst>
          </p:cNvPr>
          <p:cNvSpPr txBox="1"/>
          <p:nvPr/>
        </p:nvSpPr>
        <p:spPr>
          <a:xfrm>
            <a:off x="-5527" y="1143160"/>
            <a:ext cx="3669631" cy="415498"/>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pPr>
            <a:r>
              <a:rPr lang="tr-TR" sz="2100" b="1" dirty="0" err="1" smtClean="0">
                <a:solidFill>
                  <a:prstClr val="black"/>
                </a:solidFill>
                <a:latin typeface="ubuntu"/>
              </a:rPr>
              <a:t>Akşemsettin</a:t>
            </a:r>
            <a:r>
              <a:rPr lang="tr-TR" sz="2100" b="1" dirty="0" smtClean="0">
                <a:solidFill>
                  <a:prstClr val="black"/>
                </a:solidFill>
                <a:latin typeface="ubuntu"/>
              </a:rPr>
              <a:t> M.T.A.L</a:t>
            </a:r>
            <a:endParaRPr lang="id-ID" sz="2100" b="1" dirty="0">
              <a:solidFill>
                <a:prstClr val="black"/>
              </a:solidFill>
              <a:latin typeface="ubuntu"/>
            </a:endParaRPr>
          </a:p>
        </p:txBody>
      </p:sp>
      <p:sp>
        <p:nvSpPr>
          <p:cNvPr id="32" name="TextBox 23">
            <a:extLst>
              <a:ext uri="{FF2B5EF4-FFF2-40B4-BE49-F238E27FC236}">
                <a16:creationId xmlns:a16="http://schemas.microsoft.com/office/drawing/2014/main" id="{7B7C90FF-5020-48E0-AF3E-C6D5387365F6}"/>
              </a:ext>
            </a:extLst>
          </p:cNvPr>
          <p:cNvSpPr txBox="1"/>
          <p:nvPr/>
        </p:nvSpPr>
        <p:spPr>
          <a:xfrm>
            <a:off x="-22258" y="1700935"/>
            <a:ext cx="4670613" cy="415498"/>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pPr>
            <a:r>
              <a:rPr lang="tr-TR" sz="2100" b="1" dirty="0" smtClean="0">
                <a:solidFill>
                  <a:prstClr val="white"/>
                </a:solidFill>
                <a:latin typeface="ubuntu"/>
              </a:rPr>
              <a:t>Haydar Çavuş M.T.A.L</a:t>
            </a:r>
            <a:endParaRPr lang="id-ID" sz="2100" b="1" dirty="0">
              <a:solidFill>
                <a:prstClr val="white"/>
              </a:solidFill>
              <a:latin typeface="ubuntu"/>
            </a:endParaRPr>
          </a:p>
        </p:txBody>
      </p:sp>
      <p:sp>
        <p:nvSpPr>
          <p:cNvPr id="33" name="TextBox 23">
            <a:extLst>
              <a:ext uri="{FF2B5EF4-FFF2-40B4-BE49-F238E27FC236}">
                <a16:creationId xmlns:a16="http://schemas.microsoft.com/office/drawing/2014/main" id="{FE7CF1F2-7832-46CB-9749-BB9FEE038D66}"/>
              </a:ext>
            </a:extLst>
          </p:cNvPr>
          <p:cNvSpPr txBox="1"/>
          <p:nvPr/>
        </p:nvSpPr>
        <p:spPr>
          <a:xfrm>
            <a:off x="-40324" y="2244472"/>
            <a:ext cx="5214391" cy="415498"/>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pPr>
            <a:r>
              <a:rPr lang="tr-TR" sz="2100" b="1" dirty="0" smtClean="0">
                <a:latin typeface="ubuntu"/>
              </a:rPr>
              <a:t>Bandıma Anadolu İmam Hatip Lisesi</a:t>
            </a:r>
            <a:endParaRPr lang="id-ID" sz="2100" b="1" dirty="0">
              <a:latin typeface="ubuntu"/>
            </a:endParaRPr>
          </a:p>
        </p:txBody>
      </p:sp>
      <p:sp>
        <p:nvSpPr>
          <p:cNvPr id="34" name="TextBox 23">
            <a:extLst>
              <a:ext uri="{FF2B5EF4-FFF2-40B4-BE49-F238E27FC236}">
                <a16:creationId xmlns:a16="http://schemas.microsoft.com/office/drawing/2014/main" id="{CF11615D-D351-41F0-8A9A-2EB693D3F653}"/>
              </a:ext>
            </a:extLst>
          </p:cNvPr>
          <p:cNvSpPr txBox="1"/>
          <p:nvPr/>
        </p:nvSpPr>
        <p:spPr>
          <a:xfrm>
            <a:off x="-40324" y="2801029"/>
            <a:ext cx="6128792" cy="400110"/>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pPr>
            <a:r>
              <a:rPr lang="tr-TR" sz="2000" b="1" dirty="0" smtClean="0">
                <a:solidFill>
                  <a:prstClr val="white"/>
                </a:solidFill>
                <a:latin typeface="ubuntu"/>
              </a:rPr>
              <a:t>Hafsa Sultan M.T.A.L</a:t>
            </a:r>
            <a:endParaRPr lang="id-ID" sz="2000" b="1" dirty="0">
              <a:solidFill>
                <a:prstClr val="white"/>
              </a:solidFill>
              <a:latin typeface="ubuntu"/>
            </a:endParaRPr>
          </a:p>
        </p:txBody>
      </p:sp>
      <p:sp>
        <p:nvSpPr>
          <p:cNvPr id="35" name="TextBox 23">
            <a:extLst>
              <a:ext uri="{FF2B5EF4-FFF2-40B4-BE49-F238E27FC236}">
                <a16:creationId xmlns:a16="http://schemas.microsoft.com/office/drawing/2014/main" id="{5F2B45BD-B9CE-4624-BA78-8A04DE8BBC18}"/>
              </a:ext>
            </a:extLst>
          </p:cNvPr>
          <p:cNvSpPr txBox="1"/>
          <p:nvPr/>
        </p:nvSpPr>
        <p:spPr>
          <a:xfrm>
            <a:off x="189615" y="4001069"/>
            <a:ext cx="5450304" cy="415498"/>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pPr>
            <a:r>
              <a:rPr lang="tr-TR" sz="2100" b="1" dirty="0" smtClean="0">
                <a:solidFill>
                  <a:prstClr val="white"/>
                </a:solidFill>
                <a:latin typeface="ubuntu"/>
              </a:rPr>
              <a:t>Unutmamak </a:t>
            </a:r>
            <a:r>
              <a:rPr lang="tr-TR" sz="2100" b="1" dirty="0">
                <a:solidFill>
                  <a:prstClr val="white"/>
                </a:solidFill>
                <a:latin typeface="ubuntu"/>
              </a:rPr>
              <a:t>İçin</a:t>
            </a:r>
            <a:endParaRPr lang="id-ID" sz="2100" b="1" dirty="0">
              <a:solidFill>
                <a:prstClr val="white"/>
              </a:solidFill>
              <a:latin typeface="ubuntu"/>
            </a:endParaRPr>
          </a:p>
        </p:txBody>
      </p:sp>
      <p:sp>
        <p:nvSpPr>
          <p:cNvPr id="12" name="Freeform 5">
            <a:extLst>
              <a:ext uri="{FF2B5EF4-FFF2-40B4-BE49-F238E27FC236}">
                <a16:creationId xmlns:a16="http://schemas.microsoft.com/office/drawing/2014/main" id="{0255AB8A-531D-4442-89B3-660AAF159114}"/>
              </a:ext>
            </a:extLst>
          </p:cNvPr>
          <p:cNvSpPr>
            <a:spLocks/>
          </p:cNvSpPr>
          <p:nvPr/>
        </p:nvSpPr>
        <p:spPr bwMode="auto">
          <a:xfrm>
            <a:off x="-22259" y="2934540"/>
            <a:ext cx="5938965" cy="1132668"/>
          </a:xfrm>
          <a:custGeom>
            <a:avLst/>
            <a:gdLst>
              <a:gd name="T0" fmla="*/ 4120 w 4120"/>
              <a:gd name="T1" fmla="*/ 579 h 1158"/>
              <a:gd name="T2" fmla="*/ 3660 w 4120"/>
              <a:gd name="T3" fmla="*/ 0 h 1158"/>
              <a:gd name="T4" fmla="*/ 3660 w 4120"/>
              <a:gd name="T5" fmla="*/ 307 h 1158"/>
              <a:gd name="T6" fmla="*/ 0 w 4120"/>
              <a:gd name="T7" fmla="*/ 307 h 1158"/>
              <a:gd name="T8" fmla="*/ 0 w 4120"/>
              <a:gd name="T9" fmla="*/ 851 h 1158"/>
              <a:gd name="T10" fmla="*/ 3660 w 4120"/>
              <a:gd name="T11" fmla="*/ 851 h 1158"/>
              <a:gd name="T12" fmla="*/ 3660 w 4120"/>
              <a:gd name="T13" fmla="*/ 1158 h 1158"/>
              <a:gd name="T14" fmla="*/ 4120 w 4120"/>
              <a:gd name="T15" fmla="*/ 579 h 11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20" h="1158">
                <a:moveTo>
                  <a:pt x="4120" y="579"/>
                </a:moveTo>
                <a:lnTo>
                  <a:pt x="3660" y="0"/>
                </a:lnTo>
                <a:lnTo>
                  <a:pt x="3660" y="307"/>
                </a:lnTo>
                <a:lnTo>
                  <a:pt x="0" y="307"/>
                </a:lnTo>
                <a:lnTo>
                  <a:pt x="0" y="851"/>
                </a:lnTo>
                <a:lnTo>
                  <a:pt x="3660" y="851"/>
                </a:lnTo>
                <a:lnTo>
                  <a:pt x="3660" y="1158"/>
                </a:lnTo>
                <a:lnTo>
                  <a:pt x="4120" y="579"/>
                </a:lnTo>
                <a:close/>
              </a:path>
            </a:pathLst>
          </a:custGeom>
          <a:solidFill>
            <a:schemeClr val="tx2">
              <a:lumMod val="40000"/>
              <a:lumOff val="60000"/>
            </a:schemeClr>
          </a:solidFill>
          <a:ln>
            <a:noFill/>
          </a:ln>
          <a:effectLst>
            <a:outerShdw blurRad="50800" dist="38100" dir="5400000" algn="t" rotWithShape="0">
              <a:prstClr val="black">
                <a:alpha val="15000"/>
              </a:prstClr>
            </a:outerShdw>
          </a:effec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13" name="TextBox 23">
            <a:extLst>
              <a:ext uri="{FF2B5EF4-FFF2-40B4-BE49-F238E27FC236}">
                <a16:creationId xmlns:a16="http://schemas.microsoft.com/office/drawing/2014/main" id="{47600F09-3738-49FE-B6F2-24FFCA6AD975}"/>
              </a:ext>
            </a:extLst>
          </p:cNvPr>
          <p:cNvSpPr txBox="1"/>
          <p:nvPr/>
        </p:nvSpPr>
        <p:spPr>
          <a:xfrm>
            <a:off x="-13953" y="3264266"/>
            <a:ext cx="3669631" cy="415498"/>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pPr>
            <a:r>
              <a:rPr lang="tr-TR" sz="2100" b="1" dirty="0" smtClean="0">
                <a:solidFill>
                  <a:prstClr val="black"/>
                </a:solidFill>
                <a:latin typeface="ubuntu"/>
              </a:rPr>
              <a:t>Bandırma Merkez M.T.A.L</a:t>
            </a:r>
            <a:endParaRPr lang="id-ID" sz="2100" b="1" dirty="0">
              <a:solidFill>
                <a:prstClr val="black"/>
              </a:solidFill>
              <a:latin typeface="ubuntu"/>
            </a:endParaRPr>
          </a:p>
        </p:txBody>
      </p:sp>
      <p:sp>
        <p:nvSpPr>
          <p:cNvPr id="14" name="Freeform 7">
            <a:extLst>
              <a:ext uri="{FF2B5EF4-FFF2-40B4-BE49-F238E27FC236}">
                <a16:creationId xmlns:a16="http://schemas.microsoft.com/office/drawing/2014/main" id="{3BE72BA5-BFDC-4AA9-9CF8-5C314AE16794}"/>
              </a:ext>
            </a:extLst>
          </p:cNvPr>
          <p:cNvSpPr>
            <a:spLocks/>
          </p:cNvSpPr>
          <p:nvPr/>
        </p:nvSpPr>
        <p:spPr bwMode="auto">
          <a:xfrm>
            <a:off x="-22260" y="3429588"/>
            <a:ext cx="6476848" cy="1142962"/>
          </a:xfrm>
          <a:custGeom>
            <a:avLst/>
            <a:gdLst>
              <a:gd name="T0" fmla="*/ 3185 w 3185"/>
              <a:gd name="T1" fmla="*/ 579 h 1157"/>
              <a:gd name="T2" fmla="*/ 2725 w 3185"/>
              <a:gd name="T3" fmla="*/ 0 h 1157"/>
              <a:gd name="T4" fmla="*/ 2725 w 3185"/>
              <a:gd name="T5" fmla="*/ 307 h 1157"/>
              <a:gd name="T6" fmla="*/ 0 w 3185"/>
              <a:gd name="T7" fmla="*/ 307 h 1157"/>
              <a:gd name="T8" fmla="*/ 0 w 3185"/>
              <a:gd name="T9" fmla="*/ 851 h 1157"/>
              <a:gd name="T10" fmla="*/ 2725 w 3185"/>
              <a:gd name="T11" fmla="*/ 851 h 1157"/>
              <a:gd name="T12" fmla="*/ 2725 w 3185"/>
              <a:gd name="T13" fmla="*/ 1157 h 1157"/>
              <a:gd name="T14" fmla="*/ 3185 w 3185"/>
              <a:gd name="T15" fmla="*/ 579 h 11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85" h="1157">
                <a:moveTo>
                  <a:pt x="3185" y="579"/>
                </a:moveTo>
                <a:lnTo>
                  <a:pt x="2725" y="0"/>
                </a:lnTo>
                <a:lnTo>
                  <a:pt x="2725" y="307"/>
                </a:lnTo>
                <a:lnTo>
                  <a:pt x="0" y="307"/>
                </a:lnTo>
                <a:lnTo>
                  <a:pt x="0" y="851"/>
                </a:lnTo>
                <a:lnTo>
                  <a:pt x="2725" y="851"/>
                </a:lnTo>
                <a:lnTo>
                  <a:pt x="2725" y="1157"/>
                </a:lnTo>
                <a:lnTo>
                  <a:pt x="3185" y="579"/>
                </a:lnTo>
                <a:close/>
              </a:path>
            </a:pathLst>
          </a:custGeom>
          <a:solidFill>
            <a:srgbClr val="EC5724"/>
          </a:solidFill>
          <a:ln>
            <a:noFill/>
          </a:ln>
          <a:effectLst>
            <a:outerShdw blurRad="50800" dist="38100" dir="5400000" algn="t" rotWithShape="0">
              <a:prstClr val="black">
                <a:alpha val="15000"/>
              </a:prstClr>
            </a:outerShdw>
          </a:effec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15" name="TextBox 23">
            <a:extLst>
              <a:ext uri="{FF2B5EF4-FFF2-40B4-BE49-F238E27FC236}">
                <a16:creationId xmlns:a16="http://schemas.microsoft.com/office/drawing/2014/main" id="{47600F09-3738-49FE-B6F2-24FFCA6AD975}"/>
              </a:ext>
            </a:extLst>
          </p:cNvPr>
          <p:cNvSpPr txBox="1"/>
          <p:nvPr/>
        </p:nvSpPr>
        <p:spPr>
          <a:xfrm>
            <a:off x="-5527" y="3793320"/>
            <a:ext cx="4665523" cy="415498"/>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pPr>
            <a:r>
              <a:rPr lang="tr-TR" sz="2100" b="1" dirty="0" smtClean="0">
                <a:solidFill>
                  <a:schemeClr val="bg1"/>
                </a:solidFill>
                <a:latin typeface="ubuntu"/>
              </a:rPr>
              <a:t>B.İ.S.T  M.T.A.L</a:t>
            </a:r>
            <a:endParaRPr lang="id-ID" sz="2100" b="1" dirty="0">
              <a:solidFill>
                <a:schemeClr val="bg1"/>
              </a:solidFill>
              <a:latin typeface="ubuntu"/>
            </a:endParaRPr>
          </a:p>
        </p:txBody>
      </p:sp>
      <p:sp>
        <p:nvSpPr>
          <p:cNvPr id="16" name="Freeform 6">
            <a:extLst>
              <a:ext uri="{FF2B5EF4-FFF2-40B4-BE49-F238E27FC236}">
                <a16:creationId xmlns:a16="http://schemas.microsoft.com/office/drawing/2014/main" id="{9C052265-4577-47E8-9247-CCF52D2FA18D}"/>
              </a:ext>
            </a:extLst>
          </p:cNvPr>
          <p:cNvSpPr>
            <a:spLocks/>
          </p:cNvSpPr>
          <p:nvPr/>
        </p:nvSpPr>
        <p:spPr bwMode="auto">
          <a:xfrm>
            <a:off x="-22261" y="3989068"/>
            <a:ext cx="6880261" cy="1010035"/>
          </a:xfrm>
          <a:custGeom>
            <a:avLst/>
            <a:gdLst>
              <a:gd name="T0" fmla="*/ 3655 w 3655"/>
              <a:gd name="T1" fmla="*/ 579 h 1158"/>
              <a:gd name="T2" fmla="*/ 3195 w 3655"/>
              <a:gd name="T3" fmla="*/ 0 h 1158"/>
              <a:gd name="T4" fmla="*/ 3195 w 3655"/>
              <a:gd name="T5" fmla="*/ 307 h 1158"/>
              <a:gd name="T6" fmla="*/ 0 w 3655"/>
              <a:gd name="T7" fmla="*/ 307 h 1158"/>
              <a:gd name="T8" fmla="*/ 0 w 3655"/>
              <a:gd name="T9" fmla="*/ 851 h 1158"/>
              <a:gd name="T10" fmla="*/ 3195 w 3655"/>
              <a:gd name="T11" fmla="*/ 851 h 1158"/>
              <a:gd name="T12" fmla="*/ 3195 w 3655"/>
              <a:gd name="T13" fmla="*/ 1158 h 1158"/>
              <a:gd name="T14" fmla="*/ 3655 w 3655"/>
              <a:gd name="T15" fmla="*/ 579 h 11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55" h="1158">
                <a:moveTo>
                  <a:pt x="3655" y="579"/>
                </a:moveTo>
                <a:lnTo>
                  <a:pt x="3195" y="0"/>
                </a:lnTo>
                <a:lnTo>
                  <a:pt x="3195" y="307"/>
                </a:lnTo>
                <a:lnTo>
                  <a:pt x="0" y="307"/>
                </a:lnTo>
                <a:lnTo>
                  <a:pt x="0" y="851"/>
                </a:lnTo>
                <a:lnTo>
                  <a:pt x="3195" y="851"/>
                </a:lnTo>
                <a:lnTo>
                  <a:pt x="3195" y="1158"/>
                </a:lnTo>
                <a:lnTo>
                  <a:pt x="3655" y="579"/>
                </a:lnTo>
                <a:close/>
              </a:path>
            </a:pathLst>
          </a:custGeom>
          <a:solidFill>
            <a:srgbClr val="31A8DF"/>
          </a:solidFill>
          <a:ln>
            <a:noFill/>
          </a:ln>
          <a:effectLst>
            <a:outerShdw blurRad="50800" dist="38100" dir="5400000" algn="t" rotWithShape="0">
              <a:prstClr val="black">
                <a:alpha val="15000"/>
              </a:prstClr>
            </a:outerShdw>
          </a:effec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17" name="TextBox 23">
            <a:extLst>
              <a:ext uri="{FF2B5EF4-FFF2-40B4-BE49-F238E27FC236}">
                <a16:creationId xmlns:a16="http://schemas.microsoft.com/office/drawing/2014/main" id="{FE7CF1F2-7832-46CB-9749-BB9FEE038D66}"/>
              </a:ext>
            </a:extLst>
          </p:cNvPr>
          <p:cNvSpPr txBox="1"/>
          <p:nvPr/>
        </p:nvSpPr>
        <p:spPr>
          <a:xfrm>
            <a:off x="-5526" y="4307426"/>
            <a:ext cx="5214391" cy="415498"/>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pPr>
            <a:r>
              <a:rPr lang="tr-TR" sz="2100" b="1" dirty="0" smtClean="0">
                <a:latin typeface="ubuntu"/>
              </a:rPr>
              <a:t>Recep Gencer M.T.A.L</a:t>
            </a:r>
            <a:endParaRPr lang="id-ID" sz="2100" b="1" dirty="0">
              <a:latin typeface="ubuntu"/>
            </a:endParaRPr>
          </a:p>
        </p:txBody>
      </p:sp>
    </p:spTree>
    <p:custDataLst>
      <p:tags r:id="rId1"/>
    </p:custDataLst>
    <p:extLst>
      <p:ext uri="{BB962C8B-B14F-4D97-AF65-F5344CB8AC3E}">
        <p14:creationId xmlns:p14="http://schemas.microsoft.com/office/powerpoint/2010/main" val="1234603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0-#ppt_w/2"/>
                                          </p:val>
                                        </p:tav>
                                        <p:tav tm="100000">
                                          <p:val>
                                            <p:strVal val="#ppt_x"/>
                                          </p:val>
                                        </p:tav>
                                      </p:tavLst>
                                    </p:anim>
                                    <p:anim calcmode="lin" valueType="num">
                                      <p:cBhvr additive="base">
                                        <p:cTn id="8" dur="500" fill="hold"/>
                                        <p:tgtEl>
                                          <p:spTgt spid="2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28"/>
                                        </p:tgtEl>
                                        <p:attrNameLst>
                                          <p:attrName>style.visibility</p:attrName>
                                        </p:attrNameLst>
                                      </p:cBhvr>
                                      <p:to>
                                        <p:strVal val="visible"/>
                                      </p:to>
                                    </p:set>
                                    <p:anim calcmode="lin" valueType="num">
                                      <p:cBhvr additive="base">
                                        <p:cTn id="12" dur="500" fill="hold"/>
                                        <p:tgtEl>
                                          <p:spTgt spid="28"/>
                                        </p:tgtEl>
                                        <p:attrNameLst>
                                          <p:attrName>ppt_x</p:attrName>
                                        </p:attrNameLst>
                                      </p:cBhvr>
                                      <p:tavLst>
                                        <p:tav tm="0">
                                          <p:val>
                                            <p:strVal val="0-#ppt_w/2"/>
                                          </p:val>
                                        </p:tav>
                                        <p:tav tm="100000">
                                          <p:val>
                                            <p:strVal val="#ppt_x"/>
                                          </p:val>
                                        </p:tav>
                                      </p:tavLst>
                                    </p:anim>
                                    <p:anim calcmode="lin" valueType="num">
                                      <p:cBhvr additive="base">
                                        <p:cTn id="13" dur="500" fill="hold"/>
                                        <p:tgtEl>
                                          <p:spTgt spid="28"/>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29"/>
                                        </p:tgtEl>
                                        <p:attrNameLst>
                                          <p:attrName>style.visibility</p:attrName>
                                        </p:attrNameLst>
                                      </p:cBhvr>
                                      <p:to>
                                        <p:strVal val="visible"/>
                                      </p:to>
                                    </p:set>
                                    <p:anim calcmode="lin" valueType="num">
                                      <p:cBhvr additive="base">
                                        <p:cTn id="17" dur="500" fill="hold"/>
                                        <p:tgtEl>
                                          <p:spTgt spid="29"/>
                                        </p:tgtEl>
                                        <p:attrNameLst>
                                          <p:attrName>ppt_x</p:attrName>
                                        </p:attrNameLst>
                                      </p:cBhvr>
                                      <p:tavLst>
                                        <p:tav tm="0">
                                          <p:val>
                                            <p:strVal val="0-#ppt_w/2"/>
                                          </p:val>
                                        </p:tav>
                                        <p:tav tm="100000">
                                          <p:val>
                                            <p:strVal val="#ppt_x"/>
                                          </p:val>
                                        </p:tav>
                                      </p:tavLst>
                                    </p:anim>
                                    <p:anim calcmode="lin" valueType="num">
                                      <p:cBhvr additive="base">
                                        <p:cTn id="18" dur="500" fill="hold"/>
                                        <p:tgtEl>
                                          <p:spTgt spid="29"/>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 calcmode="lin" valueType="num">
                                      <p:cBhvr additive="base">
                                        <p:cTn id="22" dur="500" fill="hold"/>
                                        <p:tgtEl>
                                          <p:spTgt spid="30"/>
                                        </p:tgtEl>
                                        <p:attrNameLst>
                                          <p:attrName>ppt_x</p:attrName>
                                        </p:attrNameLst>
                                      </p:cBhvr>
                                      <p:tavLst>
                                        <p:tav tm="0">
                                          <p:val>
                                            <p:strVal val="0-#ppt_w/2"/>
                                          </p:val>
                                        </p:tav>
                                        <p:tav tm="100000">
                                          <p:val>
                                            <p:strVal val="#ppt_x"/>
                                          </p:val>
                                        </p:tav>
                                      </p:tavLst>
                                    </p:anim>
                                    <p:anim calcmode="lin" valueType="num">
                                      <p:cBhvr additive="base">
                                        <p:cTn id="23" dur="500" fill="hold"/>
                                        <p:tgtEl>
                                          <p:spTgt spid="30"/>
                                        </p:tgtEl>
                                        <p:attrNameLst>
                                          <p:attrName>ppt_y</p:attrName>
                                        </p:attrNameLst>
                                      </p:cBhvr>
                                      <p:tavLst>
                                        <p:tav tm="0">
                                          <p:val>
                                            <p:strVal val="#ppt_y"/>
                                          </p:val>
                                        </p:tav>
                                        <p:tav tm="100000">
                                          <p:val>
                                            <p:strVal val="#ppt_y"/>
                                          </p:val>
                                        </p:tav>
                                      </p:tavLst>
                                    </p:anim>
                                  </p:childTnLst>
                                </p:cTn>
                              </p:par>
                              <p:par>
                                <p:cTn id="24" presetID="10" presetClass="entr" presetSubtype="0" fill="hold" grpId="0" nodeType="withEffect">
                                  <p:stCondLst>
                                    <p:cond delay="0"/>
                                  </p:stCondLst>
                                  <p:childTnLst>
                                    <p:set>
                                      <p:cBhvr>
                                        <p:cTn id="25" dur="1" fill="hold">
                                          <p:stCondLst>
                                            <p:cond delay="0"/>
                                          </p:stCondLst>
                                        </p:cTn>
                                        <p:tgtEl>
                                          <p:spTgt spid="31"/>
                                        </p:tgtEl>
                                        <p:attrNameLst>
                                          <p:attrName>style.visibility</p:attrName>
                                        </p:attrNameLst>
                                      </p:cBhvr>
                                      <p:to>
                                        <p:strVal val="visible"/>
                                      </p:to>
                                    </p:set>
                                    <p:animEffect transition="in" filter="fade">
                                      <p:cBhvr>
                                        <p:cTn id="26" dur="500"/>
                                        <p:tgtEl>
                                          <p:spTgt spid="31"/>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fade">
                                      <p:cBhvr>
                                        <p:cTn id="29" dur="500"/>
                                        <p:tgtEl>
                                          <p:spTgt spid="32"/>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fade">
                                      <p:cBhvr>
                                        <p:cTn id="32" dur="500"/>
                                        <p:tgtEl>
                                          <p:spTgt spid="33"/>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fade">
                                      <p:cBhvr>
                                        <p:cTn id="35" dur="500"/>
                                        <p:tgtEl>
                                          <p:spTgt spid="34"/>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5"/>
                                        </p:tgtEl>
                                        <p:attrNameLst>
                                          <p:attrName>style.visibility</p:attrName>
                                        </p:attrNameLst>
                                      </p:cBhvr>
                                      <p:to>
                                        <p:strVal val="visible"/>
                                      </p:to>
                                    </p:set>
                                    <p:animEffect transition="in" filter="fade">
                                      <p:cBhvr>
                                        <p:cTn id="38" dur="500"/>
                                        <p:tgtEl>
                                          <p:spTgt spid="35"/>
                                        </p:tgtEl>
                                      </p:cBhvr>
                                    </p:animEffect>
                                  </p:childTnLst>
                                </p:cTn>
                              </p:par>
                            </p:childTnLst>
                          </p:cTn>
                        </p:par>
                        <p:par>
                          <p:cTn id="39" fill="hold">
                            <p:stCondLst>
                              <p:cond delay="2000"/>
                            </p:stCondLst>
                            <p:childTnLst>
                              <p:par>
                                <p:cTn id="40" presetID="2" presetClass="entr" presetSubtype="8" fill="hold" grpId="0" nodeType="afterEffect">
                                  <p:stCondLst>
                                    <p:cond delay="0"/>
                                  </p:stCondLst>
                                  <p:childTnLst>
                                    <p:set>
                                      <p:cBhvr>
                                        <p:cTn id="41" dur="1" fill="hold">
                                          <p:stCondLst>
                                            <p:cond delay="0"/>
                                          </p:stCondLst>
                                        </p:cTn>
                                        <p:tgtEl>
                                          <p:spTgt spid="12"/>
                                        </p:tgtEl>
                                        <p:attrNameLst>
                                          <p:attrName>style.visibility</p:attrName>
                                        </p:attrNameLst>
                                      </p:cBhvr>
                                      <p:to>
                                        <p:strVal val="visible"/>
                                      </p:to>
                                    </p:set>
                                    <p:anim calcmode="lin" valueType="num">
                                      <p:cBhvr additive="base">
                                        <p:cTn id="42" dur="500" fill="hold"/>
                                        <p:tgtEl>
                                          <p:spTgt spid="12"/>
                                        </p:tgtEl>
                                        <p:attrNameLst>
                                          <p:attrName>ppt_x</p:attrName>
                                        </p:attrNameLst>
                                      </p:cBhvr>
                                      <p:tavLst>
                                        <p:tav tm="0">
                                          <p:val>
                                            <p:strVal val="0-#ppt_w/2"/>
                                          </p:val>
                                        </p:tav>
                                        <p:tav tm="100000">
                                          <p:val>
                                            <p:strVal val="#ppt_x"/>
                                          </p:val>
                                        </p:tav>
                                      </p:tavLst>
                                    </p:anim>
                                    <p:anim calcmode="lin" valueType="num">
                                      <p:cBhvr additive="base">
                                        <p:cTn id="43" dur="500" fill="hold"/>
                                        <p:tgtEl>
                                          <p:spTgt spid="12"/>
                                        </p:tgtEl>
                                        <p:attrNameLst>
                                          <p:attrName>ppt_y</p:attrName>
                                        </p:attrNameLst>
                                      </p:cBhvr>
                                      <p:tavLst>
                                        <p:tav tm="0">
                                          <p:val>
                                            <p:strVal val="#ppt_y"/>
                                          </p:val>
                                        </p:tav>
                                        <p:tav tm="100000">
                                          <p:val>
                                            <p:strVal val="#ppt_y"/>
                                          </p:val>
                                        </p:tav>
                                      </p:tavLst>
                                    </p:anim>
                                  </p:childTnLst>
                                </p:cTn>
                              </p:par>
                              <p:par>
                                <p:cTn id="44" presetID="10"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500"/>
                                        <p:tgtEl>
                                          <p:spTgt spid="13"/>
                                        </p:tgtEl>
                                      </p:cBhvr>
                                    </p:animEffect>
                                  </p:childTnLst>
                                </p:cTn>
                              </p:par>
                            </p:childTnLst>
                          </p:cTn>
                        </p:par>
                        <p:par>
                          <p:cTn id="47" fill="hold">
                            <p:stCondLst>
                              <p:cond delay="2500"/>
                            </p:stCondLst>
                            <p:childTnLst>
                              <p:par>
                                <p:cTn id="48" presetID="2" presetClass="entr" presetSubtype="8" fill="hold" grpId="0" nodeType="after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additive="base">
                                        <p:cTn id="50" dur="500" fill="hold"/>
                                        <p:tgtEl>
                                          <p:spTgt spid="14"/>
                                        </p:tgtEl>
                                        <p:attrNameLst>
                                          <p:attrName>ppt_x</p:attrName>
                                        </p:attrNameLst>
                                      </p:cBhvr>
                                      <p:tavLst>
                                        <p:tav tm="0">
                                          <p:val>
                                            <p:strVal val="0-#ppt_w/2"/>
                                          </p:val>
                                        </p:tav>
                                        <p:tav tm="100000">
                                          <p:val>
                                            <p:strVal val="#ppt_x"/>
                                          </p:val>
                                        </p:tav>
                                      </p:tavLst>
                                    </p:anim>
                                    <p:anim calcmode="lin" valueType="num">
                                      <p:cBhvr additive="base">
                                        <p:cTn id="51" dur="500" fill="hold"/>
                                        <p:tgtEl>
                                          <p:spTgt spid="14"/>
                                        </p:tgtEl>
                                        <p:attrNameLst>
                                          <p:attrName>ppt_y</p:attrName>
                                        </p:attrNameLst>
                                      </p:cBhvr>
                                      <p:tavLst>
                                        <p:tav tm="0">
                                          <p:val>
                                            <p:strVal val="#ppt_y"/>
                                          </p:val>
                                        </p:tav>
                                        <p:tav tm="100000">
                                          <p:val>
                                            <p:strVal val="#ppt_y"/>
                                          </p:val>
                                        </p:tav>
                                      </p:tavLst>
                                    </p:anim>
                                  </p:childTnLst>
                                </p:cTn>
                              </p:par>
                              <p:par>
                                <p:cTn id="52" presetID="10" presetClass="entr" presetSubtype="0" fill="hold" grpId="0" nodeType="with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fade">
                                      <p:cBhvr>
                                        <p:cTn id="54" dur="500"/>
                                        <p:tgtEl>
                                          <p:spTgt spid="15"/>
                                        </p:tgtEl>
                                      </p:cBhvr>
                                    </p:animEffect>
                                  </p:childTnLst>
                                </p:cTn>
                              </p:par>
                            </p:childTnLst>
                          </p:cTn>
                        </p:par>
                        <p:par>
                          <p:cTn id="55" fill="hold">
                            <p:stCondLst>
                              <p:cond delay="3000"/>
                            </p:stCondLst>
                            <p:childTnLst>
                              <p:par>
                                <p:cTn id="56" presetID="2" presetClass="entr" presetSubtype="8"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0-#ppt_w/2"/>
                                          </p:val>
                                        </p:tav>
                                        <p:tav tm="100000">
                                          <p:val>
                                            <p:strVal val="#ppt_x"/>
                                          </p:val>
                                        </p:tav>
                                      </p:tavLst>
                                    </p:anim>
                                    <p:anim calcmode="lin" valueType="num">
                                      <p:cBhvr additive="base">
                                        <p:cTn id="59" dur="500" fill="hold"/>
                                        <p:tgtEl>
                                          <p:spTgt spid="16"/>
                                        </p:tgtEl>
                                        <p:attrNameLst>
                                          <p:attrName>ppt_y</p:attrName>
                                        </p:attrNameLst>
                                      </p:cBhvr>
                                      <p:tavLst>
                                        <p:tav tm="0">
                                          <p:val>
                                            <p:strVal val="#ppt_y"/>
                                          </p:val>
                                        </p:tav>
                                        <p:tav tm="100000">
                                          <p:val>
                                            <p:strVal val="#ppt_y"/>
                                          </p:val>
                                        </p:tav>
                                      </p:tavLst>
                                    </p:anim>
                                  </p:childTnLst>
                                </p:cTn>
                              </p:par>
                              <p:par>
                                <p:cTn id="60" presetID="10" presetClass="entr" presetSubtype="0" fill="hold" grpId="0" nodeType="with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fade">
                                      <p:cBhvr>
                                        <p:cTn id="6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29" grpId="0" animBg="1"/>
      <p:bldP spid="30" grpId="0" animBg="1"/>
      <p:bldP spid="31" grpId="0"/>
      <p:bldP spid="32" grpId="0"/>
      <p:bldP spid="33" grpId="0"/>
      <p:bldP spid="34" grpId="0"/>
      <p:bldP spid="35" grpId="0"/>
      <p:bldP spid="12" grpId="0" animBg="1"/>
      <p:bldP spid="13" grpId="0"/>
      <p:bldP spid="14" grpId="0" animBg="1"/>
      <p:bldP spid="15" grpId="0"/>
      <p:bldP spid="16" grpId="0" animBg="1"/>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6">
            <a:extLst>
              <a:ext uri="{FF2B5EF4-FFF2-40B4-BE49-F238E27FC236}">
                <a16:creationId xmlns:a16="http://schemas.microsoft.com/office/drawing/2014/main" id="{7EEEC117-01A4-436F-B8E0-134D3AC724A7}"/>
              </a:ext>
            </a:extLst>
          </p:cNvPr>
          <p:cNvSpPr>
            <a:spLocks/>
          </p:cNvSpPr>
          <p:nvPr/>
        </p:nvSpPr>
        <p:spPr bwMode="auto">
          <a:xfrm rot="10800000">
            <a:off x="3640250" y="3396486"/>
            <a:ext cx="1957500" cy="1242833"/>
          </a:xfrm>
          <a:prstGeom prst="leftArrow">
            <a:avLst/>
          </a:prstGeom>
          <a:solidFill>
            <a:srgbClr val="7FBC41"/>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4" name="Freeform 26">
            <a:extLst>
              <a:ext uri="{FF2B5EF4-FFF2-40B4-BE49-F238E27FC236}">
                <a16:creationId xmlns:a16="http://schemas.microsoft.com/office/drawing/2014/main" id="{2C89F2D6-334E-4A69-9E80-416570595FFF}"/>
              </a:ext>
            </a:extLst>
          </p:cNvPr>
          <p:cNvSpPr>
            <a:spLocks/>
          </p:cNvSpPr>
          <p:nvPr/>
        </p:nvSpPr>
        <p:spPr bwMode="auto">
          <a:xfrm rot="10800000">
            <a:off x="4654396" y="2241711"/>
            <a:ext cx="1956896" cy="1204733"/>
          </a:xfrm>
          <a:prstGeom prst="leftArrow">
            <a:avLst/>
          </a:prstGeom>
          <a:solidFill>
            <a:srgbClr val="EC5724"/>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5" name="Freeform 26">
            <a:extLst>
              <a:ext uri="{FF2B5EF4-FFF2-40B4-BE49-F238E27FC236}">
                <a16:creationId xmlns:a16="http://schemas.microsoft.com/office/drawing/2014/main" id="{E22615BD-C879-499E-8FE5-51EBCD90FB59}"/>
              </a:ext>
            </a:extLst>
          </p:cNvPr>
          <p:cNvSpPr>
            <a:spLocks/>
          </p:cNvSpPr>
          <p:nvPr/>
        </p:nvSpPr>
        <p:spPr bwMode="auto">
          <a:xfrm>
            <a:off x="3615589" y="1229723"/>
            <a:ext cx="1957500" cy="1242833"/>
          </a:xfrm>
          <a:prstGeom prst="leftArrow">
            <a:avLst/>
          </a:prstGeom>
          <a:solidFill>
            <a:srgbClr val="FDB817"/>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6" name="Freeform 26">
            <a:extLst>
              <a:ext uri="{FF2B5EF4-FFF2-40B4-BE49-F238E27FC236}">
                <a16:creationId xmlns:a16="http://schemas.microsoft.com/office/drawing/2014/main" id="{07738EA6-9CB4-4DF4-B538-BF8442E68504}"/>
              </a:ext>
            </a:extLst>
          </p:cNvPr>
          <p:cNvSpPr>
            <a:spLocks/>
          </p:cNvSpPr>
          <p:nvPr/>
        </p:nvSpPr>
        <p:spPr bwMode="auto">
          <a:xfrm>
            <a:off x="2395924" y="2523326"/>
            <a:ext cx="1956896" cy="1166934"/>
          </a:xfrm>
          <a:prstGeom prst="leftArrow">
            <a:avLst/>
          </a:prstGeom>
          <a:solidFill>
            <a:srgbClr val="31A8DF"/>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grpSp>
        <p:nvGrpSpPr>
          <p:cNvPr id="7" name="Group 6">
            <a:extLst>
              <a:ext uri="{FF2B5EF4-FFF2-40B4-BE49-F238E27FC236}">
                <a16:creationId xmlns:a16="http://schemas.microsoft.com/office/drawing/2014/main" id="{0F237882-C110-4A9A-AE37-408057714CDB}"/>
              </a:ext>
            </a:extLst>
          </p:cNvPr>
          <p:cNvGrpSpPr/>
          <p:nvPr/>
        </p:nvGrpSpPr>
        <p:grpSpPr>
          <a:xfrm rot="18810804">
            <a:off x="3875697" y="2991507"/>
            <a:ext cx="842090" cy="540693"/>
            <a:chOff x="4481513" y="3678059"/>
            <a:chExt cx="1614487" cy="1036638"/>
          </a:xfrm>
        </p:grpSpPr>
        <p:sp>
          <p:nvSpPr>
            <p:cNvPr id="8" name="Rectangle 12">
              <a:extLst>
                <a:ext uri="{FF2B5EF4-FFF2-40B4-BE49-F238E27FC236}">
                  <a16:creationId xmlns:a16="http://schemas.microsoft.com/office/drawing/2014/main" id="{95FD94CD-9D58-4D1D-B729-7048DD59BC42}"/>
                </a:ext>
              </a:extLst>
            </p:cNvPr>
            <p:cNvSpPr>
              <a:spLocks noChangeArrowheads="1"/>
            </p:cNvSpPr>
            <p:nvPr/>
          </p:nvSpPr>
          <p:spPr bwMode="auto">
            <a:xfrm>
              <a:off x="4481513" y="3678059"/>
              <a:ext cx="1614487" cy="344488"/>
            </a:xfrm>
            <a:prstGeom prst="rect">
              <a:avLst/>
            </a:prstGeom>
            <a:solidFill>
              <a:srgbClr val="31A8DF">
                <a:lumMod val="60000"/>
                <a:lumOff val="40000"/>
              </a:srgbClr>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9" name="Rectangle 13">
              <a:extLst>
                <a:ext uri="{FF2B5EF4-FFF2-40B4-BE49-F238E27FC236}">
                  <a16:creationId xmlns:a16="http://schemas.microsoft.com/office/drawing/2014/main" id="{C41F3A23-1F8F-4756-B3AE-D06D72B3AE5D}"/>
                </a:ext>
              </a:extLst>
            </p:cNvPr>
            <p:cNvSpPr>
              <a:spLocks noChangeArrowheads="1"/>
            </p:cNvSpPr>
            <p:nvPr/>
          </p:nvSpPr>
          <p:spPr bwMode="auto">
            <a:xfrm>
              <a:off x="4481513" y="4022546"/>
              <a:ext cx="1614487" cy="344488"/>
            </a:xfrm>
            <a:prstGeom prst="rect">
              <a:avLst/>
            </a:prstGeom>
            <a:solidFill>
              <a:srgbClr val="31A8DF"/>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10" name="Rectangle 14">
              <a:extLst>
                <a:ext uri="{FF2B5EF4-FFF2-40B4-BE49-F238E27FC236}">
                  <a16:creationId xmlns:a16="http://schemas.microsoft.com/office/drawing/2014/main" id="{5AC0AFA8-F123-4CE1-8F67-68C1389E2430}"/>
                </a:ext>
              </a:extLst>
            </p:cNvPr>
            <p:cNvSpPr>
              <a:spLocks noChangeArrowheads="1"/>
            </p:cNvSpPr>
            <p:nvPr/>
          </p:nvSpPr>
          <p:spPr bwMode="auto">
            <a:xfrm>
              <a:off x="4481513" y="4367034"/>
              <a:ext cx="1614487" cy="347663"/>
            </a:xfrm>
            <a:prstGeom prst="rect">
              <a:avLst/>
            </a:prstGeom>
            <a:solidFill>
              <a:srgbClr val="31A8DF">
                <a:lumMod val="75000"/>
              </a:srgbClr>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grpSp>
      <p:grpSp>
        <p:nvGrpSpPr>
          <p:cNvPr id="11" name="Group 10">
            <a:extLst>
              <a:ext uri="{FF2B5EF4-FFF2-40B4-BE49-F238E27FC236}">
                <a16:creationId xmlns:a16="http://schemas.microsoft.com/office/drawing/2014/main" id="{C87951DB-9E6D-467E-83D8-F0FE2BD6B153}"/>
              </a:ext>
            </a:extLst>
          </p:cNvPr>
          <p:cNvGrpSpPr/>
          <p:nvPr/>
        </p:nvGrpSpPr>
        <p:grpSpPr>
          <a:xfrm rot="18810804">
            <a:off x="4453663" y="2383542"/>
            <a:ext cx="842090" cy="538210"/>
            <a:chOff x="6096000" y="3187521"/>
            <a:chExt cx="1614487" cy="1031876"/>
          </a:xfrm>
        </p:grpSpPr>
        <p:sp>
          <p:nvSpPr>
            <p:cNvPr id="12" name="Rectangle 15">
              <a:extLst>
                <a:ext uri="{FF2B5EF4-FFF2-40B4-BE49-F238E27FC236}">
                  <a16:creationId xmlns:a16="http://schemas.microsoft.com/office/drawing/2014/main" id="{98E3C82C-7806-44A3-A406-CE553A9F40C5}"/>
                </a:ext>
              </a:extLst>
            </p:cNvPr>
            <p:cNvSpPr>
              <a:spLocks noChangeArrowheads="1"/>
            </p:cNvSpPr>
            <p:nvPr/>
          </p:nvSpPr>
          <p:spPr bwMode="auto">
            <a:xfrm>
              <a:off x="6096000" y="3187521"/>
              <a:ext cx="1614487" cy="344488"/>
            </a:xfrm>
            <a:prstGeom prst="rect">
              <a:avLst/>
            </a:prstGeom>
            <a:solidFill>
              <a:srgbClr val="EC5724">
                <a:lumMod val="60000"/>
                <a:lumOff val="40000"/>
              </a:srgbClr>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13" name="Rectangle 16">
              <a:extLst>
                <a:ext uri="{FF2B5EF4-FFF2-40B4-BE49-F238E27FC236}">
                  <a16:creationId xmlns:a16="http://schemas.microsoft.com/office/drawing/2014/main" id="{1ACC8F73-5F3E-4858-9B50-504ADA9DB3C2}"/>
                </a:ext>
              </a:extLst>
            </p:cNvPr>
            <p:cNvSpPr>
              <a:spLocks noChangeArrowheads="1"/>
            </p:cNvSpPr>
            <p:nvPr/>
          </p:nvSpPr>
          <p:spPr bwMode="auto">
            <a:xfrm>
              <a:off x="6096000" y="3532009"/>
              <a:ext cx="1614487" cy="342900"/>
            </a:xfrm>
            <a:prstGeom prst="rect">
              <a:avLst/>
            </a:prstGeom>
            <a:solidFill>
              <a:srgbClr val="EC5724"/>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14" name="Rectangle 17">
              <a:extLst>
                <a:ext uri="{FF2B5EF4-FFF2-40B4-BE49-F238E27FC236}">
                  <a16:creationId xmlns:a16="http://schemas.microsoft.com/office/drawing/2014/main" id="{44FD0FBA-C068-44E5-A353-C37A9A2CC179}"/>
                </a:ext>
              </a:extLst>
            </p:cNvPr>
            <p:cNvSpPr>
              <a:spLocks noChangeArrowheads="1"/>
            </p:cNvSpPr>
            <p:nvPr/>
          </p:nvSpPr>
          <p:spPr bwMode="auto">
            <a:xfrm>
              <a:off x="6096000" y="3874909"/>
              <a:ext cx="1614487" cy="344488"/>
            </a:xfrm>
            <a:prstGeom prst="rect">
              <a:avLst/>
            </a:prstGeom>
            <a:solidFill>
              <a:srgbClr val="EC5724">
                <a:lumMod val="75000"/>
              </a:srgbClr>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grpSp>
      <p:grpSp>
        <p:nvGrpSpPr>
          <p:cNvPr id="15" name="Group 14">
            <a:extLst>
              <a:ext uri="{FF2B5EF4-FFF2-40B4-BE49-F238E27FC236}">
                <a16:creationId xmlns:a16="http://schemas.microsoft.com/office/drawing/2014/main" id="{E4A11BDB-2E5F-405E-825B-7EF156BC3EEF}"/>
              </a:ext>
            </a:extLst>
          </p:cNvPr>
          <p:cNvGrpSpPr/>
          <p:nvPr/>
        </p:nvGrpSpPr>
        <p:grpSpPr>
          <a:xfrm rot="18810804">
            <a:off x="5004565" y="1733789"/>
            <a:ext cx="967948" cy="540693"/>
            <a:chOff x="7700963" y="3678059"/>
            <a:chExt cx="1855787" cy="1036638"/>
          </a:xfrm>
        </p:grpSpPr>
        <p:sp>
          <p:nvSpPr>
            <p:cNvPr id="16" name="Freeform 7">
              <a:extLst>
                <a:ext uri="{FF2B5EF4-FFF2-40B4-BE49-F238E27FC236}">
                  <a16:creationId xmlns:a16="http://schemas.microsoft.com/office/drawing/2014/main" id="{FB106737-9BBB-4855-A578-37584319CA8B}"/>
                </a:ext>
              </a:extLst>
            </p:cNvPr>
            <p:cNvSpPr>
              <a:spLocks/>
            </p:cNvSpPr>
            <p:nvPr/>
          </p:nvSpPr>
          <p:spPr bwMode="auto">
            <a:xfrm>
              <a:off x="9224963" y="3678059"/>
              <a:ext cx="331787" cy="1036638"/>
            </a:xfrm>
            <a:custGeom>
              <a:avLst/>
              <a:gdLst>
                <a:gd name="T0" fmla="*/ 0 w 209"/>
                <a:gd name="T1" fmla="*/ 162 h 653"/>
                <a:gd name="T2" fmla="*/ 135 w 209"/>
                <a:gd name="T3" fmla="*/ 0 h 653"/>
                <a:gd name="T4" fmla="*/ 209 w 209"/>
                <a:gd name="T5" fmla="*/ 210 h 653"/>
                <a:gd name="T6" fmla="*/ 209 w 209"/>
                <a:gd name="T7" fmla="*/ 443 h 653"/>
                <a:gd name="T8" fmla="*/ 135 w 209"/>
                <a:gd name="T9" fmla="*/ 653 h 653"/>
                <a:gd name="T10" fmla="*/ 0 w 209"/>
                <a:gd name="T11" fmla="*/ 488 h 653"/>
                <a:gd name="T12" fmla="*/ 0 w 209"/>
                <a:gd name="T13" fmla="*/ 162 h 653"/>
              </a:gdLst>
              <a:ahLst/>
              <a:cxnLst>
                <a:cxn ang="0">
                  <a:pos x="T0" y="T1"/>
                </a:cxn>
                <a:cxn ang="0">
                  <a:pos x="T2" y="T3"/>
                </a:cxn>
                <a:cxn ang="0">
                  <a:pos x="T4" y="T5"/>
                </a:cxn>
                <a:cxn ang="0">
                  <a:pos x="T6" y="T7"/>
                </a:cxn>
                <a:cxn ang="0">
                  <a:pos x="T8" y="T9"/>
                </a:cxn>
                <a:cxn ang="0">
                  <a:pos x="T10" y="T11"/>
                </a:cxn>
                <a:cxn ang="0">
                  <a:pos x="T12" y="T13"/>
                </a:cxn>
              </a:cxnLst>
              <a:rect l="0" t="0" r="r" b="b"/>
              <a:pathLst>
                <a:path w="209" h="653">
                  <a:moveTo>
                    <a:pt x="0" y="162"/>
                  </a:moveTo>
                  <a:lnTo>
                    <a:pt x="135" y="0"/>
                  </a:lnTo>
                  <a:lnTo>
                    <a:pt x="209" y="210"/>
                  </a:lnTo>
                  <a:lnTo>
                    <a:pt x="209" y="443"/>
                  </a:lnTo>
                  <a:lnTo>
                    <a:pt x="135" y="653"/>
                  </a:lnTo>
                  <a:lnTo>
                    <a:pt x="0" y="488"/>
                  </a:lnTo>
                  <a:lnTo>
                    <a:pt x="0" y="162"/>
                  </a:lnTo>
                  <a:close/>
                </a:path>
              </a:pathLst>
            </a:custGeom>
            <a:solidFill>
              <a:srgbClr val="BBA17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17" name="Freeform 18">
              <a:extLst>
                <a:ext uri="{FF2B5EF4-FFF2-40B4-BE49-F238E27FC236}">
                  <a16:creationId xmlns:a16="http://schemas.microsoft.com/office/drawing/2014/main" id="{73149759-68F7-4D54-9043-7306C547909A}"/>
                </a:ext>
              </a:extLst>
            </p:cNvPr>
            <p:cNvSpPr>
              <a:spLocks/>
            </p:cNvSpPr>
            <p:nvPr/>
          </p:nvSpPr>
          <p:spPr bwMode="auto">
            <a:xfrm>
              <a:off x="7700963" y="3678059"/>
              <a:ext cx="1738312" cy="344488"/>
            </a:xfrm>
            <a:custGeom>
              <a:avLst/>
              <a:gdLst>
                <a:gd name="T0" fmla="*/ 1020 w 1095"/>
                <a:gd name="T1" fmla="*/ 217 h 217"/>
                <a:gd name="T2" fmla="*/ 1095 w 1095"/>
                <a:gd name="T3" fmla="*/ 0 h 217"/>
                <a:gd name="T4" fmla="*/ 0 w 1095"/>
                <a:gd name="T5" fmla="*/ 0 h 217"/>
                <a:gd name="T6" fmla="*/ 0 w 1095"/>
                <a:gd name="T7" fmla="*/ 217 h 217"/>
                <a:gd name="T8" fmla="*/ 1020 w 1095"/>
                <a:gd name="T9" fmla="*/ 217 h 217"/>
              </a:gdLst>
              <a:ahLst/>
              <a:cxnLst>
                <a:cxn ang="0">
                  <a:pos x="T0" y="T1"/>
                </a:cxn>
                <a:cxn ang="0">
                  <a:pos x="T2" y="T3"/>
                </a:cxn>
                <a:cxn ang="0">
                  <a:pos x="T4" y="T5"/>
                </a:cxn>
                <a:cxn ang="0">
                  <a:pos x="T6" y="T7"/>
                </a:cxn>
                <a:cxn ang="0">
                  <a:pos x="T8" y="T9"/>
                </a:cxn>
              </a:cxnLst>
              <a:rect l="0" t="0" r="r" b="b"/>
              <a:pathLst>
                <a:path w="1095" h="217">
                  <a:moveTo>
                    <a:pt x="1020" y="217"/>
                  </a:moveTo>
                  <a:lnTo>
                    <a:pt x="1095" y="0"/>
                  </a:lnTo>
                  <a:lnTo>
                    <a:pt x="0" y="0"/>
                  </a:lnTo>
                  <a:lnTo>
                    <a:pt x="0" y="217"/>
                  </a:lnTo>
                  <a:lnTo>
                    <a:pt x="1020" y="217"/>
                  </a:lnTo>
                  <a:close/>
                </a:path>
              </a:pathLst>
            </a:custGeom>
            <a:solidFill>
              <a:srgbClr val="FDB817">
                <a:lumMod val="60000"/>
                <a:lumOff val="40000"/>
              </a:srgbClr>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18" name="Rectangle 19">
              <a:extLst>
                <a:ext uri="{FF2B5EF4-FFF2-40B4-BE49-F238E27FC236}">
                  <a16:creationId xmlns:a16="http://schemas.microsoft.com/office/drawing/2014/main" id="{6F9C1B48-B2A4-496E-B3ED-8CE3CA75C320}"/>
                </a:ext>
              </a:extLst>
            </p:cNvPr>
            <p:cNvSpPr>
              <a:spLocks noChangeArrowheads="1"/>
            </p:cNvSpPr>
            <p:nvPr/>
          </p:nvSpPr>
          <p:spPr bwMode="auto">
            <a:xfrm>
              <a:off x="7700963" y="4022546"/>
              <a:ext cx="1619250" cy="344488"/>
            </a:xfrm>
            <a:prstGeom prst="rect">
              <a:avLst/>
            </a:prstGeom>
            <a:solidFill>
              <a:srgbClr val="FDB817"/>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19" name="Freeform 20">
              <a:extLst>
                <a:ext uri="{FF2B5EF4-FFF2-40B4-BE49-F238E27FC236}">
                  <a16:creationId xmlns:a16="http://schemas.microsoft.com/office/drawing/2014/main" id="{0E0709B7-B58D-4D90-A9F2-BD18BE76B658}"/>
                </a:ext>
              </a:extLst>
            </p:cNvPr>
            <p:cNvSpPr>
              <a:spLocks/>
            </p:cNvSpPr>
            <p:nvPr/>
          </p:nvSpPr>
          <p:spPr bwMode="auto">
            <a:xfrm>
              <a:off x="7700963" y="4367034"/>
              <a:ext cx="1738312" cy="347663"/>
            </a:xfrm>
            <a:custGeom>
              <a:avLst/>
              <a:gdLst>
                <a:gd name="T0" fmla="*/ 1095 w 1095"/>
                <a:gd name="T1" fmla="*/ 219 h 219"/>
                <a:gd name="T2" fmla="*/ 1020 w 1095"/>
                <a:gd name="T3" fmla="*/ 0 h 219"/>
                <a:gd name="T4" fmla="*/ 0 w 1095"/>
                <a:gd name="T5" fmla="*/ 0 h 219"/>
                <a:gd name="T6" fmla="*/ 0 w 1095"/>
                <a:gd name="T7" fmla="*/ 219 h 219"/>
                <a:gd name="T8" fmla="*/ 1095 w 1095"/>
                <a:gd name="T9" fmla="*/ 219 h 219"/>
              </a:gdLst>
              <a:ahLst/>
              <a:cxnLst>
                <a:cxn ang="0">
                  <a:pos x="T0" y="T1"/>
                </a:cxn>
                <a:cxn ang="0">
                  <a:pos x="T2" y="T3"/>
                </a:cxn>
                <a:cxn ang="0">
                  <a:pos x="T4" y="T5"/>
                </a:cxn>
                <a:cxn ang="0">
                  <a:pos x="T6" y="T7"/>
                </a:cxn>
                <a:cxn ang="0">
                  <a:pos x="T8" y="T9"/>
                </a:cxn>
              </a:cxnLst>
              <a:rect l="0" t="0" r="r" b="b"/>
              <a:pathLst>
                <a:path w="1095" h="219">
                  <a:moveTo>
                    <a:pt x="1095" y="219"/>
                  </a:moveTo>
                  <a:lnTo>
                    <a:pt x="1020" y="0"/>
                  </a:lnTo>
                  <a:lnTo>
                    <a:pt x="0" y="0"/>
                  </a:lnTo>
                  <a:lnTo>
                    <a:pt x="0" y="219"/>
                  </a:lnTo>
                  <a:lnTo>
                    <a:pt x="1095" y="219"/>
                  </a:lnTo>
                  <a:close/>
                </a:path>
              </a:pathLst>
            </a:custGeom>
            <a:solidFill>
              <a:srgbClr val="FDB817">
                <a:lumMod val="75000"/>
              </a:srgbClr>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20" name="Oval 21">
              <a:extLst>
                <a:ext uri="{FF2B5EF4-FFF2-40B4-BE49-F238E27FC236}">
                  <a16:creationId xmlns:a16="http://schemas.microsoft.com/office/drawing/2014/main" id="{05EBDEE2-73F5-4B77-9030-743761D32F12}"/>
                </a:ext>
              </a:extLst>
            </p:cNvPr>
            <p:cNvSpPr>
              <a:spLocks noChangeArrowheads="1"/>
            </p:cNvSpPr>
            <p:nvPr/>
          </p:nvSpPr>
          <p:spPr bwMode="auto">
            <a:xfrm>
              <a:off x="9398000" y="4049534"/>
              <a:ext cx="82550" cy="293688"/>
            </a:xfrm>
            <a:prstGeom prst="ellipse">
              <a:avLst/>
            </a:prstGeom>
            <a:solidFill>
              <a:sysClr val="windowText" lastClr="000000">
                <a:lumMod val="75000"/>
                <a:lumOff val="25000"/>
              </a:sysClr>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grpSp>
      <p:grpSp>
        <p:nvGrpSpPr>
          <p:cNvPr id="21" name="Group 20">
            <a:extLst>
              <a:ext uri="{FF2B5EF4-FFF2-40B4-BE49-F238E27FC236}">
                <a16:creationId xmlns:a16="http://schemas.microsoft.com/office/drawing/2014/main" id="{FA3D8D74-7DE0-4BE3-A69C-0C6AFCB6A7FB}"/>
              </a:ext>
            </a:extLst>
          </p:cNvPr>
          <p:cNvGrpSpPr/>
          <p:nvPr/>
        </p:nvGrpSpPr>
        <p:grpSpPr>
          <a:xfrm rot="18810804">
            <a:off x="2751559" y="3838340"/>
            <a:ext cx="1498705" cy="538210"/>
            <a:chOff x="1608138" y="3187521"/>
            <a:chExt cx="2873375" cy="1031876"/>
          </a:xfrm>
        </p:grpSpPr>
        <p:sp>
          <p:nvSpPr>
            <p:cNvPr id="22" name="Freeform 8">
              <a:extLst>
                <a:ext uri="{FF2B5EF4-FFF2-40B4-BE49-F238E27FC236}">
                  <a16:creationId xmlns:a16="http://schemas.microsoft.com/office/drawing/2014/main" id="{424DAF00-2515-4C14-97B1-167B14748727}"/>
                </a:ext>
              </a:extLst>
            </p:cNvPr>
            <p:cNvSpPr>
              <a:spLocks/>
            </p:cNvSpPr>
            <p:nvPr/>
          </p:nvSpPr>
          <p:spPr bwMode="auto">
            <a:xfrm>
              <a:off x="1608138" y="3187521"/>
              <a:ext cx="1490662" cy="1031875"/>
            </a:xfrm>
            <a:custGeom>
              <a:avLst/>
              <a:gdLst>
                <a:gd name="T0" fmla="*/ 793 w 939"/>
                <a:gd name="T1" fmla="*/ 650 h 650"/>
                <a:gd name="T2" fmla="*/ 0 w 939"/>
                <a:gd name="T3" fmla="*/ 326 h 650"/>
                <a:gd name="T4" fmla="*/ 793 w 939"/>
                <a:gd name="T5" fmla="*/ 0 h 650"/>
                <a:gd name="T6" fmla="*/ 939 w 939"/>
                <a:gd name="T7" fmla="*/ 0 h 650"/>
                <a:gd name="T8" fmla="*/ 939 w 939"/>
                <a:gd name="T9" fmla="*/ 650 h 650"/>
                <a:gd name="T10" fmla="*/ 793 w 939"/>
                <a:gd name="T11" fmla="*/ 650 h 650"/>
              </a:gdLst>
              <a:ahLst/>
              <a:cxnLst>
                <a:cxn ang="0">
                  <a:pos x="T0" y="T1"/>
                </a:cxn>
                <a:cxn ang="0">
                  <a:pos x="T2" y="T3"/>
                </a:cxn>
                <a:cxn ang="0">
                  <a:pos x="T4" y="T5"/>
                </a:cxn>
                <a:cxn ang="0">
                  <a:pos x="T6" y="T7"/>
                </a:cxn>
                <a:cxn ang="0">
                  <a:pos x="T8" y="T9"/>
                </a:cxn>
                <a:cxn ang="0">
                  <a:pos x="T10" y="T11"/>
                </a:cxn>
              </a:cxnLst>
              <a:rect l="0" t="0" r="r" b="b"/>
              <a:pathLst>
                <a:path w="939" h="650">
                  <a:moveTo>
                    <a:pt x="793" y="650"/>
                  </a:moveTo>
                  <a:lnTo>
                    <a:pt x="0" y="326"/>
                  </a:lnTo>
                  <a:lnTo>
                    <a:pt x="793" y="0"/>
                  </a:lnTo>
                  <a:lnTo>
                    <a:pt x="939" y="0"/>
                  </a:lnTo>
                  <a:lnTo>
                    <a:pt x="939" y="650"/>
                  </a:lnTo>
                  <a:lnTo>
                    <a:pt x="793" y="650"/>
                  </a:lnTo>
                  <a:close/>
                </a:path>
              </a:pathLst>
            </a:custGeom>
            <a:solidFill>
              <a:srgbClr val="D4AC8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23" name="Freeform 9">
              <a:extLst>
                <a:ext uri="{FF2B5EF4-FFF2-40B4-BE49-F238E27FC236}">
                  <a16:creationId xmlns:a16="http://schemas.microsoft.com/office/drawing/2014/main" id="{3AD4DC66-13E9-4E51-8887-1F9E1A577BB2}"/>
                </a:ext>
              </a:extLst>
            </p:cNvPr>
            <p:cNvSpPr>
              <a:spLocks/>
            </p:cNvSpPr>
            <p:nvPr/>
          </p:nvSpPr>
          <p:spPr bwMode="auto">
            <a:xfrm>
              <a:off x="2738438" y="3187521"/>
              <a:ext cx="1743075" cy="344488"/>
            </a:xfrm>
            <a:custGeom>
              <a:avLst/>
              <a:gdLst>
                <a:gd name="T0" fmla="*/ 464 w 464"/>
                <a:gd name="T1" fmla="*/ 0 h 91"/>
                <a:gd name="T2" fmla="*/ 41 w 464"/>
                <a:gd name="T3" fmla="*/ 0 h 91"/>
                <a:gd name="T4" fmla="*/ 16 w 464"/>
                <a:gd name="T5" fmla="*/ 14 h 91"/>
                <a:gd name="T6" fmla="*/ 5 w 464"/>
                <a:gd name="T7" fmla="*/ 31 h 91"/>
                <a:gd name="T8" fmla="*/ 5 w 464"/>
                <a:gd name="T9" fmla="*/ 59 h 91"/>
                <a:gd name="T10" fmla="*/ 16 w 464"/>
                <a:gd name="T11" fmla="*/ 77 h 91"/>
                <a:gd name="T12" fmla="*/ 41 w 464"/>
                <a:gd name="T13" fmla="*/ 91 h 91"/>
                <a:gd name="T14" fmla="*/ 464 w 464"/>
                <a:gd name="T15" fmla="*/ 91 h 91"/>
                <a:gd name="T16" fmla="*/ 464 w 464"/>
                <a:gd name="T17"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91">
                  <a:moveTo>
                    <a:pt x="464" y="0"/>
                  </a:moveTo>
                  <a:cubicBezTo>
                    <a:pt x="41" y="0"/>
                    <a:pt x="41" y="0"/>
                    <a:pt x="41" y="0"/>
                  </a:cubicBezTo>
                  <a:cubicBezTo>
                    <a:pt x="32" y="0"/>
                    <a:pt x="21" y="6"/>
                    <a:pt x="16" y="14"/>
                  </a:cubicBezTo>
                  <a:cubicBezTo>
                    <a:pt x="5" y="31"/>
                    <a:pt x="5" y="31"/>
                    <a:pt x="5" y="31"/>
                  </a:cubicBezTo>
                  <a:cubicBezTo>
                    <a:pt x="0" y="39"/>
                    <a:pt x="0" y="52"/>
                    <a:pt x="5" y="59"/>
                  </a:cubicBezTo>
                  <a:cubicBezTo>
                    <a:pt x="16" y="77"/>
                    <a:pt x="16" y="77"/>
                    <a:pt x="16" y="77"/>
                  </a:cubicBezTo>
                  <a:cubicBezTo>
                    <a:pt x="21" y="85"/>
                    <a:pt x="32" y="91"/>
                    <a:pt x="41" y="91"/>
                  </a:cubicBezTo>
                  <a:cubicBezTo>
                    <a:pt x="464" y="91"/>
                    <a:pt x="464" y="91"/>
                    <a:pt x="464" y="91"/>
                  </a:cubicBezTo>
                  <a:lnTo>
                    <a:pt x="464" y="0"/>
                  </a:lnTo>
                  <a:close/>
                </a:path>
              </a:pathLst>
            </a:custGeom>
            <a:solidFill>
              <a:srgbClr val="7FBC41">
                <a:lumMod val="60000"/>
                <a:lumOff val="40000"/>
              </a:srgbClr>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24" name="Freeform 10">
              <a:extLst>
                <a:ext uri="{FF2B5EF4-FFF2-40B4-BE49-F238E27FC236}">
                  <a16:creationId xmlns:a16="http://schemas.microsoft.com/office/drawing/2014/main" id="{1F4E0116-BE87-4FBF-B526-04D35D092580}"/>
                </a:ext>
              </a:extLst>
            </p:cNvPr>
            <p:cNvSpPr>
              <a:spLocks/>
            </p:cNvSpPr>
            <p:nvPr/>
          </p:nvSpPr>
          <p:spPr bwMode="auto">
            <a:xfrm>
              <a:off x="2738438" y="3532009"/>
              <a:ext cx="1743075" cy="342900"/>
            </a:xfrm>
            <a:custGeom>
              <a:avLst/>
              <a:gdLst>
                <a:gd name="T0" fmla="*/ 464 w 464"/>
                <a:gd name="T1" fmla="*/ 0 h 91"/>
                <a:gd name="T2" fmla="*/ 41 w 464"/>
                <a:gd name="T3" fmla="*/ 0 h 91"/>
                <a:gd name="T4" fmla="*/ 16 w 464"/>
                <a:gd name="T5" fmla="*/ 14 h 91"/>
                <a:gd name="T6" fmla="*/ 5 w 464"/>
                <a:gd name="T7" fmla="*/ 32 h 91"/>
                <a:gd name="T8" fmla="*/ 5 w 464"/>
                <a:gd name="T9" fmla="*/ 60 h 91"/>
                <a:gd name="T10" fmla="*/ 16 w 464"/>
                <a:gd name="T11" fmla="*/ 77 h 91"/>
                <a:gd name="T12" fmla="*/ 41 w 464"/>
                <a:gd name="T13" fmla="*/ 91 h 91"/>
                <a:gd name="T14" fmla="*/ 464 w 464"/>
                <a:gd name="T15" fmla="*/ 91 h 91"/>
                <a:gd name="T16" fmla="*/ 464 w 464"/>
                <a:gd name="T17"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91">
                  <a:moveTo>
                    <a:pt x="464" y="0"/>
                  </a:moveTo>
                  <a:cubicBezTo>
                    <a:pt x="41" y="0"/>
                    <a:pt x="41" y="0"/>
                    <a:pt x="41" y="0"/>
                  </a:cubicBezTo>
                  <a:cubicBezTo>
                    <a:pt x="32" y="0"/>
                    <a:pt x="21" y="6"/>
                    <a:pt x="16" y="14"/>
                  </a:cubicBezTo>
                  <a:cubicBezTo>
                    <a:pt x="5" y="32"/>
                    <a:pt x="5" y="32"/>
                    <a:pt x="5" y="32"/>
                  </a:cubicBezTo>
                  <a:cubicBezTo>
                    <a:pt x="0" y="39"/>
                    <a:pt x="0" y="52"/>
                    <a:pt x="5" y="60"/>
                  </a:cubicBezTo>
                  <a:cubicBezTo>
                    <a:pt x="16" y="77"/>
                    <a:pt x="16" y="77"/>
                    <a:pt x="16" y="77"/>
                  </a:cubicBezTo>
                  <a:cubicBezTo>
                    <a:pt x="21" y="85"/>
                    <a:pt x="32" y="91"/>
                    <a:pt x="41" y="91"/>
                  </a:cubicBezTo>
                  <a:cubicBezTo>
                    <a:pt x="464" y="91"/>
                    <a:pt x="464" y="91"/>
                    <a:pt x="464" y="91"/>
                  </a:cubicBezTo>
                  <a:lnTo>
                    <a:pt x="464" y="0"/>
                  </a:lnTo>
                  <a:close/>
                </a:path>
              </a:pathLst>
            </a:custGeom>
            <a:solidFill>
              <a:srgbClr val="7FBC41"/>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25" name="Freeform 11">
              <a:extLst>
                <a:ext uri="{FF2B5EF4-FFF2-40B4-BE49-F238E27FC236}">
                  <a16:creationId xmlns:a16="http://schemas.microsoft.com/office/drawing/2014/main" id="{6DA36717-F81F-4262-987A-37E9BFA60C4A}"/>
                </a:ext>
              </a:extLst>
            </p:cNvPr>
            <p:cNvSpPr>
              <a:spLocks/>
            </p:cNvSpPr>
            <p:nvPr/>
          </p:nvSpPr>
          <p:spPr bwMode="auto">
            <a:xfrm>
              <a:off x="2738438" y="3874909"/>
              <a:ext cx="1743075" cy="344488"/>
            </a:xfrm>
            <a:custGeom>
              <a:avLst/>
              <a:gdLst>
                <a:gd name="T0" fmla="*/ 464 w 464"/>
                <a:gd name="T1" fmla="*/ 0 h 91"/>
                <a:gd name="T2" fmla="*/ 41 w 464"/>
                <a:gd name="T3" fmla="*/ 0 h 91"/>
                <a:gd name="T4" fmla="*/ 16 w 464"/>
                <a:gd name="T5" fmla="*/ 14 h 91"/>
                <a:gd name="T6" fmla="*/ 5 w 464"/>
                <a:gd name="T7" fmla="*/ 32 h 91"/>
                <a:gd name="T8" fmla="*/ 5 w 464"/>
                <a:gd name="T9" fmla="*/ 60 h 91"/>
                <a:gd name="T10" fmla="*/ 16 w 464"/>
                <a:gd name="T11" fmla="*/ 77 h 91"/>
                <a:gd name="T12" fmla="*/ 41 w 464"/>
                <a:gd name="T13" fmla="*/ 91 h 91"/>
                <a:gd name="T14" fmla="*/ 464 w 464"/>
                <a:gd name="T15" fmla="*/ 91 h 91"/>
                <a:gd name="T16" fmla="*/ 464 w 464"/>
                <a:gd name="T17"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91">
                  <a:moveTo>
                    <a:pt x="464" y="0"/>
                  </a:moveTo>
                  <a:cubicBezTo>
                    <a:pt x="41" y="0"/>
                    <a:pt x="41" y="0"/>
                    <a:pt x="41" y="0"/>
                  </a:cubicBezTo>
                  <a:cubicBezTo>
                    <a:pt x="32" y="0"/>
                    <a:pt x="21" y="6"/>
                    <a:pt x="16" y="14"/>
                  </a:cubicBezTo>
                  <a:cubicBezTo>
                    <a:pt x="5" y="32"/>
                    <a:pt x="5" y="32"/>
                    <a:pt x="5" y="32"/>
                  </a:cubicBezTo>
                  <a:cubicBezTo>
                    <a:pt x="0" y="40"/>
                    <a:pt x="0" y="52"/>
                    <a:pt x="5" y="60"/>
                  </a:cubicBezTo>
                  <a:cubicBezTo>
                    <a:pt x="16" y="77"/>
                    <a:pt x="16" y="77"/>
                    <a:pt x="16" y="77"/>
                  </a:cubicBezTo>
                  <a:cubicBezTo>
                    <a:pt x="21" y="85"/>
                    <a:pt x="32" y="91"/>
                    <a:pt x="41" y="91"/>
                  </a:cubicBezTo>
                  <a:cubicBezTo>
                    <a:pt x="464" y="91"/>
                    <a:pt x="464" y="91"/>
                    <a:pt x="464" y="91"/>
                  </a:cubicBezTo>
                  <a:lnTo>
                    <a:pt x="464" y="0"/>
                  </a:lnTo>
                  <a:close/>
                </a:path>
              </a:pathLst>
            </a:custGeom>
            <a:solidFill>
              <a:srgbClr val="7FBC41">
                <a:lumMod val="75000"/>
              </a:srgbClr>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26" name="Freeform 22">
              <a:extLst>
                <a:ext uri="{FF2B5EF4-FFF2-40B4-BE49-F238E27FC236}">
                  <a16:creationId xmlns:a16="http://schemas.microsoft.com/office/drawing/2014/main" id="{470D209E-6F0A-4CAD-907F-596192E179DF}"/>
                </a:ext>
              </a:extLst>
            </p:cNvPr>
            <p:cNvSpPr>
              <a:spLocks/>
            </p:cNvSpPr>
            <p:nvPr/>
          </p:nvSpPr>
          <p:spPr bwMode="auto">
            <a:xfrm>
              <a:off x="1608138" y="3538359"/>
              <a:ext cx="428625" cy="333375"/>
            </a:xfrm>
            <a:custGeom>
              <a:avLst/>
              <a:gdLst>
                <a:gd name="T0" fmla="*/ 114 w 114"/>
                <a:gd name="T1" fmla="*/ 49 h 88"/>
                <a:gd name="T2" fmla="*/ 107 w 114"/>
                <a:gd name="T3" fmla="*/ 0 h 88"/>
                <a:gd name="T4" fmla="*/ 0 w 114"/>
                <a:gd name="T5" fmla="*/ 44 h 88"/>
                <a:gd name="T6" fmla="*/ 109 w 114"/>
                <a:gd name="T7" fmla="*/ 88 h 88"/>
                <a:gd name="T8" fmla="*/ 114 w 114"/>
                <a:gd name="T9" fmla="*/ 49 h 88"/>
              </a:gdLst>
              <a:ahLst/>
              <a:cxnLst>
                <a:cxn ang="0">
                  <a:pos x="T0" y="T1"/>
                </a:cxn>
                <a:cxn ang="0">
                  <a:pos x="T2" y="T3"/>
                </a:cxn>
                <a:cxn ang="0">
                  <a:pos x="T4" y="T5"/>
                </a:cxn>
                <a:cxn ang="0">
                  <a:pos x="T6" y="T7"/>
                </a:cxn>
                <a:cxn ang="0">
                  <a:pos x="T8" y="T9"/>
                </a:cxn>
              </a:cxnLst>
              <a:rect l="0" t="0" r="r" b="b"/>
              <a:pathLst>
                <a:path w="114" h="88">
                  <a:moveTo>
                    <a:pt x="114" y="49"/>
                  </a:moveTo>
                  <a:cubicBezTo>
                    <a:pt x="114" y="32"/>
                    <a:pt x="111" y="15"/>
                    <a:pt x="107" y="0"/>
                  </a:cubicBezTo>
                  <a:cubicBezTo>
                    <a:pt x="0" y="44"/>
                    <a:pt x="0" y="44"/>
                    <a:pt x="0" y="44"/>
                  </a:cubicBezTo>
                  <a:cubicBezTo>
                    <a:pt x="109" y="88"/>
                    <a:pt x="109" y="88"/>
                    <a:pt x="109" y="88"/>
                  </a:cubicBezTo>
                  <a:cubicBezTo>
                    <a:pt x="112" y="76"/>
                    <a:pt x="114" y="63"/>
                    <a:pt x="114" y="49"/>
                  </a:cubicBezTo>
                  <a:close/>
                </a:path>
              </a:pathLst>
            </a:custGeom>
            <a:solidFill>
              <a:sysClr val="windowText" lastClr="000000">
                <a:lumMod val="75000"/>
                <a:lumOff val="25000"/>
              </a:sysClr>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grpSp>
      <p:sp>
        <p:nvSpPr>
          <p:cNvPr id="27" name="Freeform 27">
            <a:extLst>
              <a:ext uri="{FF2B5EF4-FFF2-40B4-BE49-F238E27FC236}">
                <a16:creationId xmlns:a16="http://schemas.microsoft.com/office/drawing/2014/main" id="{6CEA24B1-5491-4385-A314-8FB941E27819}"/>
              </a:ext>
            </a:extLst>
          </p:cNvPr>
          <p:cNvSpPr>
            <a:spLocks/>
          </p:cNvSpPr>
          <p:nvPr/>
        </p:nvSpPr>
        <p:spPr bwMode="auto">
          <a:xfrm>
            <a:off x="2312644" y="1907619"/>
            <a:ext cx="4529138" cy="1613297"/>
          </a:xfrm>
          <a:custGeom>
            <a:avLst/>
            <a:gdLst>
              <a:gd name="T0" fmla="*/ 3799 w 3804"/>
              <a:gd name="T1" fmla="*/ 0 h 1355"/>
              <a:gd name="T2" fmla="*/ 372 w 3804"/>
              <a:gd name="T3" fmla="*/ 0 h 1355"/>
              <a:gd name="T4" fmla="*/ 0 w 3804"/>
              <a:gd name="T5" fmla="*/ 679 h 1355"/>
              <a:gd name="T6" fmla="*/ 372 w 3804"/>
              <a:gd name="T7" fmla="*/ 1355 h 1355"/>
              <a:gd name="T8" fmla="*/ 3804 w 3804"/>
              <a:gd name="T9" fmla="*/ 1355 h 1355"/>
              <a:gd name="T10" fmla="*/ 3799 w 3804"/>
              <a:gd name="T11" fmla="*/ 0 h 1355"/>
            </a:gdLst>
            <a:ahLst/>
            <a:cxnLst>
              <a:cxn ang="0">
                <a:pos x="T0" y="T1"/>
              </a:cxn>
              <a:cxn ang="0">
                <a:pos x="T2" y="T3"/>
              </a:cxn>
              <a:cxn ang="0">
                <a:pos x="T4" y="T5"/>
              </a:cxn>
              <a:cxn ang="0">
                <a:pos x="T6" y="T7"/>
              </a:cxn>
              <a:cxn ang="0">
                <a:pos x="T8" y="T9"/>
              </a:cxn>
              <a:cxn ang="0">
                <a:pos x="T10" y="T11"/>
              </a:cxn>
            </a:cxnLst>
            <a:rect l="0" t="0" r="r" b="b"/>
            <a:pathLst>
              <a:path w="3804" h="1355">
                <a:moveTo>
                  <a:pt x="3799" y="0"/>
                </a:moveTo>
                <a:lnTo>
                  <a:pt x="372" y="0"/>
                </a:lnTo>
                <a:lnTo>
                  <a:pt x="0" y="679"/>
                </a:lnTo>
                <a:lnTo>
                  <a:pt x="372" y="1355"/>
                </a:lnTo>
                <a:lnTo>
                  <a:pt x="3804" y="1355"/>
                </a:lnTo>
                <a:lnTo>
                  <a:pt x="3799"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914400" eaLnBrk="1" fontAlgn="auto" hangingPunct="1">
              <a:spcBef>
                <a:spcPts val="0"/>
              </a:spcBef>
              <a:spcAft>
                <a:spcPts val="0"/>
              </a:spcAft>
            </a:pPr>
            <a:endParaRPr lang="id-ID" sz="1350">
              <a:solidFill>
                <a:prstClr val="black"/>
              </a:solidFill>
              <a:latin typeface="calibri"/>
            </a:endParaRPr>
          </a:p>
        </p:txBody>
      </p:sp>
      <p:sp>
        <p:nvSpPr>
          <p:cNvPr id="28" name="TextBox 27">
            <a:extLst>
              <a:ext uri="{FF2B5EF4-FFF2-40B4-BE49-F238E27FC236}">
                <a16:creationId xmlns:a16="http://schemas.microsoft.com/office/drawing/2014/main" id="{913BCF9B-89B1-4019-967D-03405490DFCA}"/>
              </a:ext>
            </a:extLst>
          </p:cNvPr>
          <p:cNvSpPr txBox="1"/>
          <p:nvPr/>
        </p:nvSpPr>
        <p:spPr>
          <a:xfrm>
            <a:off x="4335686" y="3867914"/>
            <a:ext cx="1229824" cy="323165"/>
          </a:xfrm>
          <a:prstGeom prst="rect">
            <a:avLst/>
          </a:prstGeom>
          <a:noFill/>
        </p:spPr>
        <p:txBody>
          <a:bodyPr wrap="none" rtlCol="0">
            <a:spAutoFit/>
          </a:bodyPr>
          <a:lstStyle/>
          <a:p>
            <a:pPr defTabSz="914400" eaLnBrk="1" fontAlgn="auto" hangingPunct="1">
              <a:spcBef>
                <a:spcPts val="0"/>
              </a:spcBef>
              <a:spcAft>
                <a:spcPts val="0"/>
              </a:spcAft>
            </a:pPr>
            <a:r>
              <a:rPr lang="tr-TR" sz="1500" b="1" dirty="0" smtClean="0">
                <a:solidFill>
                  <a:prstClr val="white"/>
                </a:solidFill>
                <a:latin typeface="calibri"/>
              </a:rPr>
              <a:t>Meslek Lisesi</a:t>
            </a:r>
            <a:endParaRPr lang="id-ID" sz="1500" b="1" dirty="0">
              <a:solidFill>
                <a:prstClr val="white"/>
              </a:solidFill>
              <a:latin typeface="calibri"/>
            </a:endParaRPr>
          </a:p>
        </p:txBody>
      </p:sp>
      <p:sp>
        <p:nvSpPr>
          <p:cNvPr id="29" name="Freeform 5">
            <a:extLst>
              <a:ext uri="{FF2B5EF4-FFF2-40B4-BE49-F238E27FC236}">
                <a16:creationId xmlns:a16="http://schemas.microsoft.com/office/drawing/2014/main" id="{8F1C10A4-6186-43AA-A738-9C85F9A15A3A}"/>
              </a:ext>
            </a:extLst>
          </p:cNvPr>
          <p:cNvSpPr>
            <a:spLocks noEditPoints="1"/>
          </p:cNvSpPr>
          <p:nvPr/>
        </p:nvSpPr>
        <p:spPr bwMode="auto">
          <a:xfrm>
            <a:off x="4039583" y="3863085"/>
            <a:ext cx="358636" cy="359861"/>
          </a:xfrm>
          <a:custGeom>
            <a:avLst/>
            <a:gdLst>
              <a:gd name="T0" fmla="*/ 0 w 124"/>
              <a:gd name="T1" fmla="*/ 62 h 124"/>
              <a:gd name="T2" fmla="*/ 124 w 124"/>
              <a:gd name="T3" fmla="*/ 62 h 124"/>
              <a:gd name="T4" fmla="*/ 116 w 124"/>
              <a:gd name="T5" fmla="*/ 60 h 124"/>
              <a:gd name="T6" fmla="*/ 87 w 124"/>
              <a:gd name="T7" fmla="*/ 35 h 124"/>
              <a:gd name="T8" fmla="*/ 116 w 124"/>
              <a:gd name="T9" fmla="*/ 60 h 124"/>
              <a:gd name="T10" fmla="*/ 43 w 124"/>
              <a:gd name="T11" fmla="*/ 95 h 124"/>
              <a:gd name="T12" fmla="*/ 60 w 124"/>
              <a:gd name="T13" fmla="*/ 116 h 124"/>
              <a:gd name="T14" fmla="*/ 64 w 124"/>
              <a:gd name="T15" fmla="*/ 8 h 124"/>
              <a:gd name="T16" fmla="*/ 64 w 124"/>
              <a:gd name="T17" fmla="*/ 36 h 124"/>
              <a:gd name="T18" fmla="*/ 64 w 124"/>
              <a:gd name="T19" fmla="*/ 8 h 124"/>
              <a:gd name="T20" fmla="*/ 100 w 124"/>
              <a:gd name="T21" fmla="*/ 23 h 124"/>
              <a:gd name="T22" fmla="*/ 71 w 124"/>
              <a:gd name="T23" fmla="*/ 9 h 124"/>
              <a:gd name="T24" fmla="*/ 60 w 124"/>
              <a:gd name="T25" fmla="*/ 36 h 124"/>
              <a:gd name="T26" fmla="*/ 60 w 124"/>
              <a:gd name="T27" fmla="*/ 8 h 124"/>
              <a:gd name="T28" fmla="*/ 38 w 124"/>
              <a:gd name="T29" fmla="*/ 31 h 124"/>
              <a:gd name="T30" fmla="*/ 53 w 124"/>
              <a:gd name="T31" fmla="*/ 9 h 124"/>
              <a:gd name="T32" fmla="*/ 40 w 124"/>
              <a:gd name="T33" fmla="*/ 36 h 124"/>
              <a:gd name="T34" fmla="*/ 60 w 124"/>
              <a:gd name="T35" fmla="*/ 60 h 124"/>
              <a:gd name="T36" fmla="*/ 40 w 124"/>
              <a:gd name="T37" fmla="*/ 36 h 124"/>
              <a:gd name="T38" fmla="*/ 60 w 124"/>
              <a:gd name="T39" fmla="*/ 88 h 124"/>
              <a:gd name="T40" fmla="*/ 36 w 124"/>
              <a:gd name="T41" fmla="*/ 64 h 124"/>
              <a:gd name="T42" fmla="*/ 53 w 124"/>
              <a:gd name="T43" fmla="*/ 115 h 124"/>
              <a:gd name="T44" fmla="*/ 40 w 124"/>
              <a:gd name="T45" fmla="*/ 96 h 124"/>
              <a:gd name="T46" fmla="*/ 64 w 124"/>
              <a:gd name="T47" fmla="*/ 116 h 124"/>
              <a:gd name="T48" fmla="*/ 81 w 124"/>
              <a:gd name="T49" fmla="*/ 95 h 124"/>
              <a:gd name="T50" fmla="*/ 64 w 124"/>
              <a:gd name="T51" fmla="*/ 116 h 124"/>
              <a:gd name="T52" fmla="*/ 97 w 124"/>
              <a:gd name="T53" fmla="*/ 103 h 124"/>
              <a:gd name="T54" fmla="*/ 84 w 124"/>
              <a:gd name="T55" fmla="*/ 96 h 124"/>
              <a:gd name="T56" fmla="*/ 64 w 124"/>
              <a:gd name="T57" fmla="*/ 88 h 124"/>
              <a:gd name="T58" fmla="*/ 88 w 124"/>
              <a:gd name="T59" fmla="*/ 64 h 124"/>
              <a:gd name="T60" fmla="*/ 64 w 124"/>
              <a:gd name="T61" fmla="*/ 60 h 124"/>
              <a:gd name="T62" fmla="*/ 84 w 124"/>
              <a:gd name="T63" fmla="*/ 36 h 124"/>
              <a:gd name="T64" fmla="*/ 64 w 124"/>
              <a:gd name="T65" fmla="*/ 60 h 124"/>
              <a:gd name="T66" fmla="*/ 37 w 124"/>
              <a:gd name="T67" fmla="*/ 35 h 124"/>
              <a:gd name="T68" fmla="*/ 8 w 124"/>
              <a:gd name="T69" fmla="*/ 60 h 124"/>
              <a:gd name="T70" fmla="*/ 8 w 124"/>
              <a:gd name="T71" fmla="*/ 64 h 124"/>
              <a:gd name="T72" fmla="*/ 38 w 124"/>
              <a:gd name="T73" fmla="*/ 93 h 124"/>
              <a:gd name="T74" fmla="*/ 8 w 124"/>
              <a:gd name="T75" fmla="*/ 64 h 124"/>
              <a:gd name="T76" fmla="*/ 86 w 124"/>
              <a:gd name="T77" fmla="*/ 93 h 124"/>
              <a:gd name="T78" fmla="*/ 116 w 124"/>
              <a:gd name="T79" fmla="*/ 64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4" h="124">
                <a:moveTo>
                  <a:pt x="62" y="0"/>
                </a:moveTo>
                <a:cubicBezTo>
                  <a:pt x="28" y="0"/>
                  <a:pt x="0" y="28"/>
                  <a:pt x="0" y="62"/>
                </a:cubicBezTo>
                <a:cubicBezTo>
                  <a:pt x="0" y="96"/>
                  <a:pt x="28" y="124"/>
                  <a:pt x="62" y="124"/>
                </a:cubicBezTo>
                <a:cubicBezTo>
                  <a:pt x="96" y="124"/>
                  <a:pt x="124" y="96"/>
                  <a:pt x="124" y="62"/>
                </a:cubicBezTo>
                <a:cubicBezTo>
                  <a:pt x="124" y="28"/>
                  <a:pt x="96" y="0"/>
                  <a:pt x="62" y="0"/>
                </a:cubicBezTo>
                <a:close/>
                <a:moveTo>
                  <a:pt x="116" y="60"/>
                </a:moveTo>
                <a:cubicBezTo>
                  <a:pt x="92" y="60"/>
                  <a:pt x="92" y="60"/>
                  <a:pt x="92" y="60"/>
                </a:cubicBezTo>
                <a:cubicBezTo>
                  <a:pt x="92" y="51"/>
                  <a:pt x="90" y="43"/>
                  <a:pt x="87" y="35"/>
                </a:cubicBezTo>
                <a:cubicBezTo>
                  <a:pt x="93" y="33"/>
                  <a:pt x="98" y="30"/>
                  <a:pt x="102" y="26"/>
                </a:cubicBezTo>
                <a:cubicBezTo>
                  <a:pt x="110" y="35"/>
                  <a:pt x="115" y="47"/>
                  <a:pt x="116" y="60"/>
                </a:cubicBezTo>
                <a:close/>
                <a:moveTo>
                  <a:pt x="60" y="116"/>
                </a:moveTo>
                <a:cubicBezTo>
                  <a:pt x="53" y="110"/>
                  <a:pt x="48" y="103"/>
                  <a:pt x="43" y="95"/>
                </a:cubicBezTo>
                <a:cubicBezTo>
                  <a:pt x="49" y="93"/>
                  <a:pt x="54" y="92"/>
                  <a:pt x="60" y="92"/>
                </a:cubicBezTo>
                <a:cubicBezTo>
                  <a:pt x="60" y="116"/>
                  <a:pt x="60" y="116"/>
                  <a:pt x="60" y="116"/>
                </a:cubicBezTo>
                <a:cubicBezTo>
                  <a:pt x="60" y="116"/>
                  <a:pt x="60" y="116"/>
                  <a:pt x="60" y="116"/>
                </a:cubicBezTo>
                <a:close/>
                <a:moveTo>
                  <a:pt x="64" y="8"/>
                </a:moveTo>
                <a:cubicBezTo>
                  <a:pt x="72" y="14"/>
                  <a:pt x="78" y="23"/>
                  <a:pt x="82" y="33"/>
                </a:cubicBezTo>
                <a:cubicBezTo>
                  <a:pt x="76" y="35"/>
                  <a:pt x="70" y="36"/>
                  <a:pt x="64" y="36"/>
                </a:cubicBezTo>
                <a:cubicBezTo>
                  <a:pt x="64" y="8"/>
                  <a:pt x="64" y="8"/>
                  <a:pt x="64" y="8"/>
                </a:cubicBezTo>
                <a:cubicBezTo>
                  <a:pt x="64" y="8"/>
                  <a:pt x="64" y="8"/>
                  <a:pt x="64" y="8"/>
                </a:cubicBezTo>
                <a:close/>
                <a:moveTo>
                  <a:pt x="71" y="9"/>
                </a:moveTo>
                <a:cubicBezTo>
                  <a:pt x="82" y="11"/>
                  <a:pt x="92" y="16"/>
                  <a:pt x="100" y="23"/>
                </a:cubicBezTo>
                <a:cubicBezTo>
                  <a:pt x="95" y="26"/>
                  <a:pt x="91" y="29"/>
                  <a:pt x="86" y="31"/>
                </a:cubicBezTo>
                <a:cubicBezTo>
                  <a:pt x="82" y="23"/>
                  <a:pt x="77" y="15"/>
                  <a:pt x="71" y="9"/>
                </a:cubicBezTo>
                <a:close/>
                <a:moveTo>
                  <a:pt x="60" y="8"/>
                </a:moveTo>
                <a:cubicBezTo>
                  <a:pt x="60" y="36"/>
                  <a:pt x="60" y="36"/>
                  <a:pt x="60" y="36"/>
                </a:cubicBezTo>
                <a:cubicBezTo>
                  <a:pt x="54" y="36"/>
                  <a:pt x="48" y="35"/>
                  <a:pt x="42" y="33"/>
                </a:cubicBezTo>
                <a:cubicBezTo>
                  <a:pt x="46" y="23"/>
                  <a:pt x="52" y="14"/>
                  <a:pt x="60" y="8"/>
                </a:cubicBezTo>
                <a:cubicBezTo>
                  <a:pt x="60" y="8"/>
                  <a:pt x="60" y="8"/>
                  <a:pt x="60" y="8"/>
                </a:cubicBezTo>
                <a:close/>
                <a:moveTo>
                  <a:pt x="38" y="31"/>
                </a:moveTo>
                <a:cubicBezTo>
                  <a:pt x="33" y="29"/>
                  <a:pt x="29" y="26"/>
                  <a:pt x="24" y="23"/>
                </a:cubicBezTo>
                <a:cubicBezTo>
                  <a:pt x="32" y="16"/>
                  <a:pt x="42" y="11"/>
                  <a:pt x="53" y="9"/>
                </a:cubicBezTo>
                <a:cubicBezTo>
                  <a:pt x="47" y="15"/>
                  <a:pt x="42" y="23"/>
                  <a:pt x="38" y="31"/>
                </a:cubicBezTo>
                <a:close/>
                <a:moveTo>
                  <a:pt x="40" y="36"/>
                </a:moveTo>
                <a:cubicBezTo>
                  <a:pt x="47" y="38"/>
                  <a:pt x="53" y="40"/>
                  <a:pt x="60" y="40"/>
                </a:cubicBezTo>
                <a:cubicBezTo>
                  <a:pt x="60" y="60"/>
                  <a:pt x="60" y="60"/>
                  <a:pt x="60" y="60"/>
                </a:cubicBezTo>
                <a:cubicBezTo>
                  <a:pt x="36" y="60"/>
                  <a:pt x="36" y="60"/>
                  <a:pt x="36" y="60"/>
                </a:cubicBezTo>
                <a:cubicBezTo>
                  <a:pt x="36" y="52"/>
                  <a:pt x="38" y="44"/>
                  <a:pt x="40" y="36"/>
                </a:cubicBezTo>
                <a:close/>
                <a:moveTo>
                  <a:pt x="60" y="64"/>
                </a:moveTo>
                <a:cubicBezTo>
                  <a:pt x="60" y="88"/>
                  <a:pt x="60" y="88"/>
                  <a:pt x="60" y="88"/>
                </a:cubicBezTo>
                <a:cubicBezTo>
                  <a:pt x="54" y="88"/>
                  <a:pt x="48" y="89"/>
                  <a:pt x="42" y="91"/>
                </a:cubicBezTo>
                <a:cubicBezTo>
                  <a:pt x="38" y="83"/>
                  <a:pt x="36" y="74"/>
                  <a:pt x="36" y="64"/>
                </a:cubicBezTo>
                <a:lnTo>
                  <a:pt x="60" y="64"/>
                </a:lnTo>
                <a:close/>
                <a:moveTo>
                  <a:pt x="53" y="115"/>
                </a:moveTo>
                <a:cubicBezTo>
                  <a:pt x="43" y="114"/>
                  <a:pt x="34" y="109"/>
                  <a:pt x="27" y="103"/>
                </a:cubicBezTo>
                <a:cubicBezTo>
                  <a:pt x="31" y="100"/>
                  <a:pt x="35" y="98"/>
                  <a:pt x="40" y="96"/>
                </a:cubicBezTo>
                <a:cubicBezTo>
                  <a:pt x="43" y="103"/>
                  <a:pt x="48" y="110"/>
                  <a:pt x="53" y="115"/>
                </a:cubicBezTo>
                <a:close/>
                <a:moveTo>
                  <a:pt x="64" y="116"/>
                </a:moveTo>
                <a:cubicBezTo>
                  <a:pt x="64" y="92"/>
                  <a:pt x="64" y="92"/>
                  <a:pt x="64" y="92"/>
                </a:cubicBezTo>
                <a:cubicBezTo>
                  <a:pt x="70" y="92"/>
                  <a:pt x="75" y="93"/>
                  <a:pt x="81" y="95"/>
                </a:cubicBezTo>
                <a:cubicBezTo>
                  <a:pt x="76" y="103"/>
                  <a:pt x="71" y="110"/>
                  <a:pt x="64" y="116"/>
                </a:cubicBezTo>
                <a:cubicBezTo>
                  <a:pt x="64" y="116"/>
                  <a:pt x="64" y="116"/>
                  <a:pt x="64" y="116"/>
                </a:cubicBezTo>
                <a:close/>
                <a:moveTo>
                  <a:pt x="84" y="96"/>
                </a:moveTo>
                <a:cubicBezTo>
                  <a:pt x="89" y="98"/>
                  <a:pt x="93" y="100"/>
                  <a:pt x="97" y="103"/>
                </a:cubicBezTo>
                <a:cubicBezTo>
                  <a:pt x="90" y="109"/>
                  <a:pt x="81" y="114"/>
                  <a:pt x="71" y="115"/>
                </a:cubicBezTo>
                <a:cubicBezTo>
                  <a:pt x="76" y="110"/>
                  <a:pt x="81" y="103"/>
                  <a:pt x="84" y="96"/>
                </a:cubicBezTo>
                <a:close/>
                <a:moveTo>
                  <a:pt x="82" y="91"/>
                </a:moveTo>
                <a:cubicBezTo>
                  <a:pt x="76" y="89"/>
                  <a:pt x="70" y="88"/>
                  <a:pt x="64" y="88"/>
                </a:cubicBezTo>
                <a:cubicBezTo>
                  <a:pt x="64" y="64"/>
                  <a:pt x="64" y="64"/>
                  <a:pt x="64" y="64"/>
                </a:cubicBezTo>
                <a:cubicBezTo>
                  <a:pt x="88" y="64"/>
                  <a:pt x="88" y="64"/>
                  <a:pt x="88" y="64"/>
                </a:cubicBezTo>
                <a:cubicBezTo>
                  <a:pt x="88" y="74"/>
                  <a:pt x="86" y="83"/>
                  <a:pt x="82" y="91"/>
                </a:cubicBezTo>
                <a:close/>
                <a:moveTo>
                  <a:pt x="64" y="60"/>
                </a:moveTo>
                <a:cubicBezTo>
                  <a:pt x="64" y="40"/>
                  <a:pt x="64" y="40"/>
                  <a:pt x="64" y="40"/>
                </a:cubicBezTo>
                <a:cubicBezTo>
                  <a:pt x="71" y="40"/>
                  <a:pt x="77" y="38"/>
                  <a:pt x="84" y="36"/>
                </a:cubicBezTo>
                <a:cubicBezTo>
                  <a:pt x="86" y="44"/>
                  <a:pt x="88" y="52"/>
                  <a:pt x="88" y="60"/>
                </a:cubicBezTo>
                <a:lnTo>
                  <a:pt x="64" y="60"/>
                </a:lnTo>
                <a:close/>
                <a:moveTo>
                  <a:pt x="22" y="26"/>
                </a:moveTo>
                <a:cubicBezTo>
                  <a:pt x="26" y="30"/>
                  <a:pt x="31" y="33"/>
                  <a:pt x="37" y="35"/>
                </a:cubicBezTo>
                <a:cubicBezTo>
                  <a:pt x="34" y="43"/>
                  <a:pt x="32" y="51"/>
                  <a:pt x="32" y="60"/>
                </a:cubicBezTo>
                <a:cubicBezTo>
                  <a:pt x="8" y="60"/>
                  <a:pt x="8" y="60"/>
                  <a:pt x="8" y="60"/>
                </a:cubicBezTo>
                <a:cubicBezTo>
                  <a:pt x="9" y="47"/>
                  <a:pt x="14" y="35"/>
                  <a:pt x="22" y="26"/>
                </a:cubicBezTo>
                <a:close/>
                <a:moveTo>
                  <a:pt x="8" y="64"/>
                </a:moveTo>
                <a:cubicBezTo>
                  <a:pt x="32" y="64"/>
                  <a:pt x="32" y="64"/>
                  <a:pt x="32" y="64"/>
                </a:cubicBezTo>
                <a:cubicBezTo>
                  <a:pt x="32" y="74"/>
                  <a:pt x="34" y="84"/>
                  <a:pt x="38" y="93"/>
                </a:cubicBezTo>
                <a:cubicBezTo>
                  <a:pt x="33" y="95"/>
                  <a:pt x="28" y="97"/>
                  <a:pt x="24" y="100"/>
                </a:cubicBezTo>
                <a:cubicBezTo>
                  <a:pt x="15" y="91"/>
                  <a:pt x="9" y="78"/>
                  <a:pt x="8" y="64"/>
                </a:cubicBezTo>
                <a:close/>
                <a:moveTo>
                  <a:pt x="100" y="100"/>
                </a:moveTo>
                <a:cubicBezTo>
                  <a:pt x="96" y="97"/>
                  <a:pt x="91" y="95"/>
                  <a:pt x="86" y="93"/>
                </a:cubicBezTo>
                <a:cubicBezTo>
                  <a:pt x="90" y="84"/>
                  <a:pt x="92" y="74"/>
                  <a:pt x="92" y="64"/>
                </a:cubicBezTo>
                <a:cubicBezTo>
                  <a:pt x="116" y="64"/>
                  <a:pt x="116" y="64"/>
                  <a:pt x="116" y="64"/>
                </a:cubicBezTo>
                <a:cubicBezTo>
                  <a:pt x="115" y="78"/>
                  <a:pt x="109" y="91"/>
                  <a:pt x="100" y="100"/>
                </a:cubicBezTo>
                <a:close/>
              </a:path>
            </a:pathLst>
          </a:custGeom>
          <a:solidFill>
            <a:sysClr val="window" lastClr="FFFFFF"/>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30" name="TextBox 29">
            <a:extLst>
              <a:ext uri="{FF2B5EF4-FFF2-40B4-BE49-F238E27FC236}">
                <a16:creationId xmlns:a16="http://schemas.microsoft.com/office/drawing/2014/main" id="{E4541098-070E-4A88-AD67-1AB03135F958}"/>
              </a:ext>
            </a:extLst>
          </p:cNvPr>
          <p:cNvSpPr txBox="1"/>
          <p:nvPr/>
        </p:nvSpPr>
        <p:spPr>
          <a:xfrm>
            <a:off x="2472019" y="2939161"/>
            <a:ext cx="1322798" cy="323165"/>
          </a:xfrm>
          <a:prstGeom prst="rect">
            <a:avLst/>
          </a:prstGeom>
          <a:noFill/>
        </p:spPr>
        <p:txBody>
          <a:bodyPr wrap="none" rtlCol="0">
            <a:spAutoFit/>
          </a:bodyPr>
          <a:lstStyle/>
          <a:p>
            <a:pPr algn="r" defTabSz="914400" eaLnBrk="1" fontAlgn="auto" hangingPunct="1">
              <a:spcBef>
                <a:spcPts val="0"/>
              </a:spcBef>
              <a:spcAft>
                <a:spcPts val="0"/>
              </a:spcAft>
            </a:pPr>
            <a:r>
              <a:rPr lang="tr-TR" sz="1500" b="1" dirty="0" smtClean="0">
                <a:solidFill>
                  <a:prstClr val="white"/>
                </a:solidFill>
                <a:latin typeface="calibri"/>
              </a:rPr>
              <a:t>Anadolu Lisesi</a:t>
            </a:r>
            <a:endParaRPr lang="id-ID" sz="1500" b="1" dirty="0">
              <a:solidFill>
                <a:prstClr val="white"/>
              </a:solidFill>
              <a:latin typeface="calibri"/>
            </a:endParaRPr>
          </a:p>
        </p:txBody>
      </p:sp>
      <p:sp>
        <p:nvSpPr>
          <p:cNvPr id="31" name="TextBox 30">
            <a:extLst>
              <a:ext uri="{FF2B5EF4-FFF2-40B4-BE49-F238E27FC236}">
                <a16:creationId xmlns:a16="http://schemas.microsoft.com/office/drawing/2014/main" id="{9F9A9A33-5F9C-4EE3-803D-4151CE1CCA11}"/>
              </a:ext>
            </a:extLst>
          </p:cNvPr>
          <p:cNvSpPr txBox="1"/>
          <p:nvPr/>
        </p:nvSpPr>
        <p:spPr>
          <a:xfrm>
            <a:off x="5467293" y="2715852"/>
            <a:ext cx="1016689" cy="323165"/>
          </a:xfrm>
          <a:prstGeom prst="rect">
            <a:avLst/>
          </a:prstGeom>
          <a:noFill/>
        </p:spPr>
        <p:txBody>
          <a:bodyPr wrap="none" rtlCol="0">
            <a:spAutoFit/>
          </a:bodyPr>
          <a:lstStyle/>
          <a:p>
            <a:pPr defTabSz="914400" eaLnBrk="1" fontAlgn="auto" hangingPunct="1">
              <a:spcBef>
                <a:spcPts val="0"/>
              </a:spcBef>
              <a:spcAft>
                <a:spcPts val="0"/>
              </a:spcAft>
            </a:pPr>
            <a:r>
              <a:rPr lang="tr-TR" sz="1500" b="1" dirty="0" smtClean="0">
                <a:solidFill>
                  <a:prstClr val="white"/>
                </a:solidFill>
                <a:latin typeface="calibri"/>
              </a:rPr>
              <a:t>Proje Okul</a:t>
            </a:r>
            <a:endParaRPr lang="id-ID" sz="1500" b="1" dirty="0">
              <a:solidFill>
                <a:prstClr val="white"/>
              </a:solidFill>
              <a:latin typeface="calibri"/>
            </a:endParaRPr>
          </a:p>
        </p:txBody>
      </p:sp>
      <p:sp>
        <p:nvSpPr>
          <p:cNvPr id="32" name="TextBox 31">
            <a:extLst>
              <a:ext uri="{FF2B5EF4-FFF2-40B4-BE49-F238E27FC236}">
                <a16:creationId xmlns:a16="http://schemas.microsoft.com/office/drawing/2014/main" id="{E437E0D3-CF5C-49FE-91B1-4C39264875CA}"/>
              </a:ext>
            </a:extLst>
          </p:cNvPr>
          <p:cNvSpPr txBox="1"/>
          <p:nvPr/>
        </p:nvSpPr>
        <p:spPr>
          <a:xfrm>
            <a:off x="3791169" y="1679487"/>
            <a:ext cx="936860" cy="323165"/>
          </a:xfrm>
          <a:prstGeom prst="rect">
            <a:avLst/>
          </a:prstGeom>
          <a:noFill/>
        </p:spPr>
        <p:txBody>
          <a:bodyPr wrap="none" rtlCol="0">
            <a:spAutoFit/>
          </a:bodyPr>
          <a:lstStyle/>
          <a:p>
            <a:pPr algn="r" defTabSz="914400" eaLnBrk="1" fontAlgn="auto" hangingPunct="1">
              <a:spcBef>
                <a:spcPts val="0"/>
              </a:spcBef>
              <a:spcAft>
                <a:spcPts val="0"/>
              </a:spcAft>
            </a:pPr>
            <a:r>
              <a:rPr lang="tr-TR" sz="1500" b="1" dirty="0" smtClean="0">
                <a:solidFill>
                  <a:prstClr val="white"/>
                </a:solidFill>
                <a:latin typeface="calibri"/>
              </a:rPr>
              <a:t>Fen Lisesi</a:t>
            </a:r>
            <a:endParaRPr lang="id-ID" sz="1500" b="1" dirty="0">
              <a:solidFill>
                <a:prstClr val="white"/>
              </a:solidFill>
              <a:latin typeface="calibri"/>
            </a:endParaRPr>
          </a:p>
        </p:txBody>
      </p:sp>
      <p:grpSp>
        <p:nvGrpSpPr>
          <p:cNvPr id="33" name="Group 32">
            <a:extLst>
              <a:ext uri="{FF2B5EF4-FFF2-40B4-BE49-F238E27FC236}">
                <a16:creationId xmlns:a16="http://schemas.microsoft.com/office/drawing/2014/main" id="{ED607307-19B2-4A2D-BF75-9CAF06D52206}"/>
              </a:ext>
            </a:extLst>
          </p:cNvPr>
          <p:cNvGrpSpPr/>
          <p:nvPr/>
        </p:nvGrpSpPr>
        <p:grpSpPr>
          <a:xfrm>
            <a:off x="4756390" y="1738275"/>
            <a:ext cx="318543" cy="303129"/>
            <a:chOff x="6719888" y="887413"/>
            <a:chExt cx="492125" cy="468312"/>
          </a:xfrm>
          <a:solidFill>
            <a:sysClr val="window" lastClr="FFFFFF"/>
          </a:solidFill>
        </p:grpSpPr>
        <p:sp>
          <p:nvSpPr>
            <p:cNvPr id="34" name="Freeform 13">
              <a:extLst>
                <a:ext uri="{FF2B5EF4-FFF2-40B4-BE49-F238E27FC236}">
                  <a16:creationId xmlns:a16="http://schemas.microsoft.com/office/drawing/2014/main" id="{E79FD825-DCB1-4F61-8FC2-811BC487CE78}"/>
                </a:ext>
              </a:extLst>
            </p:cNvPr>
            <p:cNvSpPr>
              <a:spLocks noEditPoints="1"/>
            </p:cNvSpPr>
            <p:nvPr/>
          </p:nvSpPr>
          <p:spPr bwMode="auto">
            <a:xfrm>
              <a:off x="6719888" y="887413"/>
              <a:ext cx="492125" cy="468312"/>
            </a:xfrm>
            <a:custGeom>
              <a:avLst/>
              <a:gdLst>
                <a:gd name="T0" fmla="*/ 117 w 128"/>
                <a:gd name="T1" fmla="*/ 0 h 122"/>
                <a:gd name="T2" fmla="*/ 11 w 128"/>
                <a:gd name="T3" fmla="*/ 0 h 122"/>
                <a:gd name="T4" fmla="*/ 0 w 128"/>
                <a:gd name="T5" fmla="*/ 11 h 122"/>
                <a:gd name="T6" fmla="*/ 0 w 128"/>
                <a:gd name="T7" fmla="*/ 93 h 122"/>
                <a:gd name="T8" fmla="*/ 11 w 128"/>
                <a:gd name="T9" fmla="*/ 104 h 122"/>
                <a:gd name="T10" fmla="*/ 43 w 128"/>
                <a:gd name="T11" fmla="*/ 104 h 122"/>
                <a:gd name="T12" fmla="*/ 38 w 128"/>
                <a:gd name="T13" fmla="*/ 110 h 122"/>
                <a:gd name="T14" fmla="*/ 35 w 128"/>
                <a:gd name="T15" fmla="*/ 113 h 122"/>
                <a:gd name="T16" fmla="*/ 34 w 128"/>
                <a:gd name="T17" fmla="*/ 118 h 122"/>
                <a:gd name="T18" fmla="*/ 42 w 128"/>
                <a:gd name="T19" fmla="*/ 122 h 122"/>
                <a:gd name="T20" fmla="*/ 86 w 128"/>
                <a:gd name="T21" fmla="*/ 122 h 122"/>
                <a:gd name="T22" fmla="*/ 94 w 128"/>
                <a:gd name="T23" fmla="*/ 118 h 122"/>
                <a:gd name="T24" fmla="*/ 94 w 128"/>
                <a:gd name="T25" fmla="*/ 113 h 122"/>
                <a:gd name="T26" fmla="*/ 91 w 128"/>
                <a:gd name="T27" fmla="*/ 110 h 122"/>
                <a:gd name="T28" fmla="*/ 85 w 128"/>
                <a:gd name="T29" fmla="*/ 104 h 122"/>
                <a:gd name="T30" fmla="*/ 117 w 128"/>
                <a:gd name="T31" fmla="*/ 104 h 122"/>
                <a:gd name="T32" fmla="*/ 128 w 128"/>
                <a:gd name="T33" fmla="*/ 93 h 122"/>
                <a:gd name="T34" fmla="*/ 128 w 128"/>
                <a:gd name="T35" fmla="*/ 11 h 122"/>
                <a:gd name="T36" fmla="*/ 117 w 128"/>
                <a:gd name="T37" fmla="*/ 0 h 122"/>
                <a:gd name="T38" fmla="*/ 88 w 128"/>
                <a:gd name="T39" fmla="*/ 113 h 122"/>
                <a:gd name="T40" fmla="*/ 90 w 128"/>
                <a:gd name="T41" fmla="*/ 116 h 122"/>
                <a:gd name="T42" fmla="*/ 90 w 128"/>
                <a:gd name="T43" fmla="*/ 116 h 122"/>
                <a:gd name="T44" fmla="*/ 86 w 128"/>
                <a:gd name="T45" fmla="*/ 118 h 122"/>
                <a:gd name="T46" fmla="*/ 42 w 128"/>
                <a:gd name="T47" fmla="*/ 118 h 122"/>
                <a:gd name="T48" fmla="*/ 38 w 128"/>
                <a:gd name="T49" fmla="*/ 116 h 122"/>
                <a:gd name="T50" fmla="*/ 38 w 128"/>
                <a:gd name="T51" fmla="*/ 116 h 122"/>
                <a:gd name="T52" fmla="*/ 38 w 128"/>
                <a:gd name="T53" fmla="*/ 116 h 122"/>
                <a:gd name="T54" fmla="*/ 40 w 128"/>
                <a:gd name="T55" fmla="*/ 113 h 122"/>
                <a:gd name="T56" fmla="*/ 48 w 128"/>
                <a:gd name="T57" fmla="*/ 104 h 122"/>
                <a:gd name="T58" fmla="*/ 80 w 128"/>
                <a:gd name="T59" fmla="*/ 104 h 122"/>
                <a:gd name="T60" fmla="*/ 88 w 128"/>
                <a:gd name="T61" fmla="*/ 113 h 122"/>
                <a:gd name="T62" fmla="*/ 120 w 128"/>
                <a:gd name="T63" fmla="*/ 93 h 122"/>
                <a:gd name="T64" fmla="*/ 117 w 128"/>
                <a:gd name="T65" fmla="*/ 96 h 122"/>
                <a:gd name="T66" fmla="*/ 11 w 128"/>
                <a:gd name="T67" fmla="*/ 96 h 122"/>
                <a:gd name="T68" fmla="*/ 8 w 128"/>
                <a:gd name="T69" fmla="*/ 93 h 122"/>
                <a:gd name="T70" fmla="*/ 8 w 128"/>
                <a:gd name="T71" fmla="*/ 11 h 122"/>
                <a:gd name="T72" fmla="*/ 11 w 128"/>
                <a:gd name="T73" fmla="*/ 8 h 122"/>
                <a:gd name="T74" fmla="*/ 117 w 128"/>
                <a:gd name="T75" fmla="*/ 8 h 122"/>
                <a:gd name="T76" fmla="*/ 120 w 128"/>
                <a:gd name="T77" fmla="*/ 11 h 122"/>
                <a:gd name="T78" fmla="*/ 120 w 128"/>
                <a:gd name="T79" fmla="*/ 93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8" h="122">
                  <a:moveTo>
                    <a:pt x="117" y="0"/>
                  </a:moveTo>
                  <a:cubicBezTo>
                    <a:pt x="11" y="0"/>
                    <a:pt x="11" y="0"/>
                    <a:pt x="11" y="0"/>
                  </a:cubicBezTo>
                  <a:cubicBezTo>
                    <a:pt x="5" y="0"/>
                    <a:pt x="0" y="5"/>
                    <a:pt x="0" y="11"/>
                  </a:cubicBezTo>
                  <a:cubicBezTo>
                    <a:pt x="0" y="93"/>
                    <a:pt x="0" y="93"/>
                    <a:pt x="0" y="93"/>
                  </a:cubicBezTo>
                  <a:cubicBezTo>
                    <a:pt x="0" y="99"/>
                    <a:pt x="5" y="104"/>
                    <a:pt x="11" y="104"/>
                  </a:cubicBezTo>
                  <a:cubicBezTo>
                    <a:pt x="43" y="104"/>
                    <a:pt x="43" y="104"/>
                    <a:pt x="43" y="104"/>
                  </a:cubicBezTo>
                  <a:cubicBezTo>
                    <a:pt x="42" y="106"/>
                    <a:pt x="39" y="109"/>
                    <a:pt x="38" y="110"/>
                  </a:cubicBezTo>
                  <a:cubicBezTo>
                    <a:pt x="36" y="111"/>
                    <a:pt x="35" y="112"/>
                    <a:pt x="35" y="113"/>
                  </a:cubicBezTo>
                  <a:cubicBezTo>
                    <a:pt x="34" y="114"/>
                    <a:pt x="33" y="116"/>
                    <a:pt x="34" y="118"/>
                  </a:cubicBezTo>
                  <a:cubicBezTo>
                    <a:pt x="35" y="120"/>
                    <a:pt x="37" y="122"/>
                    <a:pt x="42" y="122"/>
                  </a:cubicBezTo>
                  <a:cubicBezTo>
                    <a:pt x="86" y="122"/>
                    <a:pt x="86" y="122"/>
                    <a:pt x="86" y="122"/>
                  </a:cubicBezTo>
                  <a:cubicBezTo>
                    <a:pt x="91" y="122"/>
                    <a:pt x="93" y="120"/>
                    <a:pt x="94" y="118"/>
                  </a:cubicBezTo>
                  <a:cubicBezTo>
                    <a:pt x="95" y="116"/>
                    <a:pt x="95" y="114"/>
                    <a:pt x="94" y="113"/>
                  </a:cubicBezTo>
                  <a:cubicBezTo>
                    <a:pt x="93" y="112"/>
                    <a:pt x="92" y="111"/>
                    <a:pt x="91" y="110"/>
                  </a:cubicBezTo>
                  <a:cubicBezTo>
                    <a:pt x="89" y="109"/>
                    <a:pt x="87" y="106"/>
                    <a:pt x="85" y="104"/>
                  </a:cubicBezTo>
                  <a:cubicBezTo>
                    <a:pt x="117" y="104"/>
                    <a:pt x="117" y="104"/>
                    <a:pt x="117" y="104"/>
                  </a:cubicBezTo>
                  <a:cubicBezTo>
                    <a:pt x="123" y="104"/>
                    <a:pt x="128" y="99"/>
                    <a:pt x="128" y="93"/>
                  </a:cubicBezTo>
                  <a:cubicBezTo>
                    <a:pt x="128" y="11"/>
                    <a:pt x="128" y="11"/>
                    <a:pt x="128" y="11"/>
                  </a:cubicBezTo>
                  <a:cubicBezTo>
                    <a:pt x="128" y="5"/>
                    <a:pt x="123" y="0"/>
                    <a:pt x="117" y="0"/>
                  </a:cubicBezTo>
                  <a:close/>
                  <a:moveTo>
                    <a:pt x="88" y="113"/>
                  </a:moveTo>
                  <a:cubicBezTo>
                    <a:pt x="89" y="114"/>
                    <a:pt x="90" y="115"/>
                    <a:pt x="90" y="116"/>
                  </a:cubicBezTo>
                  <a:cubicBezTo>
                    <a:pt x="90" y="116"/>
                    <a:pt x="91" y="116"/>
                    <a:pt x="90" y="116"/>
                  </a:cubicBezTo>
                  <a:cubicBezTo>
                    <a:pt x="90" y="117"/>
                    <a:pt x="88" y="118"/>
                    <a:pt x="86" y="118"/>
                  </a:cubicBezTo>
                  <a:cubicBezTo>
                    <a:pt x="42" y="118"/>
                    <a:pt x="42" y="118"/>
                    <a:pt x="42" y="118"/>
                  </a:cubicBezTo>
                  <a:cubicBezTo>
                    <a:pt x="40" y="118"/>
                    <a:pt x="38" y="117"/>
                    <a:pt x="38" y="116"/>
                  </a:cubicBezTo>
                  <a:cubicBezTo>
                    <a:pt x="38" y="116"/>
                    <a:pt x="38" y="116"/>
                    <a:pt x="38" y="116"/>
                  </a:cubicBezTo>
                  <a:cubicBezTo>
                    <a:pt x="38" y="116"/>
                    <a:pt x="38" y="116"/>
                    <a:pt x="38" y="116"/>
                  </a:cubicBezTo>
                  <a:cubicBezTo>
                    <a:pt x="38" y="115"/>
                    <a:pt x="39" y="114"/>
                    <a:pt x="40" y="113"/>
                  </a:cubicBezTo>
                  <a:cubicBezTo>
                    <a:pt x="44" y="109"/>
                    <a:pt x="47" y="106"/>
                    <a:pt x="48" y="104"/>
                  </a:cubicBezTo>
                  <a:cubicBezTo>
                    <a:pt x="80" y="104"/>
                    <a:pt x="80" y="104"/>
                    <a:pt x="80" y="104"/>
                  </a:cubicBezTo>
                  <a:cubicBezTo>
                    <a:pt x="82" y="106"/>
                    <a:pt x="84" y="109"/>
                    <a:pt x="88" y="113"/>
                  </a:cubicBezTo>
                  <a:close/>
                  <a:moveTo>
                    <a:pt x="120" y="93"/>
                  </a:moveTo>
                  <a:cubicBezTo>
                    <a:pt x="120" y="95"/>
                    <a:pt x="119" y="96"/>
                    <a:pt x="117" y="96"/>
                  </a:cubicBezTo>
                  <a:cubicBezTo>
                    <a:pt x="11" y="96"/>
                    <a:pt x="11" y="96"/>
                    <a:pt x="11" y="96"/>
                  </a:cubicBezTo>
                  <a:cubicBezTo>
                    <a:pt x="9" y="96"/>
                    <a:pt x="8" y="95"/>
                    <a:pt x="8" y="93"/>
                  </a:cubicBezTo>
                  <a:cubicBezTo>
                    <a:pt x="8" y="11"/>
                    <a:pt x="8" y="11"/>
                    <a:pt x="8" y="11"/>
                  </a:cubicBezTo>
                  <a:cubicBezTo>
                    <a:pt x="8" y="9"/>
                    <a:pt x="9" y="8"/>
                    <a:pt x="11" y="8"/>
                  </a:cubicBezTo>
                  <a:cubicBezTo>
                    <a:pt x="117" y="8"/>
                    <a:pt x="117" y="8"/>
                    <a:pt x="117" y="8"/>
                  </a:cubicBezTo>
                  <a:cubicBezTo>
                    <a:pt x="119" y="8"/>
                    <a:pt x="120" y="9"/>
                    <a:pt x="120" y="11"/>
                  </a:cubicBezTo>
                  <a:lnTo>
                    <a:pt x="120" y="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35" name="Freeform 14">
              <a:extLst>
                <a:ext uri="{FF2B5EF4-FFF2-40B4-BE49-F238E27FC236}">
                  <a16:creationId xmlns:a16="http://schemas.microsoft.com/office/drawing/2014/main" id="{BD4AED64-462E-46F9-8CB8-8CAE9D7CE716}"/>
                </a:ext>
              </a:extLst>
            </p:cNvPr>
            <p:cNvSpPr>
              <a:spLocks noEditPoints="1"/>
            </p:cNvSpPr>
            <p:nvPr/>
          </p:nvSpPr>
          <p:spPr bwMode="auto">
            <a:xfrm>
              <a:off x="6781801" y="947738"/>
              <a:ext cx="368300" cy="247650"/>
            </a:xfrm>
            <a:custGeom>
              <a:avLst/>
              <a:gdLst>
                <a:gd name="T0" fmla="*/ 89 w 96"/>
                <a:gd name="T1" fmla="*/ 0 h 64"/>
                <a:gd name="T2" fmla="*/ 7 w 96"/>
                <a:gd name="T3" fmla="*/ 0 h 64"/>
                <a:gd name="T4" fmla="*/ 0 w 96"/>
                <a:gd name="T5" fmla="*/ 7 h 64"/>
                <a:gd name="T6" fmla="*/ 0 w 96"/>
                <a:gd name="T7" fmla="*/ 57 h 64"/>
                <a:gd name="T8" fmla="*/ 7 w 96"/>
                <a:gd name="T9" fmla="*/ 64 h 64"/>
                <a:gd name="T10" fmla="*/ 89 w 96"/>
                <a:gd name="T11" fmla="*/ 64 h 64"/>
                <a:gd name="T12" fmla="*/ 96 w 96"/>
                <a:gd name="T13" fmla="*/ 57 h 64"/>
                <a:gd name="T14" fmla="*/ 96 w 96"/>
                <a:gd name="T15" fmla="*/ 7 h 64"/>
                <a:gd name="T16" fmla="*/ 89 w 96"/>
                <a:gd name="T17" fmla="*/ 0 h 64"/>
                <a:gd name="T18" fmla="*/ 92 w 96"/>
                <a:gd name="T19" fmla="*/ 57 h 64"/>
                <a:gd name="T20" fmla="*/ 89 w 96"/>
                <a:gd name="T21" fmla="*/ 60 h 64"/>
                <a:gd name="T22" fmla="*/ 7 w 96"/>
                <a:gd name="T23" fmla="*/ 60 h 64"/>
                <a:gd name="T24" fmla="*/ 4 w 96"/>
                <a:gd name="T25" fmla="*/ 57 h 64"/>
                <a:gd name="T26" fmla="*/ 4 w 96"/>
                <a:gd name="T27" fmla="*/ 7 h 64"/>
                <a:gd name="T28" fmla="*/ 7 w 96"/>
                <a:gd name="T29" fmla="*/ 4 h 64"/>
                <a:gd name="T30" fmla="*/ 89 w 96"/>
                <a:gd name="T31" fmla="*/ 4 h 64"/>
                <a:gd name="T32" fmla="*/ 92 w 96"/>
                <a:gd name="T33" fmla="*/ 7 h 64"/>
                <a:gd name="T34" fmla="*/ 92 w 96"/>
                <a:gd name="T35" fmla="*/ 5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6" h="64">
                  <a:moveTo>
                    <a:pt x="89" y="0"/>
                  </a:moveTo>
                  <a:cubicBezTo>
                    <a:pt x="7" y="0"/>
                    <a:pt x="7" y="0"/>
                    <a:pt x="7" y="0"/>
                  </a:cubicBezTo>
                  <a:cubicBezTo>
                    <a:pt x="3" y="0"/>
                    <a:pt x="0" y="3"/>
                    <a:pt x="0" y="7"/>
                  </a:cubicBezTo>
                  <a:cubicBezTo>
                    <a:pt x="0" y="57"/>
                    <a:pt x="0" y="57"/>
                    <a:pt x="0" y="57"/>
                  </a:cubicBezTo>
                  <a:cubicBezTo>
                    <a:pt x="0" y="61"/>
                    <a:pt x="3" y="64"/>
                    <a:pt x="7" y="64"/>
                  </a:cubicBezTo>
                  <a:cubicBezTo>
                    <a:pt x="89" y="64"/>
                    <a:pt x="89" y="64"/>
                    <a:pt x="89" y="64"/>
                  </a:cubicBezTo>
                  <a:cubicBezTo>
                    <a:pt x="93" y="64"/>
                    <a:pt x="96" y="61"/>
                    <a:pt x="96" y="57"/>
                  </a:cubicBezTo>
                  <a:cubicBezTo>
                    <a:pt x="96" y="7"/>
                    <a:pt x="96" y="7"/>
                    <a:pt x="96" y="7"/>
                  </a:cubicBezTo>
                  <a:cubicBezTo>
                    <a:pt x="96" y="3"/>
                    <a:pt x="93" y="0"/>
                    <a:pt x="89" y="0"/>
                  </a:cubicBezTo>
                  <a:close/>
                  <a:moveTo>
                    <a:pt x="92" y="57"/>
                  </a:moveTo>
                  <a:cubicBezTo>
                    <a:pt x="92" y="59"/>
                    <a:pt x="91" y="60"/>
                    <a:pt x="89" y="60"/>
                  </a:cubicBezTo>
                  <a:cubicBezTo>
                    <a:pt x="7" y="60"/>
                    <a:pt x="7" y="60"/>
                    <a:pt x="7" y="60"/>
                  </a:cubicBezTo>
                  <a:cubicBezTo>
                    <a:pt x="5" y="60"/>
                    <a:pt x="4" y="59"/>
                    <a:pt x="4" y="57"/>
                  </a:cubicBezTo>
                  <a:cubicBezTo>
                    <a:pt x="4" y="7"/>
                    <a:pt x="4" y="7"/>
                    <a:pt x="4" y="7"/>
                  </a:cubicBezTo>
                  <a:cubicBezTo>
                    <a:pt x="4" y="5"/>
                    <a:pt x="5" y="4"/>
                    <a:pt x="7" y="4"/>
                  </a:cubicBezTo>
                  <a:cubicBezTo>
                    <a:pt x="89" y="4"/>
                    <a:pt x="89" y="4"/>
                    <a:pt x="89" y="4"/>
                  </a:cubicBezTo>
                  <a:cubicBezTo>
                    <a:pt x="91" y="4"/>
                    <a:pt x="92" y="5"/>
                    <a:pt x="92" y="7"/>
                  </a:cubicBezTo>
                  <a:lnTo>
                    <a:pt x="92"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36" name="Freeform 15">
              <a:extLst>
                <a:ext uri="{FF2B5EF4-FFF2-40B4-BE49-F238E27FC236}">
                  <a16:creationId xmlns:a16="http://schemas.microsoft.com/office/drawing/2014/main" id="{718FB64D-CBBE-4C39-AF6F-9DE2DB42EF74}"/>
                </a:ext>
              </a:extLst>
            </p:cNvPr>
            <p:cNvSpPr>
              <a:spLocks noEditPoints="1"/>
            </p:cNvSpPr>
            <p:nvPr/>
          </p:nvSpPr>
          <p:spPr bwMode="auto">
            <a:xfrm>
              <a:off x="6943726" y="1201738"/>
              <a:ext cx="46038" cy="47625"/>
            </a:xfrm>
            <a:custGeom>
              <a:avLst/>
              <a:gdLst>
                <a:gd name="T0" fmla="*/ 6 w 12"/>
                <a:gd name="T1" fmla="*/ 0 h 12"/>
                <a:gd name="T2" fmla="*/ 0 w 12"/>
                <a:gd name="T3" fmla="*/ 6 h 12"/>
                <a:gd name="T4" fmla="*/ 6 w 12"/>
                <a:gd name="T5" fmla="*/ 12 h 12"/>
                <a:gd name="T6" fmla="*/ 12 w 12"/>
                <a:gd name="T7" fmla="*/ 6 h 12"/>
                <a:gd name="T8" fmla="*/ 6 w 12"/>
                <a:gd name="T9" fmla="*/ 0 h 12"/>
                <a:gd name="T10" fmla="*/ 6 w 12"/>
                <a:gd name="T11" fmla="*/ 8 h 12"/>
                <a:gd name="T12" fmla="*/ 4 w 12"/>
                <a:gd name="T13" fmla="*/ 6 h 12"/>
                <a:gd name="T14" fmla="*/ 6 w 12"/>
                <a:gd name="T15" fmla="*/ 4 h 12"/>
                <a:gd name="T16" fmla="*/ 8 w 12"/>
                <a:gd name="T17" fmla="*/ 6 h 12"/>
                <a:gd name="T18" fmla="*/ 6 w 12"/>
                <a:gd name="T19"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2">
                  <a:moveTo>
                    <a:pt x="6" y="0"/>
                  </a:moveTo>
                  <a:cubicBezTo>
                    <a:pt x="3" y="0"/>
                    <a:pt x="0" y="3"/>
                    <a:pt x="0" y="6"/>
                  </a:cubicBezTo>
                  <a:cubicBezTo>
                    <a:pt x="0" y="9"/>
                    <a:pt x="3" y="12"/>
                    <a:pt x="6" y="12"/>
                  </a:cubicBezTo>
                  <a:cubicBezTo>
                    <a:pt x="9" y="12"/>
                    <a:pt x="12" y="9"/>
                    <a:pt x="12" y="6"/>
                  </a:cubicBezTo>
                  <a:cubicBezTo>
                    <a:pt x="12" y="3"/>
                    <a:pt x="9" y="0"/>
                    <a:pt x="6" y="0"/>
                  </a:cubicBezTo>
                  <a:close/>
                  <a:moveTo>
                    <a:pt x="6" y="8"/>
                  </a:moveTo>
                  <a:cubicBezTo>
                    <a:pt x="5" y="8"/>
                    <a:pt x="4" y="7"/>
                    <a:pt x="4" y="6"/>
                  </a:cubicBezTo>
                  <a:cubicBezTo>
                    <a:pt x="4" y="5"/>
                    <a:pt x="5" y="4"/>
                    <a:pt x="6" y="4"/>
                  </a:cubicBezTo>
                  <a:cubicBezTo>
                    <a:pt x="7" y="4"/>
                    <a:pt x="8" y="5"/>
                    <a:pt x="8" y="6"/>
                  </a:cubicBezTo>
                  <a:cubicBezTo>
                    <a:pt x="8" y="7"/>
                    <a:pt x="7" y="8"/>
                    <a:pt x="6"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37" name="Freeform 16">
              <a:extLst>
                <a:ext uri="{FF2B5EF4-FFF2-40B4-BE49-F238E27FC236}">
                  <a16:creationId xmlns:a16="http://schemas.microsoft.com/office/drawing/2014/main" id="{DEC61212-205B-48FD-BE68-7981FC81D509}"/>
                </a:ext>
              </a:extLst>
            </p:cNvPr>
            <p:cNvSpPr>
              <a:spLocks/>
            </p:cNvSpPr>
            <p:nvPr/>
          </p:nvSpPr>
          <p:spPr bwMode="auto">
            <a:xfrm>
              <a:off x="6881813" y="1044575"/>
              <a:ext cx="61913" cy="65087"/>
            </a:xfrm>
            <a:custGeom>
              <a:avLst/>
              <a:gdLst>
                <a:gd name="T0" fmla="*/ 0 w 39"/>
                <a:gd name="T1" fmla="*/ 24 h 41"/>
                <a:gd name="T2" fmla="*/ 39 w 39"/>
                <a:gd name="T3" fmla="*/ 41 h 41"/>
                <a:gd name="T4" fmla="*/ 39 w 39"/>
                <a:gd name="T5" fmla="*/ 32 h 41"/>
                <a:gd name="T6" fmla="*/ 12 w 39"/>
                <a:gd name="T7" fmla="*/ 19 h 41"/>
                <a:gd name="T8" fmla="*/ 39 w 39"/>
                <a:gd name="T9" fmla="*/ 10 h 41"/>
                <a:gd name="T10" fmla="*/ 39 w 39"/>
                <a:gd name="T11" fmla="*/ 0 h 41"/>
                <a:gd name="T12" fmla="*/ 0 w 39"/>
                <a:gd name="T13" fmla="*/ 17 h 41"/>
                <a:gd name="T14" fmla="*/ 0 w 39"/>
                <a:gd name="T15" fmla="*/ 24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41">
                  <a:moveTo>
                    <a:pt x="0" y="24"/>
                  </a:moveTo>
                  <a:lnTo>
                    <a:pt x="39" y="41"/>
                  </a:lnTo>
                  <a:lnTo>
                    <a:pt x="39" y="32"/>
                  </a:lnTo>
                  <a:lnTo>
                    <a:pt x="12" y="19"/>
                  </a:lnTo>
                  <a:lnTo>
                    <a:pt x="39" y="10"/>
                  </a:lnTo>
                  <a:lnTo>
                    <a:pt x="39" y="0"/>
                  </a:lnTo>
                  <a:lnTo>
                    <a:pt x="0" y="17"/>
                  </a:lnTo>
                  <a:lnTo>
                    <a:pt x="0"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38" name="Freeform 17">
              <a:extLst>
                <a:ext uri="{FF2B5EF4-FFF2-40B4-BE49-F238E27FC236}">
                  <a16:creationId xmlns:a16="http://schemas.microsoft.com/office/drawing/2014/main" id="{6F078621-986F-4005-B15D-F66CF1F219EF}"/>
                </a:ext>
              </a:extLst>
            </p:cNvPr>
            <p:cNvSpPr>
              <a:spLocks/>
            </p:cNvSpPr>
            <p:nvPr/>
          </p:nvSpPr>
          <p:spPr bwMode="auto">
            <a:xfrm>
              <a:off x="6950076" y="1033463"/>
              <a:ext cx="31750" cy="87312"/>
            </a:xfrm>
            <a:custGeom>
              <a:avLst/>
              <a:gdLst>
                <a:gd name="T0" fmla="*/ 7 w 8"/>
                <a:gd name="T1" fmla="*/ 0 h 23"/>
                <a:gd name="T2" fmla="*/ 5 w 8"/>
                <a:gd name="T3" fmla="*/ 0 h 23"/>
                <a:gd name="T4" fmla="*/ 5 w 8"/>
                <a:gd name="T5" fmla="*/ 2 h 23"/>
                <a:gd name="T6" fmla="*/ 0 w 8"/>
                <a:gd name="T7" fmla="*/ 20 h 23"/>
                <a:gd name="T8" fmla="*/ 0 w 8"/>
                <a:gd name="T9" fmla="*/ 22 h 23"/>
                <a:gd name="T10" fmla="*/ 2 w 8"/>
                <a:gd name="T11" fmla="*/ 23 h 23"/>
                <a:gd name="T12" fmla="*/ 3 w 8"/>
                <a:gd name="T13" fmla="*/ 23 h 23"/>
                <a:gd name="T14" fmla="*/ 3 w 8"/>
                <a:gd name="T15" fmla="*/ 22 h 23"/>
                <a:gd name="T16" fmla="*/ 4 w 8"/>
                <a:gd name="T17" fmla="*/ 21 h 23"/>
                <a:gd name="T18" fmla="*/ 8 w 8"/>
                <a:gd name="T19" fmla="*/ 3 h 23"/>
                <a:gd name="T20" fmla="*/ 8 w 8"/>
                <a:gd name="T21" fmla="*/ 1 h 23"/>
                <a:gd name="T22" fmla="*/ 8 w 8"/>
                <a:gd name="T23" fmla="*/ 0 h 23"/>
                <a:gd name="T24" fmla="*/ 7 w 8"/>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 h="23">
                  <a:moveTo>
                    <a:pt x="7" y="0"/>
                  </a:moveTo>
                  <a:cubicBezTo>
                    <a:pt x="6" y="0"/>
                    <a:pt x="6" y="0"/>
                    <a:pt x="5" y="0"/>
                  </a:cubicBezTo>
                  <a:cubicBezTo>
                    <a:pt x="5" y="0"/>
                    <a:pt x="5" y="1"/>
                    <a:pt x="5" y="2"/>
                  </a:cubicBezTo>
                  <a:cubicBezTo>
                    <a:pt x="0" y="20"/>
                    <a:pt x="0" y="20"/>
                    <a:pt x="0" y="20"/>
                  </a:cubicBezTo>
                  <a:cubicBezTo>
                    <a:pt x="0" y="21"/>
                    <a:pt x="0" y="22"/>
                    <a:pt x="0" y="22"/>
                  </a:cubicBezTo>
                  <a:cubicBezTo>
                    <a:pt x="0" y="23"/>
                    <a:pt x="1" y="23"/>
                    <a:pt x="2" y="23"/>
                  </a:cubicBezTo>
                  <a:cubicBezTo>
                    <a:pt x="2" y="23"/>
                    <a:pt x="2" y="23"/>
                    <a:pt x="3" y="23"/>
                  </a:cubicBezTo>
                  <a:cubicBezTo>
                    <a:pt x="3" y="23"/>
                    <a:pt x="3" y="22"/>
                    <a:pt x="3" y="22"/>
                  </a:cubicBezTo>
                  <a:cubicBezTo>
                    <a:pt x="3" y="22"/>
                    <a:pt x="3" y="21"/>
                    <a:pt x="4" y="21"/>
                  </a:cubicBezTo>
                  <a:cubicBezTo>
                    <a:pt x="8" y="3"/>
                    <a:pt x="8" y="3"/>
                    <a:pt x="8" y="3"/>
                  </a:cubicBezTo>
                  <a:cubicBezTo>
                    <a:pt x="8" y="2"/>
                    <a:pt x="8" y="1"/>
                    <a:pt x="8" y="1"/>
                  </a:cubicBezTo>
                  <a:cubicBezTo>
                    <a:pt x="8" y="0"/>
                    <a:pt x="8" y="0"/>
                    <a:pt x="8" y="0"/>
                  </a:cubicBezTo>
                  <a:cubicBezTo>
                    <a:pt x="8" y="0"/>
                    <a:pt x="7"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39" name="Freeform 18">
              <a:extLst>
                <a:ext uri="{FF2B5EF4-FFF2-40B4-BE49-F238E27FC236}">
                  <a16:creationId xmlns:a16="http://schemas.microsoft.com/office/drawing/2014/main" id="{73D2DF75-8C63-4DE1-ACA8-B06874B387C2}"/>
                </a:ext>
              </a:extLst>
            </p:cNvPr>
            <p:cNvSpPr>
              <a:spLocks/>
            </p:cNvSpPr>
            <p:nvPr/>
          </p:nvSpPr>
          <p:spPr bwMode="auto">
            <a:xfrm>
              <a:off x="6989763" y="1044575"/>
              <a:ext cx="60325" cy="65087"/>
            </a:xfrm>
            <a:custGeom>
              <a:avLst/>
              <a:gdLst>
                <a:gd name="T0" fmla="*/ 0 w 38"/>
                <a:gd name="T1" fmla="*/ 10 h 41"/>
                <a:gd name="T2" fmla="*/ 26 w 38"/>
                <a:gd name="T3" fmla="*/ 19 h 41"/>
                <a:gd name="T4" fmla="*/ 0 w 38"/>
                <a:gd name="T5" fmla="*/ 32 h 41"/>
                <a:gd name="T6" fmla="*/ 0 w 38"/>
                <a:gd name="T7" fmla="*/ 41 h 41"/>
                <a:gd name="T8" fmla="*/ 38 w 38"/>
                <a:gd name="T9" fmla="*/ 24 h 41"/>
                <a:gd name="T10" fmla="*/ 38 w 38"/>
                <a:gd name="T11" fmla="*/ 17 h 41"/>
                <a:gd name="T12" fmla="*/ 0 w 38"/>
                <a:gd name="T13" fmla="*/ 0 h 41"/>
                <a:gd name="T14" fmla="*/ 0 w 38"/>
                <a:gd name="T15" fmla="*/ 10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41">
                  <a:moveTo>
                    <a:pt x="0" y="10"/>
                  </a:moveTo>
                  <a:lnTo>
                    <a:pt x="26" y="19"/>
                  </a:lnTo>
                  <a:lnTo>
                    <a:pt x="0" y="32"/>
                  </a:lnTo>
                  <a:lnTo>
                    <a:pt x="0" y="41"/>
                  </a:lnTo>
                  <a:lnTo>
                    <a:pt x="38" y="24"/>
                  </a:lnTo>
                  <a:lnTo>
                    <a:pt x="38" y="17"/>
                  </a:lnTo>
                  <a:lnTo>
                    <a:pt x="0" y="0"/>
                  </a:lnTo>
                  <a:lnTo>
                    <a:pt x="0"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grpSp>
      <p:sp>
        <p:nvSpPr>
          <p:cNvPr id="40" name="Freeform 5">
            <a:extLst>
              <a:ext uri="{FF2B5EF4-FFF2-40B4-BE49-F238E27FC236}">
                <a16:creationId xmlns:a16="http://schemas.microsoft.com/office/drawing/2014/main" id="{89A66106-2555-4DC4-BA4C-7539E008B944}"/>
              </a:ext>
            </a:extLst>
          </p:cNvPr>
          <p:cNvSpPr>
            <a:spLocks noEditPoints="1"/>
          </p:cNvSpPr>
          <p:nvPr/>
        </p:nvSpPr>
        <p:spPr bwMode="auto">
          <a:xfrm>
            <a:off x="3742715" y="2862564"/>
            <a:ext cx="336121" cy="336719"/>
          </a:xfrm>
          <a:custGeom>
            <a:avLst/>
            <a:gdLst>
              <a:gd name="T0" fmla="*/ 1124 w 1124"/>
              <a:gd name="T1" fmla="*/ 369 h 1126"/>
              <a:gd name="T2" fmla="*/ 754 w 1124"/>
              <a:gd name="T3" fmla="*/ 0 h 1126"/>
              <a:gd name="T4" fmla="*/ 108 w 1124"/>
              <a:gd name="T5" fmla="*/ 646 h 1126"/>
              <a:gd name="T6" fmla="*/ 0 w 1124"/>
              <a:gd name="T7" fmla="*/ 1126 h 1126"/>
              <a:gd name="T8" fmla="*/ 477 w 1124"/>
              <a:gd name="T9" fmla="*/ 1015 h 1126"/>
              <a:gd name="T10" fmla="*/ 1124 w 1124"/>
              <a:gd name="T11" fmla="*/ 369 h 1126"/>
              <a:gd name="T12" fmla="*/ 446 w 1124"/>
              <a:gd name="T13" fmla="*/ 944 h 1126"/>
              <a:gd name="T14" fmla="*/ 387 w 1124"/>
              <a:gd name="T15" fmla="*/ 885 h 1126"/>
              <a:gd name="T16" fmla="*/ 962 w 1124"/>
              <a:gd name="T17" fmla="*/ 310 h 1126"/>
              <a:gd name="T18" fmla="*/ 1022 w 1124"/>
              <a:gd name="T19" fmla="*/ 369 h 1126"/>
              <a:gd name="T20" fmla="*/ 446 w 1124"/>
              <a:gd name="T21" fmla="*/ 944 h 1126"/>
              <a:gd name="T22" fmla="*/ 232 w 1124"/>
              <a:gd name="T23" fmla="*/ 997 h 1126"/>
              <a:gd name="T24" fmla="*/ 127 w 1124"/>
              <a:gd name="T25" fmla="*/ 892 h 1126"/>
              <a:gd name="T26" fmla="*/ 167 w 1124"/>
              <a:gd name="T27" fmla="*/ 715 h 1126"/>
              <a:gd name="T28" fmla="*/ 227 w 1124"/>
              <a:gd name="T29" fmla="*/ 775 h 1126"/>
              <a:gd name="T30" fmla="*/ 226 w 1124"/>
              <a:gd name="T31" fmla="*/ 775 h 1126"/>
              <a:gd name="T32" fmla="*/ 362 w 1124"/>
              <a:gd name="T33" fmla="*/ 911 h 1126"/>
              <a:gd name="T34" fmla="*/ 362 w 1124"/>
              <a:gd name="T35" fmla="*/ 910 h 1126"/>
              <a:gd name="T36" fmla="*/ 408 w 1124"/>
              <a:gd name="T37" fmla="*/ 957 h 1126"/>
              <a:gd name="T38" fmla="*/ 232 w 1124"/>
              <a:gd name="T39" fmla="*/ 997 h 1126"/>
              <a:gd name="T40" fmla="*/ 937 w 1124"/>
              <a:gd name="T41" fmla="*/ 284 h 1126"/>
              <a:gd name="T42" fmla="*/ 362 w 1124"/>
              <a:gd name="T43" fmla="*/ 859 h 1126"/>
              <a:gd name="T44" fmla="*/ 278 w 1124"/>
              <a:gd name="T45" fmla="*/ 775 h 1126"/>
              <a:gd name="T46" fmla="*/ 853 w 1124"/>
              <a:gd name="T47" fmla="*/ 200 h 1126"/>
              <a:gd name="T48" fmla="*/ 937 w 1124"/>
              <a:gd name="T49" fmla="*/ 284 h 1126"/>
              <a:gd name="T50" fmla="*/ 754 w 1124"/>
              <a:gd name="T51" fmla="*/ 102 h 1126"/>
              <a:gd name="T52" fmla="*/ 827 w 1124"/>
              <a:gd name="T53" fmla="*/ 175 h 1126"/>
              <a:gd name="T54" fmla="*/ 252 w 1124"/>
              <a:gd name="T55" fmla="*/ 750 h 1126"/>
              <a:gd name="T56" fmla="*/ 179 w 1124"/>
              <a:gd name="T57" fmla="*/ 677 h 1126"/>
              <a:gd name="T58" fmla="*/ 754 w 1124"/>
              <a:gd name="T59" fmla="*/ 102 h 1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24" h="1126">
                <a:moveTo>
                  <a:pt x="1124" y="369"/>
                </a:moveTo>
                <a:lnTo>
                  <a:pt x="754" y="0"/>
                </a:lnTo>
                <a:lnTo>
                  <a:pt x="108" y="646"/>
                </a:lnTo>
                <a:lnTo>
                  <a:pt x="0" y="1126"/>
                </a:lnTo>
                <a:lnTo>
                  <a:pt x="477" y="1015"/>
                </a:lnTo>
                <a:lnTo>
                  <a:pt x="1124" y="369"/>
                </a:lnTo>
                <a:close/>
                <a:moveTo>
                  <a:pt x="446" y="944"/>
                </a:moveTo>
                <a:lnTo>
                  <a:pt x="387" y="885"/>
                </a:lnTo>
                <a:lnTo>
                  <a:pt x="962" y="310"/>
                </a:lnTo>
                <a:lnTo>
                  <a:pt x="1022" y="369"/>
                </a:lnTo>
                <a:lnTo>
                  <a:pt x="446" y="944"/>
                </a:lnTo>
                <a:close/>
                <a:moveTo>
                  <a:pt x="232" y="997"/>
                </a:moveTo>
                <a:lnTo>
                  <a:pt x="127" y="892"/>
                </a:lnTo>
                <a:lnTo>
                  <a:pt x="167" y="715"/>
                </a:lnTo>
                <a:lnTo>
                  <a:pt x="227" y="775"/>
                </a:lnTo>
                <a:lnTo>
                  <a:pt x="226" y="775"/>
                </a:lnTo>
                <a:lnTo>
                  <a:pt x="362" y="911"/>
                </a:lnTo>
                <a:lnTo>
                  <a:pt x="362" y="910"/>
                </a:lnTo>
                <a:lnTo>
                  <a:pt x="408" y="957"/>
                </a:lnTo>
                <a:lnTo>
                  <a:pt x="232" y="997"/>
                </a:lnTo>
                <a:close/>
                <a:moveTo>
                  <a:pt x="937" y="284"/>
                </a:moveTo>
                <a:lnTo>
                  <a:pt x="362" y="859"/>
                </a:lnTo>
                <a:lnTo>
                  <a:pt x="278" y="775"/>
                </a:lnTo>
                <a:lnTo>
                  <a:pt x="853" y="200"/>
                </a:lnTo>
                <a:lnTo>
                  <a:pt x="937" y="284"/>
                </a:lnTo>
                <a:close/>
                <a:moveTo>
                  <a:pt x="754" y="102"/>
                </a:moveTo>
                <a:lnTo>
                  <a:pt x="827" y="175"/>
                </a:lnTo>
                <a:lnTo>
                  <a:pt x="252" y="750"/>
                </a:lnTo>
                <a:lnTo>
                  <a:pt x="179" y="677"/>
                </a:lnTo>
                <a:lnTo>
                  <a:pt x="754" y="102"/>
                </a:lnTo>
                <a:close/>
              </a:path>
            </a:pathLst>
          </a:custGeom>
          <a:solidFill>
            <a:sysClr val="window" lastClr="FFFFFF"/>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white"/>
              </a:solidFill>
              <a:effectLst/>
              <a:uLnTx/>
              <a:uFillTx/>
              <a:latin typeface="calibri"/>
            </a:endParaRPr>
          </a:p>
        </p:txBody>
      </p:sp>
      <p:grpSp>
        <p:nvGrpSpPr>
          <p:cNvPr id="41" name="Group 40">
            <a:extLst>
              <a:ext uri="{FF2B5EF4-FFF2-40B4-BE49-F238E27FC236}">
                <a16:creationId xmlns:a16="http://schemas.microsoft.com/office/drawing/2014/main" id="{6478EBBF-310B-4ECC-8FA2-2DA5AFC3DEB0}"/>
              </a:ext>
            </a:extLst>
          </p:cNvPr>
          <p:cNvGrpSpPr/>
          <p:nvPr/>
        </p:nvGrpSpPr>
        <p:grpSpPr>
          <a:xfrm rot="2700000">
            <a:off x="5212922" y="2674843"/>
            <a:ext cx="237393" cy="413696"/>
            <a:chOff x="4732338" y="4783138"/>
            <a:chExt cx="703263" cy="1225550"/>
          </a:xfrm>
          <a:solidFill>
            <a:sysClr val="window" lastClr="FFFFFF"/>
          </a:solidFill>
        </p:grpSpPr>
        <p:sp>
          <p:nvSpPr>
            <p:cNvPr id="42" name="Freeform 30">
              <a:extLst>
                <a:ext uri="{FF2B5EF4-FFF2-40B4-BE49-F238E27FC236}">
                  <a16:creationId xmlns:a16="http://schemas.microsoft.com/office/drawing/2014/main" id="{D475C47E-4059-41CD-BC76-2CA849D851FE}"/>
                </a:ext>
              </a:extLst>
            </p:cNvPr>
            <p:cNvSpPr>
              <a:spLocks noEditPoints="1"/>
            </p:cNvSpPr>
            <p:nvPr/>
          </p:nvSpPr>
          <p:spPr bwMode="auto">
            <a:xfrm>
              <a:off x="4732338" y="4783138"/>
              <a:ext cx="703263" cy="1173163"/>
            </a:xfrm>
            <a:custGeom>
              <a:avLst/>
              <a:gdLst>
                <a:gd name="T0" fmla="*/ 50 w 184"/>
                <a:gd name="T1" fmla="*/ 310 h 310"/>
                <a:gd name="T2" fmla="*/ 32 w 184"/>
                <a:gd name="T3" fmla="*/ 282 h 310"/>
                <a:gd name="T4" fmla="*/ 10 w 184"/>
                <a:gd name="T5" fmla="*/ 199 h 310"/>
                <a:gd name="T6" fmla="*/ 39 w 184"/>
                <a:gd name="T7" fmla="*/ 171 h 310"/>
                <a:gd name="T8" fmla="*/ 30 w 184"/>
                <a:gd name="T9" fmla="*/ 116 h 310"/>
                <a:gd name="T10" fmla="*/ 36 w 184"/>
                <a:gd name="T11" fmla="*/ 73 h 310"/>
                <a:gd name="T12" fmla="*/ 36 w 184"/>
                <a:gd name="T13" fmla="*/ 72 h 310"/>
                <a:gd name="T14" fmla="*/ 92 w 184"/>
                <a:gd name="T15" fmla="*/ 0 h 310"/>
                <a:gd name="T16" fmla="*/ 148 w 184"/>
                <a:gd name="T17" fmla="*/ 72 h 310"/>
                <a:gd name="T18" fmla="*/ 148 w 184"/>
                <a:gd name="T19" fmla="*/ 73 h 310"/>
                <a:gd name="T20" fmla="*/ 155 w 184"/>
                <a:gd name="T21" fmla="*/ 116 h 310"/>
                <a:gd name="T22" fmla="*/ 145 w 184"/>
                <a:gd name="T23" fmla="*/ 171 h 310"/>
                <a:gd name="T24" fmla="*/ 174 w 184"/>
                <a:gd name="T25" fmla="*/ 199 h 310"/>
                <a:gd name="T26" fmla="*/ 153 w 184"/>
                <a:gd name="T27" fmla="*/ 282 h 310"/>
                <a:gd name="T28" fmla="*/ 134 w 184"/>
                <a:gd name="T29" fmla="*/ 310 h 310"/>
                <a:gd name="T30" fmla="*/ 134 w 184"/>
                <a:gd name="T31" fmla="*/ 276 h 310"/>
                <a:gd name="T32" fmla="*/ 118 w 184"/>
                <a:gd name="T33" fmla="*/ 239 h 310"/>
                <a:gd name="T34" fmla="*/ 118 w 184"/>
                <a:gd name="T35" fmla="*/ 240 h 310"/>
                <a:gd name="T36" fmla="*/ 115 w 184"/>
                <a:gd name="T37" fmla="*/ 246 h 310"/>
                <a:gd name="T38" fmla="*/ 108 w 184"/>
                <a:gd name="T39" fmla="*/ 245 h 310"/>
                <a:gd name="T40" fmla="*/ 76 w 184"/>
                <a:gd name="T41" fmla="*/ 245 h 310"/>
                <a:gd name="T42" fmla="*/ 69 w 184"/>
                <a:gd name="T43" fmla="*/ 246 h 310"/>
                <a:gd name="T44" fmla="*/ 66 w 184"/>
                <a:gd name="T45" fmla="*/ 240 h 310"/>
                <a:gd name="T46" fmla="*/ 66 w 184"/>
                <a:gd name="T47" fmla="*/ 239 h 310"/>
                <a:gd name="T48" fmla="*/ 50 w 184"/>
                <a:gd name="T49" fmla="*/ 276 h 310"/>
                <a:gd name="T50" fmla="*/ 50 w 184"/>
                <a:gd name="T51" fmla="*/ 310 h 310"/>
                <a:gd name="T52" fmla="*/ 55 w 184"/>
                <a:gd name="T53" fmla="*/ 79 h 310"/>
                <a:gd name="T54" fmla="*/ 50 w 184"/>
                <a:gd name="T55" fmla="*/ 116 h 310"/>
                <a:gd name="T56" fmla="*/ 61 w 184"/>
                <a:gd name="T57" fmla="*/ 174 h 310"/>
                <a:gd name="T58" fmla="*/ 64 w 184"/>
                <a:gd name="T59" fmla="*/ 184 h 310"/>
                <a:gd name="T60" fmla="*/ 54 w 184"/>
                <a:gd name="T61" fmla="*/ 187 h 310"/>
                <a:gd name="T62" fmla="*/ 29 w 184"/>
                <a:gd name="T63" fmla="*/ 205 h 310"/>
                <a:gd name="T64" fmla="*/ 36 w 184"/>
                <a:gd name="T65" fmla="*/ 247 h 310"/>
                <a:gd name="T66" fmla="*/ 65 w 184"/>
                <a:gd name="T67" fmla="*/ 215 h 310"/>
                <a:gd name="T68" fmla="*/ 74 w 184"/>
                <a:gd name="T69" fmla="*/ 209 h 310"/>
                <a:gd name="T70" fmla="*/ 79 w 184"/>
                <a:gd name="T71" fmla="*/ 219 h 310"/>
                <a:gd name="T72" fmla="*/ 82 w 184"/>
                <a:gd name="T73" fmla="*/ 225 h 310"/>
                <a:gd name="T74" fmla="*/ 103 w 184"/>
                <a:gd name="T75" fmla="*/ 225 h 310"/>
                <a:gd name="T76" fmla="*/ 105 w 184"/>
                <a:gd name="T77" fmla="*/ 219 h 310"/>
                <a:gd name="T78" fmla="*/ 110 w 184"/>
                <a:gd name="T79" fmla="*/ 209 h 310"/>
                <a:gd name="T80" fmla="*/ 120 w 184"/>
                <a:gd name="T81" fmla="*/ 215 h 310"/>
                <a:gd name="T82" fmla="*/ 148 w 184"/>
                <a:gd name="T83" fmla="*/ 247 h 310"/>
                <a:gd name="T84" fmla="*/ 155 w 184"/>
                <a:gd name="T85" fmla="*/ 205 h 310"/>
                <a:gd name="T86" fmla="*/ 130 w 184"/>
                <a:gd name="T87" fmla="*/ 187 h 310"/>
                <a:gd name="T88" fmla="*/ 120 w 184"/>
                <a:gd name="T89" fmla="*/ 184 h 310"/>
                <a:gd name="T90" fmla="*/ 123 w 184"/>
                <a:gd name="T91" fmla="*/ 174 h 310"/>
                <a:gd name="T92" fmla="*/ 135 w 184"/>
                <a:gd name="T93" fmla="*/ 116 h 310"/>
                <a:gd name="T94" fmla="*/ 129 w 184"/>
                <a:gd name="T95" fmla="*/ 79 h 310"/>
                <a:gd name="T96" fmla="*/ 92 w 184"/>
                <a:gd name="T97" fmla="*/ 21 h 310"/>
                <a:gd name="T98" fmla="*/ 55 w 184"/>
                <a:gd name="T99" fmla="*/ 79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4" h="310">
                  <a:moveTo>
                    <a:pt x="50" y="310"/>
                  </a:moveTo>
                  <a:cubicBezTo>
                    <a:pt x="32" y="282"/>
                    <a:pt x="32" y="282"/>
                    <a:pt x="32" y="282"/>
                  </a:cubicBezTo>
                  <a:cubicBezTo>
                    <a:pt x="28" y="276"/>
                    <a:pt x="0" y="230"/>
                    <a:pt x="10" y="199"/>
                  </a:cubicBezTo>
                  <a:cubicBezTo>
                    <a:pt x="14" y="187"/>
                    <a:pt x="24" y="178"/>
                    <a:pt x="39" y="171"/>
                  </a:cubicBezTo>
                  <a:cubicBezTo>
                    <a:pt x="33" y="151"/>
                    <a:pt x="30" y="132"/>
                    <a:pt x="30" y="116"/>
                  </a:cubicBezTo>
                  <a:cubicBezTo>
                    <a:pt x="30" y="102"/>
                    <a:pt x="32" y="87"/>
                    <a:pt x="36" y="73"/>
                  </a:cubicBezTo>
                  <a:cubicBezTo>
                    <a:pt x="36" y="72"/>
                    <a:pt x="36" y="72"/>
                    <a:pt x="36" y="72"/>
                  </a:cubicBezTo>
                  <a:cubicBezTo>
                    <a:pt x="50" y="35"/>
                    <a:pt x="77" y="0"/>
                    <a:pt x="92" y="0"/>
                  </a:cubicBezTo>
                  <a:cubicBezTo>
                    <a:pt x="107" y="0"/>
                    <a:pt x="134" y="35"/>
                    <a:pt x="148" y="72"/>
                  </a:cubicBezTo>
                  <a:cubicBezTo>
                    <a:pt x="148" y="73"/>
                    <a:pt x="148" y="73"/>
                    <a:pt x="148" y="73"/>
                  </a:cubicBezTo>
                  <a:cubicBezTo>
                    <a:pt x="152" y="87"/>
                    <a:pt x="155" y="102"/>
                    <a:pt x="155" y="116"/>
                  </a:cubicBezTo>
                  <a:cubicBezTo>
                    <a:pt x="155" y="132"/>
                    <a:pt x="152" y="151"/>
                    <a:pt x="145" y="171"/>
                  </a:cubicBezTo>
                  <a:cubicBezTo>
                    <a:pt x="160" y="178"/>
                    <a:pt x="170" y="187"/>
                    <a:pt x="174" y="199"/>
                  </a:cubicBezTo>
                  <a:cubicBezTo>
                    <a:pt x="184" y="230"/>
                    <a:pt x="156" y="276"/>
                    <a:pt x="153" y="282"/>
                  </a:cubicBezTo>
                  <a:cubicBezTo>
                    <a:pt x="134" y="310"/>
                    <a:pt x="134" y="310"/>
                    <a:pt x="134" y="310"/>
                  </a:cubicBezTo>
                  <a:cubicBezTo>
                    <a:pt x="134" y="276"/>
                    <a:pt x="134" y="276"/>
                    <a:pt x="134" y="276"/>
                  </a:cubicBezTo>
                  <a:cubicBezTo>
                    <a:pt x="134" y="262"/>
                    <a:pt x="128" y="248"/>
                    <a:pt x="118" y="239"/>
                  </a:cubicBezTo>
                  <a:cubicBezTo>
                    <a:pt x="118" y="239"/>
                    <a:pt x="118" y="239"/>
                    <a:pt x="118" y="240"/>
                  </a:cubicBezTo>
                  <a:cubicBezTo>
                    <a:pt x="115" y="246"/>
                    <a:pt x="115" y="246"/>
                    <a:pt x="115" y="246"/>
                  </a:cubicBezTo>
                  <a:cubicBezTo>
                    <a:pt x="108" y="245"/>
                    <a:pt x="108" y="245"/>
                    <a:pt x="108" y="245"/>
                  </a:cubicBezTo>
                  <a:cubicBezTo>
                    <a:pt x="98" y="245"/>
                    <a:pt x="87" y="245"/>
                    <a:pt x="76" y="245"/>
                  </a:cubicBezTo>
                  <a:cubicBezTo>
                    <a:pt x="69" y="246"/>
                    <a:pt x="69" y="246"/>
                    <a:pt x="69" y="246"/>
                  </a:cubicBezTo>
                  <a:cubicBezTo>
                    <a:pt x="66" y="240"/>
                    <a:pt x="66" y="240"/>
                    <a:pt x="66" y="240"/>
                  </a:cubicBezTo>
                  <a:cubicBezTo>
                    <a:pt x="66" y="239"/>
                    <a:pt x="66" y="239"/>
                    <a:pt x="66" y="239"/>
                  </a:cubicBezTo>
                  <a:cubicBezTo>
                    <a:pt x="56" y="249"/>
                    <a:pt x="50" y="262"/>
                    <a:pt x="50" y="276"/>
                  </a:cubicBezTo>
                  <a:lnTo>
                    <a:pt x="50" y="310"/>
                  </a:lnTo>
                  <a:close/>
                  <a:moveTo>
                    <a:pt x="55" y="79"/>
                  </a:moveTo>
                  <a:cubicBezTo>
                    <a:pt x="52" y="91"/>
                    <a:pt x="50" y="104"/>
                    <a:pt x="50" y="116"/>
                  </a:cubicBezTo>
                  <a:cubicBezTo>
                    <a:pt x="50" y="132"/>
                    <a:pt x="53" y="152"/>
                    <a:pt x="61" y="174"/>
                  </a:cubicBezTo>
                  <a:cubicBezTo>
                    <a:pt x="64" y="184"/>
                    <a:pt x="64" y="184"/>
                    <a:pt x="64" y="184"/>
                  </a:cubicBezTo>
                  <a:cubicBezTo>
                    <a:pt x="54" y="187"/>
                    <a:pt x="54" y="187"/>
                    <a:pt x="54" y="187"/>
                  </a:cubicBezTo>
                  <a:cubicBezTo>
                    <a:pt x="45" y="190"/>
                    <a:pt x="33" y="196"/>
                    <a:pt x="29" y="205"/>
                  </a:cubicBezTo>
                  <a:cubicBezTo>
                    <a:pt x="26" y="216"/>
                    <a:pt x="30" y="233"/>
                    <a:pt x="36" y="247"/>
                  </a:cubicBezTo>
                  <a:cubicBezTo>
                    <a:pt x="42" y="234"/>
                    <a:pt x="52" y="223"/>
                    <a:pt x="65" y="215"/>
                  </a:cubicBezTo>
                  <a:cubicBezTo>
                    <a:pt x="74" y="209"/>
                    <a:pt x="74" y="209"/>
                    <a:pt x="74" y="209"/>
                  </a:cubicBezTo>
                  <a:cubicBezTo>
                    <a:pt x="79" y="219"/>
                    <a:pt x="79" y="219"/>
                    <a:pt x="79" y="219"/>
                  </a:cubicBezTo>
                  <a:cubicBezTo>
                    <a:pt x="80" y="221"/>
                    <a:pt x="81" y="223"/>
                    <a:pt x="82" y="225"/>
                  </a:cubicBezTo>
                  <a:cubicBezTo>
                    <a:pt x="89" y="225"/>
                    <a:pt x="96" y="225"/>
                    <a:pt x="103" y="225"/>
                  </a:cubicBezTo>
                  <a:cubicBezTo>
                    <a:pt x="104" y="223"/>
                    <a:pt x="105" y="221"/>
                    <a:pt x="105" y="219"/>
                  </a:cubicBezTo>
                  <a:cubicBezTo>
                    <a:pt x="110" y="209"/>
                    <a:pt x="110" y="209"/>
                    <a:pt x="110" y="209"/>
                  </a:cubicBezTo>
                  <a:cubicBezTo>
                    <a:pt x="120" y="215"/>
                    <a:pt x="120" y="215"/>
                    <a:pt x="120" y="215"/>
                  </a:cubicBezTo>
                  <a:cubicBezTo>
                    <a:pt x="133" y="223"/>
                    <a:pt x="142" y="234"/>
                    <a:pt x="148" y="247"/>
                  </a:cubicBezTo>
                  <a:cubicBezTo>
                    <a:pt x="154" y="233"/>
                    <a:pt x="159" y="216"/>
                    <a:pt x="155" y="205"/>
                  </a:cubicBezTo>
                  <a:cubicBezTo>
                    <a:pt x="152" y="196"/>
                    <a:pt x="140" y="190"/>
                    <a:pt x="130" y="187"/>
                  </a:cubicBezTo>
                  <a:cubicBezTo>
                    <a:pt x="120" y="184"/>
                    <a:pt x="120" y="184"/>
                    <a:pt x="120" y="184"/>
                  </a:cubicBezTo>
                  <a:cubicBezTo>
                    <a:pt x="123" y="174"/>
                    <a:pt x="123" y="174"/>
                    <a:pt x="123" y="174"/>
                  </a:cubicBezTo>
                  <a:cubicBezTo>
                    <a:pt x="131" y="152"/>
                    <a:pt x="135" y="132"/>
                    <a:pt x="135" y="116"/>
                  </a:cubicBezTo>
                  <a:cubicBezTo>
                    <a:pt x="135" y="104"/>
                    <a:pt x="133" y="91"/>
                    <a:pt x="129" y="79"/>
                  </a:cubicBezTo>
                  <a:cubicBezTo>
                    <a:pt x="117" y="47"/>
                    <a:pt x="99" y="26"/>
                    <a:pt x="92" y="21"/>
                  </a:cubicBezTo>
                  <a:cubicBezTo>
                    <a:pt x="85" y="26"/>
                    <a:pt x="67" y="47"/>
                    <a:pt x="55"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43" name="Freeform 31">
              <a:extLst>
                <a:ext uri="{FF2B5EF4-FFF2-40B4-BE49-F238E27FC236}">
                  <a16:creationId xmlns:a16="http://schemas.microsoft.com/office/drawing/2014/main" id="{D42161D5-6B31-486C-B2D5-5467520EB0A6}"/>
                </a:ext>
              </a:extLst>
            </p:cNvPr>
            <p:cNvSpPr>
              <a:spLocks noEditPoints="1"/>
            </p:cNvSpPr>
            <p:nvPr/>
          </p:nvSpPr>
          <p:spPr bwMode="auto">
            <a:xfrm>
              <a:off x="4960938" y="5127626"/>
              <a:ext cx="244475" cy="241300"/>
            </a:xfrm>
            <a:custGeom>
              <a:avLst/>
              <a:gdLst>
                <a:gd name="T0" fmla="*/ 32 w 64"/>
                <a:gd name="T1" fmla="*/ 64 h 64"/>
                <a:gd name="T2" fmla="*/ 0 w 64"/>
                <a:gd name="T3" fmla="*/ 32 h 64"/>
                <a:gd name="T4" fmla="*/ 32 w 64"/>
                <a:gd name="T5" fmla="*/ 0 h 64"/>
                <a:gd name="T6" fmla="*/ 64 w 64"/>
                <a:gd name="T7" fmla="*/ 32 h 64"/>
                <a:gd name="T8" fmla="*/ 32 w 64"/>
                <a:gd name="T9" fmla="*/ 64 h 64"/>
                <a:gd name="T10" fmla="*/ 32 w 64"/>
                <a:gd name="T11" fmla="*/ 12 h 64"/>
                <a:gd name="T12" fmla="*/ 12 w 64"/>
                <a:gd name="T13" fmla="*/ 32 h 64"/>
                <a:gd name="T14" fmla="*/ 32 w 64"/>
                <a:gd name="T15" fmla="*/ 52 h 64"/>
                <a:gd name="T16" fmla="*/ 52 w 64"/>
                <a:gd name="T17" fmla="*/ 32 h 64"/>
                <a:gd name="T18" fmla="*/ 32 w 64"/>
                <a:gd name="T19" fmla="*/ 1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64">
                  <a:moveTo>
                    <a:pt x="32" y="64"/>
                  </a:moveTo>
                  <a:cubicBezTo>
                    <a:pt x="14" y="64"/>
                    <a:pt x="0" y="50"/>
                    <a:pt x="0" y="32"/>
                  </a:cubicBezTo>
                  <a:cubicBezTo>
                    <a:pt x="0" y="14"/>
                    <a:pt x="14" y="0"/>
                    <a:pt x="32" y="0"/>
                  </a:cubicBezTo>
                  <a:cubicBezTo>
                    <a:pt x="50" y="0"/>
                    <a:pt x="64" y="14"/>
                    <a:pt x="64" y="32"/>
                  </a:cubicBezTo>
                  <a:cubicBezTo>
                    <a:pt x="64" y="50"/>
                    <a:pt x="50" y="64"/>
                    <a:pt x="32" y="64"/>
                  </a:cubicBezTo>
                  <a:close/>
                  <a:moveTo>
                    <a:pt x="32" y="12"/>
                  </a:moveTo>
                  <a:cubicBezTo>
                    <a:pt x="21" y="12"/>
                    <a:pt x="12" y="21"/>
                    <a:pt x="12" y="32"/>
                  </a:cubicBezTo>
                  <a:cubicBezTo>
                    <a:pt x="12" y="43"/>
                    <a:pt x="21" y="52"/>
                    <a:pt x="32" y="52"/>
                  </a:cubicBezTo>
                  <a:cubicBezTo>
                    <a:pt x="43" y="52"/>
                    <a:pt x="52" y="43"/>
                    <a:pt x="52" y="32"/>
                  </a:cubicBezTo>
                  <a:cubicBezTo>
                    <a:pt x="52" y="21"/>
                    <a:pt x="43" y="12"/>
                    <a:pt x="32"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44" name="Freeform 32">
              <a:extLst>
                <a:ext uri="{FF2B5EF4-FFF2-40B4-BE49-F238E27FC236}">
                  <a16:creationId xmlns:a16="http://schemas.microsoft.com/office/drawing/2014/main" id="{5BF5D5ED-FF3A-41AC-9A52-377C9EE2DF2F}"/>
                </a:ext>
              </a:extLst>
            </p:cNvPr>
            <p:cNvSpPr>
              <a:spLocks noEditPoints="1"/>
            </p:cNvSpPr>
            <p:nvPr/>
          </p:nvSpPr>
          <p:spPr bwMode="auto">
            <a:xfrm>
              <a:off x="4973638" y="5649913"/>
              <a:ext cx="225425" cy="358775"/>
            </a:xfrm>
            <a:custGeom>
              <a:avLst/>
              <a:gdLst>
                <a:gd name="T0" fmla="*/ 29 w 59"/>
                <a:gd name="T1" fmla="*/ 95 h 95"/>
                <a:gd name="T2" fmla="*/ 24 w 59"/>
                <a:gd name="T3" fmla="*/ 85 h 95"/>
                <a:gd name="T4" fmla="*/ 0 w 59"/>
                <a:gd name="T5" fmla="*/ 26 h 95"/>
                <a:gd name="T6" fmla="*/ 29 w 59"/>
                <a:gd name="T7" fmla="*/ 0 h 95"/>
                <a:gd name="T8" fmla="*/ 59 w 59"/>
                <a:gd name="T9" fmla="*/ 26 h 95"/>
                <a:gd name="T10" fmla="*/ 34 w 59"/>
                <a:gd name="T11" fmla="*/ 85 h 95"/>
                <a:gd name="T12" fmla="*/ 29 w 59"/>
                <a:gd name="T13" fmla="*/ 95 h 95"/>
                <a:gd name="T14" fmla="*/ 29 w 59"/>
                <a:gd name="T15" fmla="*/ 12 h 95"/>
                <a:gd name="T16" fmla="*/ 12 w 59"/>
                <a:gd name="T17" fmla="*/ 26 h 95"/>
                <a:gd name="T18" fmla="*/ 29 w 59"/>
                <a:gd name="T19" fmla="*/ 69 h 95"/>
                <a:gd name="T20" fmla="*/ 47 w 59"/>
                <a:gd name="T21" fmla="*/ 26 h 95"/>
                <a:gd name="T22" fmla="*/ 29 w 59"/>
                <a:gd name="T23" fmla="*/ 1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9" h="95">
                  <a:moveTo>
                    <a:pt x="29" y="95"/>
                  </a:moveTo>
                  <a:cubicBezTo>
                    <a:pt x="24" y="85"/>
                    <a:pt x="24" y="85"/>
                    <a:pt x="24" y="85"/>
                  </a:cubicBezTo>
                  <a:cubicBezTo>
                    <a:pt x="20" y="77"/>
                    <a:pt x="0" y="38"/>
                    <a:pt x="0" y="26"/>
                  </a:cubicBezTo>
                  <a:cubicBezTo>
                    <a:pt x="0" y="12"/>
                    <a:pt x="13" y="0"/>
                    <a:pt x="29" y="0"/>
                  </a:cubicBezTo>
                  <a:cubicBezTo>
                    <a:pt x="45" y="0"/>
                    <a:pt x="59" y="12"/>
                    <a:pt x="59" y="26"/>
                  </a:cubicBezTo>
                  <a:cubicBezTo>
                    <a:pt x="59" y="38"/>
                    <a:pt x="39" y="77"/>
                    <a:pt x="34" y="85"/>
                  </a:cubicBezTo>
                  <a:lnTo>
                    <a:pt x="29" y="95"/>
                  </a:lnTo>
                  <a:close/>
                  <a:moveTo>
                    <a:pt x="29" y="12"/>
                  </a:moveTo>
                  <a:cubicBezTo>
                    <a:pt x="19" y="12"/>
                    <a:pt x="12" y="18"/>
                    <a:pt x="12" y="26"/>
                  </a:cubicBezTo>
                  <a:cubicBezTo>
                    <a:pt x="12" y="31"/>
                    <a:pt x="20" y="50"/>
                    <a:pt x="29" y="69"/>
                  </a:cubicBezTo>
                  <a:cubicBezTo>
                    <a:pt x="38" y="50"/>
                    <a:pt x="47" y="31"/>
                    <a:pt x="47" y="26"/>
                  </a:cubicBezTo>
                  <a:cubicBezTo>
                    <a:pt x="47" y="18"/>
                    <a:pt x="39" y="12"/>
                    <a:pt x="29"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grpSp>
      <p:sp>
        <p:nvSpPr>
          <p:cNvPr id="45" name="TextBox 44">
            <a:extLst>
              <a:ext uri="{FF2B5EF4-FFF2-40B4-BE49-F238E27FC236}">
                <a16:creationId xmlns:a16="http://schemas.microsoft.com/office/drawing/2014/main" id="{CC3A1C67-0771-4577-93FB-7C9F33C46B92}"/>
              </a:ext>
            </a:extLst>
          </p:cNvPr>
          <p:cNvSpPr txBox="1"/>
          <p:nvPr/>
        </p:nvSpPr>
        <p:spPr>
          <a:xfrm>
            <a:off x="6508814" y="2088022"/>
            <a:ext cx="2273083" cy="1323439"/>
          </a:xfrm>
          <a:prstGeom prst="rect">
            <a:avLst/>
          </a:prstGeom>
          <a:noFill/>
        </p:spPr>
        <p:txBody>
          <a:bodyPr wrap="square" rtlCol="0">
            <a:spAutoFit/>
          </a:bodyPr>
          <a:lstStyle/>
          <a:p>
            <a:pPr defTabSz="914400" eaLnBrk="1" fontAlgn="auto" hangingPunct="1">
              <a:spcBef>
                <a:spcPts val="0"/>
              </a:spcBef>
              <a:spcAft>
                <a:spcPts val="0"/>
              </a:spcAft>
            </a:pPr>
            <a:r>
              <a:rPr lang="tr-TR" sz="1600" b="1" dirty="0" smtClean="0">
                <a:solidFill>
                  <a:srgbClr val="EC5724">
                    <a:lumMod val="50000"/>
                  </a:srgbClr>
                </a:solidFill>
                <a:latin typeface="+mn-lt"/>
                <a:hlinkClick r:id="rId3" action="ppaction://hlinksldjump"/>
              </a:rPr>
              <a:t>Ali </a:t>
            </a:r>
            <a:r>
              <a:rPr lang="tr-TR" sz="1600" b="1" dirty="0" err="1" smtClean="0">
                <a:solidFill>
                  <a:srgbClr val="EC5724">
                    <a:lumMod val="50000"/>
                  </a:srgbClr>
                </a:solidFill>
                <a:latin typeface="+mn-lt"/>
                <a:hlinkClick r:id="rId3" action="ppaction://hlinksldjump"/>
              </a:rPr>
              <a:t>Öztaylan</a:t>
            </a:r>
            <a:r>
              <a:rPr lang="tr-TR" sz="1600" b="1" dirty="0" smtClean="0">
                <a:solidFill>
                  <a:srgbClr val="EC5724">
                    <a:lumMod val="50000"/>
                  </a:srgbClr>
                </a:solidFill>
                <a:latin typeface="+mn-lt"/>
                <a:hlinkClick r:id="rId3" action="ppaction://hlinksldjump"/>
              </a:rPr>
              <a:t> Anadolu İmam Hatip Lisesi</a:t>
            </a:r>
            <a:endParaRPr lang="tr-TR" sz="1600" b="1" dirty="0" smtClean="0">
              <a:solidFill>
                <a:srgbClr val="EC5724">
                  <a:lumMod val="50000"/>
                </a:srgbClr>
              </a:solidFill>
              <a:latin typeface="+mn-lt"/>
            </a:endParaRPr>
          </a:p>
          <a:p>
            <a:pPr defTabSz="914400" eaLnBrk="1" fontAlgn="auto" hangingPunct="1">
              <a:spcBef>
                <a:spcPts val="0"/>
              </a:spcBef>
              <a:spcAft>
                <a:spcPts val="0"/>
              </a:spcAft>
            </a:pPr>
            <a:endParaRPr lang="tr-TR" sz="1600" b="1" dirty="0" smtClean="0">
              <a:solidFill>
                <a:srgbClr val="EC5724">
                  <a:lumMod val="50000"/>
                </a:srgbClr>
              </a:solidFill>
              <a:latin typeface="+mn-lt"/>
            </a:endParaRPr>
          </a:p>
          <a:p>
            <a:pPr defTabSz="914400" eaLnBrk="1" fontAlgn="auto" hangingPunct="1">
              <a:spcBef>
                <a:spcPts val="0"/>
              </a:spcBef>
              <a:spcAft>
                <a:spcPts val="0"/>
              </a:spcAft>
            </a:pPr>
            <a:r>
              <a:rPr lang="tr-TR" sz="1600" b="1" dirty="0" smtClean="0">
                <a:latin typeface="+mn-lt"/>
                <a:hlinkClick r:id="rId4" action="ppaction://hlinksldjump"/>
              </a:rPr>
              <a:t>Gönen Anadolu İmam Hatip Lisesi</a:t>
            </a:r>
            <a:endParaRPr lang="id-ID" sz="1600" b="1" dirty="0">
              <a:latin typeface="+mn-lt"/>
            </a:endParaRPr>
          </a:p>
        </p:txBody>
      </p:sp>
      <p:sp>
        <p:nvSpPr>
          <p:cNvPr id="46" name="TextBox 46">
            <a:extLst>
              <a:ext uri="{FF2B5EF4-FFF2-40B4-BE49-F238E27FC236}">
                <a16:creationId xmlns:a16="http://schemas.microsoft.com/office/drawing/2014/main" id="{491907F3-7382-47C1-9A1B-A409476169DB}"/>
              </a:ext>
            </a:extLst>
          </p:cNvPr>
          <p:cNvSpPr txBox="1"/>
          <p:nvPr/>
        </p:nvSpPr>
        <p:spPr>
          <a:xfrm>
            <a:off x="5497286" y="3532751"/>
            <a:ext cx="2944589" cy="584775"/>
          </a:xfrm>
          <a:prstGeom prst="rect">
            <a:avLst/>
          </a:prstGeom>
          <a:noFill/>
        </p:spPr>
        <p:txBody>
          <a:bodyPr wrap="none" rtlCol="0">
            <a:spAutoFit/>
          </a:bodyPr>
          <a:lstStyle/>
          <a:p>
            <a:pPr defTabSz="914400" eaLnBrk="1" fontAlgn="auto" hangingPunct="1">
              <a:spcBef>
                <a:spcPts val="0"/>
              </a:spcBef>
              <a:spcAft>
                <a:spcPts val="0"/>
              </a:spcAft>
            </a:pPr>
            <a:r>
              <a:rPr lang="tr-TR" sz="1600" b="1" dirty="0" err="1" smtClean="0">
                <a:solidFill>
                  <a:srgbClr val="7FBC41">
                    <a:lumMod val="50000"/>
                  </a:srgbClr>
                </a:solidFill>
                <a:latin typeface="+mn-lt"/>
                <a:hlinkClick r:id="rId5" action="ppaction://hlinksldjump"/>
              </a:rPr>
              <a:t>Edincik</a:t>
            </a:r>
            <a:r>
              <a:rPr lang="tr-TR" sz="1600" b="1" dirty="0" smtClean="0">
                <a:solidFill>
                  <a:srgbClr val="7FBC41">
                    <a:lumMod val="50000"/>
                  </a:srgbClr>
                </a:solidFill>
                <a:latin typeface="+mn-lt"/>
                <a:hlinkClick r:id="rId5" action="ppaction://hlinksldjump"/>
              </a:rPr>
              <a:t> Recep Gencer </a:t>
            </a:r>
          </a:p>
          <a:p>
            <a:pPr defTabSz="914400" eaLnBrk="1" fontAlgn="auto" hangingPunct="1">
              <a:spcBef>
                <a:spcPts val="0"/>
              </a:spcBef>
              <a:spcAft>
                <a:spcPts val="0"/>
              </a:spcAft>
            </a:pPr>
            <a:r>
              <a:rPr lang="tr-TR" sz="1600" b="1" dirty="0" smtClean="0">
                <a:solidFill>
                  <a:srgbClr val="7FBC41">
                    <a:lumMod val="50000"/>
                  </a:srgbClr>
                </a:solidFill>
                <a:latin typeface="+mn-lt"/>
                <a:hlinkClick r:id="rId5" action="ppaction://hlinksldjump"/>
              </a:rPr>
              <a:t>Mesleki ve Teknik Anadolu Lisesi</a:t>
            </a:r>
            <a:endParaRPr lang="id-ID" sz="1600" b="1" dirty="0">
              <a:solidFill>
                <a:srgbClr val="7FBC41">
                  <a:lumMod val="50000"/>
                </a:srgbClr>
              </a:solidFill>
              <a:latin typeface="+mn-lt"/>
            </a:endParaRPr>
          </a:p>
        </p:txBody>
      </p:sp>
      <p:sp>
        <p:nvSpPr>
          <p:cNvPr id="47" name="TextBox 48">
            <a:extLst>
              <a:ext uri="{FF2B5EF4-FFF2-40B4-BE49-F238E27FC236}">
                <a16:creationId xmlns:a16="http://schemas.microsoft.com/office/drawing/2014/main" id="{C60851B6-0805-4BFB-8FF2-9A10F054C6EA}"/>
              </a:ext>
            </a:extLst>
          </p:cNvPr>
          <p:cNvSpPr txBox="1"/>
          <p:nvPr/>
        </p:nvSpPr>
        <p:spPr>
          <a:xfrm>
            <a:off x="1763540" y="1203662"/>
            <a:ext cx="3193074" cy="707886"/>
          </a:xfrm>
          <a:prstGeom prst="rect">
            <a:avLst/>
          </a:prstGeom>
          <a:noFill/>
        </p:spPr>
        <p:txBody>
          <a:bodyPr wrap="square" rtlCol="0">
            <a:spAutoFit/>
          </a:bodyPr>
          <a:lstStyle/>
          <a:p>
            <a:pPr defTabSz="914400" eaLnBrk="1" fontAlgn="auto" hangingPunct="1">
              <a:spcBef>
                <a:spcPts val="0"/>
              </a:spcBef>
              <a:spcAft>
                <a:spcPts val="0"/>
              </a:spcAft>
            </a:pPr>
            <a:r>
              <a:rPr lang="tr-TR" sz="2000" b="1" dirty="0" smtClean="0">
                <a:solidFill>
                  <a:srgbClr val="FFC000"/>
                </a:solidFill>
                <a:latin typeface="+mn-lt"/>
                <a:hlinkClick r:id="rId6" action="ppaction://hlinksldjump"/>
              </a:rPr>
              <a:t>Bandırma Enerji SA </a:t>
            </a:r>
          </a:p>
          <a:p>
            <a:pPr defTabSz="914400" eaLnBrk="1" fontAlgn="auto" hangingPunct="1">
              <a:spcBef>
                <a:spcPts val="0"/>
              </a:spcBef>
              <a:spcAft>
                <a:spcPts val="0"/>
              </a:spcAft>
            </a:pPr>
            <a:r>
              <a:rPr lang="tr-TR" sz="2000" b="1" dirty="0" smtClean="0">
                <a:solidFill>
                  <a:srgbClr val="FFC000"/>
                </a:solidFill>
                <a:latin typeface="+mn-lt"/>
                <a:hlinkClick r:id="rId6" action="ppaction://hlinksldjump"/>
              </a:rPr>
              <a:t>Fen Lisesi</a:t>
            </a:r>
            <a:endParaRPr lang="id-ID" sz="2000" b="1" dirty="0">
              <a:solidFill>
                <a:srgbClr val="FFC000"/>
              </a:solidFill>
              <a:latin typeface="+mn-lt"/>
            </a:endParaRPr>
          </a:p>
        </p:txBody>
      </p:sp>
      <p:sp>
        <p:nvSpPr>
          <p:cNvPr id="48" name="TextBox 50">
            <a:extLst>
              <a:ext uri="{FF2B5EF4-FFF2-40B4-BE49-F238E27FC236}">
                <a16:creationId xmlns:a16="http://schemas.microsoft.com/office/drawing/2014/main" id="{2996CE5C-5B0A-4D5E-9669-336B95A16839}"/>
              </a:ext>
            </a:extLst>
          </p:cNvPr>
          <p:cNvSpPr txBox="1"/>
          <p:nvPr/>
        </p:nvSpPr>
        <p:spPr>
          <a:xfrm>
            <a:off x="898725" y="2426577"/>
            <a:ext cx="1957139" cy="646331"/>
          </a:xfrm>
          <a:prstGeom prst="rect">
            <a:avLst/>
          </a:prstGeom>
          <a:noFill/>
        </p:spPr>
        <p:txBody>
          <a:bodyPr wrap="none" rtlCol="0">
            <a:spAutoFit/>
          </a:bodyPr>
          <a:lstStyle/>
          <a:p>
            <a:pPr defTabSz="914400" eaLnBrk="1" fontAlgn="auto" hangingPunct="1">
              <a:spcBef>
                <a:spcPts val="0"/>
              </a:spcBef>
              <a:spcAft>
                <a:spcPts val="0"/>
              </a:spcAft>
            </a:pPr>
            <a:r>
              <a:rPr lang="tr-TR" sz="1800" b="1" dirty="0" smtClean="0">
                <a:solidFill>
                  <a:srgbClr val="31A8DF"/>
                </a:solidFill>
                <a:latin typeface="+mn-lt"/>
                <a:hlinkClick r:id="rId7" action="ppaction://hlinksldjump"/>
              </a:rPr>
              <a:t>Yavuz Sultan Selim</a:t>
            </a:r>
          </a:p>
          <a:p>
            <a:pPr defTabSz="914400" eaLnBrk="1" fontAlgn="auto" hangingPunct="1">
              <a:spcBef>
                <a:spcPts val="0"/>
              </a:spcBef>
              <a:spcAft>
                <a:spcPts val="0"/>
              </a:spcAft>
            </a:pPr>
            <a:r>
              <a:rPr lang="tr-TR" sz="1800" b="1" dirty="0" smtClean="0">
                <a:solidFill>
                  <a:srgbClr val="31A8DF"/>
                </a:solidFill>
                <a:latin typeface="+mn-lt"/>
                <a:hlinkClick r:id="rId7" action="ppaction://hlinksldjump"/>
              </a:rPr>
              <a:t>Anadolu Lisesi</a:t>
            </a:r>
            <a:endParaRPr lang="id-ID" sz="1800" b="1" dirty="0">
              <a:solidFill>
                <a:srgbClr val="31A8DF"/>
              </a:solidFill>
              <a:latin typeface="+mn-lt"/>
            </a:endParaRPr>
          </a:p>
        </p:txBody>
      </p:sp>
      <p:sp>
        <p:nvSpPr>
          <p:cNvPr id="49" name="Title 1">
            <a:extLst>
              <a:ext uri="{FF2B5EF4-FFF2-40B4-BE49-F238E27FC236}">
                <a16:creationId xmlns:a16="http://schemas.microsoft.com/office/drawing/2014/main" id="{B3101F42-5877-407B-A135-A7A22419D70F}"/>
              </a:ext>
            </a:extLst>
          </p:cNvPr>
          <p:cNvSpPr txBox="1">
            <a:spLocks/>
          </p:cNvSpPr>
          <p:nvPr/>
        </p:nvSpPr>
        <p:spPr>
          <a:xfrm>
            <a:off x="-12032" y="0"/>
            <a:ext cx="9156032" cy="842212"/>
          </a:xfrm>
          <a:prstGeom prst="rect">
            <a:avLst/>
          </a:prstGeom>
          <a:gradFill rotWithShape="1">
            <a:gsLst>
              <a:gs pos="0">
                <a:srgbClr val="BB2326">
                  <a:satMod val="103000"/>
                  <a:lumMod val="102000"/>
                  <a:tint val="94000"/>
                </a:srgbClr>
              </a:gs>
              <a:gs pos="50000">
                <a:srgbClr val="BB2326">
                  <a:satMod val="110000"/>
                  <a:lumMod val="100000"/>
                  <a:shade val="100000"/>
                </a:srgbClr>
              </a:gs>
              <a:gs pos="100000">
                <a:srgbClr val="BB2326">
                  <a:lumMod val="99000"/>
                  <a:satMod val="120000"/>
                  <a:shade val="78000"/>
                </a:srgbClr>
              </a:gs>
            </a:gsLst>
            <a:lin ang="5400000" scaled="0"/>
          </a:gradFill>
          <a:ln w="6350" cap="flat" cmpd="sng" algn="ctr">
            <a:solidFill>
              <a:srgbClr val="BB2326"/>
            </a:solidFill>
            <a:prstDash val="solid"/>
            <a:miter lim="800000"/>
          </a:ln>
          <a:effectLst/>
        </p:spPr>
        <p:txBody>
          <a:bodyPr/>
          <a:lstStyle/>
          <a:p>
            <a:pPr marL="0" marR="0" lvl="0" indent="0" algn="ctr" defTabSz="914400" eaLnBrk="1" fontAlgn="auto" latinLnBrk="0" hangingPunct="1">
              <a:lnSpc>
                <a:spcPct val="90000"/>
              </a:lnSpc>
              <a:spcBef>
                <a:spcPts val="0"/>
              </a:spcBef>
              <a:spcAft>
                <a:spcPts val="0"/>
              </a:spcAft>
              <a:buClrTx/>
              <a:buSzTx/>
              <a:buFontTx/>
              <a:buNone/>
              <a:tabLst/>
              <a:defRPr/>
            </a:pPr>
            <a:r>
              <a:rPr lang="tr-TR" sz="3600" b="1" kern="0" dirty="0" smtClean="0">
                <a:solidFill>
                  <a:prstClr val="white"/>
                </a:solidFill>
                <a:latin typeface="calibri"/>
              </a:rPr>
              <a:t>Sınavla Öğrenci Alan Liselerimizi Tanıyalım</a:t>
            </a:r>
            <a:endParaRPr kumimoji="0" lang="id-ID" sz="3600" b="0" i="0" u="none" strike="noStrike" kern="0" cap="none" spc="0" normalizeH="0" baseline="0" noProof="0" dirty="0">
              <a:ln>
                <a:noFill/>
              </a:ln>
              <a:solidFill>
                <a:prstClr val="white"/>
              </a:solidFill>
              <a:effectLst/>
              <a:uLnTx/>
              <a:uFillTx/>
              <a:latin typeface="calibri"/>
            </a:endParaRPr>
          </a:p>
        </p:txBody>
      </p:sp>
      <p:sp>
        <p:nvSpPr>
          <p:cNvPr id="50" name="TextBox 50">
            <a:extLst>
              <a:ext uri="{FF2B5EF4-FFF2-40B4-BE49-F238E27FC236}">
                <a16:creationId xmlns:a16="http://schemas.microsoft.com/office/drawing/2014/main" id="{2996CE5C-5B0A-4D5E-9669-336B95A16839}"/>
              </a:ext>
            </a:extLst>
          </p:cNvPr>
          <p:cNvSpPr txBox="1"/>
          <p:nvPr/>
        </p:nvSpPr>
        <p:spPr>
          <a:xfrm>
            <a:off x="914554" y="3058862"/>
            <a:ext cx="1548822" cy="646331"/>
          </a:xfrm>
          <a:prstGeom prst="rect">
            <a:avLst/>
          </a:prstGeom>
          <a:noFill/>
        </p:spPr>
        <p:txBody>
          <a:bodyPr wrap="none" rtlCol="0">
            <a:spAutoFit/>
          </a:bodyPr>
          <a:lstStyle/>
          <a:p>
            <a:pPr defTabSz="914400" eaLnBrk="1" fontAlgn="auto" hangingPunct="1">
              <a:spcBef>
                <a:spcPts val="0"/>
              </a:spcBef>
              <a:spcAft>
                <a:spcPts val="0"/>
              </a:spcAft>
            </a:pPr>
            <a:r>
              <a:rPr lang="tr-TR" sz="1800" b="1" dirty="0" smtClean="0">
                <a:latin typeface="+mn-lt"/>
                <a:hlinkClick r:id="rId8" action="ppaction://hlinksldjump"/>
              </a:rPr>
              <a:t>Gönen</a:t>
            </a:r>
          </a:p>
          <a:p>
            <a:pPr defTabSz="914400" eaLnBrk="1" fontAlgn="auto" hangingPunct="1">
              <a:spcBef>
                <a:spcPts val="0"/>
              </a:spcBef>
              <a:spcAft>
                <a:spcPts val="0"/>
              </a:spcAft>
            </a:pPr>
            <a:r>
              <a:rPr lang="tr-TR" sz="1800" b="1" dirty="0" smtClean="0">
                <a:latin typeface="+mn-lt"/>
                <a:hlinkClick r:id="rId8" action="ppaction://hlinksldjump"/>
              </a:rPr>
              <a:t>Anadolu Lisesi</a:t>
            </a:r>
            <a:endParaRPr lang="id-ID" sz="1800" b="1" dirty="0">
              <a:latin typeface="+mn-lt"/>
            </a:endParaRPr>
          </a:p>
        </p:txBody>
      </p:sp>
      <p:sp>
        <p:nvSpPr>
          <p:cNvPr id="51" name="TextBox 46">
            <a:extLst>
              <a:ext uri="{FF2B5EF4-FFF2-40B4-BE49-F238E27FC236}">
                <a16:creationId xmlns:a16="http://schemas.microsoft.com/office/drawing/2014/main" id="{491907F3-7382-47C1-9A1B-A409476169DB}"/>
              </a:ext>
            </a:extLst>
          </p:cNvPr>
          <p:cNvSpPr txBox="1"/>
          <p:nvPr/>
        </p:nvSpPr>
        <p:spPr>
          <a:xfrm>
            <a:off x="5489452" y="4120161"/>
            <a:ext cx="2944589" cy="584775"/>
          </a:xfrm>
          <a:prstGeom prst="rect">
            <a:avLst/>
          </a:prstGeom>
          <a:noFill/>
        </p:spPr>
        <p:txBody>
          <a:bodyPr wrap="none" rtlCol="0">
            <a:spAutoFit/>
          </a:bodyPr>
          <a:lstStyle/>
          <a:p>
            <a:pPr defTabSz="914400" eaLnBrk="1" fontAlgn="auto" hangingPunct="1">
              <a:spcBef>
                <a:spcPts val="0"/>
              </a:spcBef>
              <a:spcAft>
                <a:spcPts val="0"/>
              </a:spcAft>
            </a:pPr>
            <a:r>
              <a:rPr lang="tr-TR" sz="1600" b="1" dirty="0" smtClean="0">
                <a:latin typeface="+mn-lt"/>
                <a:hlinkClick r:id="rId9" action="ppaction://hlinksldjump"/>
              </a:rPr>
              <a:t>Gönen Ticaret Odası </a:t>
            </a:r>
          </a:p>
          <a:p>
            <a:pPr defTabSz="914400" eaLnBrk="1" fontAlgn="auto" hangingPunct="1">
              <a:spcBef>
                <a:spcPts val="0"/>
              </a:spcBef>
              <a:spcAft>
                <a:spcPts val="0"/>
              </a:spcAft>
            </a:pPr>
            <a:r>
              <a:rPr lang="tr-TR" sz="1600" b="1" dirty="0" smtClean="0">
                <a:latin typeface="+mn-lt"/>
                <a:hlinkClick r:id="rId9" action="ppaction://hlinksldjump"/>
              </a:rPr>
              <a:t>Mesleki ve Teknik Anadolu Lisesi</a:t>
            </a:r>
            <a:endParaRPr lang="id-ID" sz="1600" b="1" dirty="0">
              <a:latin typeface="+mn-lt"/>
            </a:endParaRPr>
          </a:p>
        </p:txBody>
      </p:sp>
    </p:spTree>
    <p:custDataLst>
      <p:tags r:id="rId1"/>
    </p:custDataLst>
    <p:extLst>
      <p:ext uri="{BB962C8B-B14F-4D97-AF65-F5344CB8AC3E}">
        <p14:creationId xmlns:p14="http://schemas.microsoft.com/office/powerpoint/2010/main" val="2771483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1+#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1+#ppt_w/2"/>
                                          </p:val>
                                        </p:tav>
                                        <p:tav tm="100000">
                                          <p:val>
                                            <p:strVal val="#ppt_x"/>
                                          </p:val>
                                        </p:tav>
                                      </p:tavLst>
                                    </p:anim>
                                    <p:anim calcmode="lin" valueType="num">
                                      <p:cBhvr additive="base">
                                        <p:cTn id="16" dur="500" fill="hold"/>
                                        <p:tgtEl>
                                          <p:spTgt spid="7"/>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500" fill="hold"/>
                                        <p:tgtEl>
                                          <p:spTgt spid="21"/>
                                        </p:tgtEl>
                                        <p:attrNameLst>
                                          <p:attrName>ppt_x</p:attrName>
                                        </p:attrNameLst>
                                      </p:cBhvr>
                                      <p:tavLst>
                                        <p:tav tm="0">
                                          <p:val>
                                            <p:strVal val="0-#ppt_w/2"/>
                                          </p:val>
                                        </p:tav>
                                        <p:tav tm="100000">
                                          <p:val>
                                            <p:strVal val="#ppt_x"/>
                                          </p:val>
                                        </p:tav>
                                      </p:tavLst>
                                    </p:anim>
                                    <p:anim calcmode="lin" valueType="num">
                                      <p:cBhvr additive="base">
                                        <p:cTn id="20" dur="500" fill="hold"/>
                                        <p:tgtEl>
                                          <p:spTgt spid="21"/>
                                        </p:tgtEl>
                                        <p:attrNameLst>
                                          <p:attrName>ppt_y</p:attrName>
                                        </p:attrNameLst>
                                      </p:cBhvr>
                                      <p:tavLst>
                                        <p:tav tm="0">
                                          <p:val>
                                            <p:strVal val="#ppt_y"/>
                                          </p:val>
                                        </p:tav>
                                        <p:tav tm="100000">
                                          <p:val>
                                            <p:strVal val="#ppt_y"/>
                                          </p:val>
                                        </p:tav>
                                      </p:tavLst>
                                    </p:anim>
                                  </p:childTnLst>
                                </p:cTn>
                              </p:par>
                            </p:childTnLst>
                          </p:cTn>
                        </p:par>
                        <p:par>
                          <p:cTn id="21" fill="hold">
                            <p:stCondLst>
                              <p:cond delay="500"/>
                            </p:stCondLst>
                            <p:childTnLst>
                              <p:par>
                                <p:cTn id="22" presetID="22" presetClass="entr" presetSubtype="2" fill="hold" grpId="0"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right)">
                                      <p:cBhvr>
                                        <p:cTn id="24" dur="500"/>
                                        <p:tgtEl>
                                          <p:spTgt spid="5"/>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left)">
                                      <p:cBhvr>
                                        <p:cTn id="27" dur="500"/>
                                        <p:tgtEl>
                                          <p:spTgt spid="4"/>
                                        </p:tgtEl>
                                      </p:cBhvr>
                                    </p:animEffect>
                                  </p:childTnLst>
                                </p:cTn>
                              </p:par>
                              <p:par>
                                <p:cTn id="28" presetID="22" presetClass="entr" presetSubtype="2" fill="hold" grpId="0" nodeType="with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right)">
                                      <p:cBhvr>
                                        <p:cTn id="30" dur="500"/>
                                        <p:tgtEl>
                                          <p:spTgt spid="6"/>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wipe(left)">
                                      <p:cBhvr>
                                        <p:cTn id="33" dur="500"/>
                                        <p:tgtEl>
                                          <p:spTgt spid="3"/>
                                        </p:tgtEl>
                                      </p:cBhvr>
                                    </p:animEffect>
                                  </p:childTnLst>
                                </p:cTn>
                              </p:par>
                              <p:par>
                                <p:cTn id="34" presetID="10" presetClass="entr" presetSubtype="0" fill="hold" nodeType="withEffect">
                                  <p:stCondLst>
                                    <p:cond delay="0"/>
                                  </p:stCondLst>
                                  <p:childTnLst>
                                    <p:set>
                                      <p:cBhvr>
                                        <p:cTn id="35" dur="1" fill="hold">
                                          <p:stCondLst>
                                            <p:cond delay="0"/>
                                          </p:stCondLst>
                                        </p:cTn>
                                        <p:tgtEl>
                                          <p:spTgt spid="41"/>
                                        </p:tgtEl>
                                        <p:attrNameLst>
                                          <p:attrName>style.visibility</p:attrName>
                                        </p:attrNameLst>
                                      </p:cBhvr>
                                      <p:to>
                                        <p:strVal val="visible"/>
                                      </p:to>
                                    </p:set>
                                    <p:animEffect transition="in" filter="fade">
                                      <p:cBhvr>
                                        <p:cTn id="36" dur="500"/>
                                        <p:tgtEl>
                                          <p:spTgt spid="41"/>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Effect transition="in" filter="fade">
                                      <p:cBhvr>
                                        <p:cTn id="39" dur="500"/>
                                        <p:tgtEl>
                                          <p:spTgt spid="32"/>
                                        </p:tgtEl>
                                      </p:cBhvr>
                                    </p:animEffect>
                                  </p:childTnLst>
                                </p:cTn>
                              </p:par>
                              <p:par>
                                <p:cTn id="40" presetID="10" presetClass="entr" presetSubtype="0" fill="hold" nodeType="withEffect">
                                  <p:stCondLst>
                                    <p:cond delay="0"/>
                                  </p:stCondLst>
                                  <p:childTnLst>
                                    <p:set>
                                      <p:cBhvr>
                                        <p:cTn id="41" dur="1" fill="hold">
                                          <p:stCondLst>
                                            <p:cond delay="0"/>
                                          </p:stCondLst>
                                        </p:cTn>
                                        <p:tgtEl>
                                          <p:spTgt spid="33"/>
                                        </p:tgtEl>
                                        <p:attrNameLst>
                                          <p:attrName>style.visibility</p:attrName>
                                        </p:attrNameLst>
                                      </p:cBhvr>
                                      <p:to>
                                        <p:strVal val="visible"/>
                                      </p:to>
                                    </p:set>
                                    <p:animEffect transition="in" filter="fade">
                                      <p:cBhvr>
                                        <p:cTn id="42" dur="500"/>
                                        <p:tgtEl>
                                          <p:spTgt spid="33"/>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31"/>
                                        </p:tgtEl>
                                        <p:attrNameLst>
                                          <p:attrName>style.visibility</p:attrName>
                                        </p:attrNameLst>
                                      </p:cBhvr>
                                      <p:to>
                                        <p:strVal val="visible"/>
                                      </p:to>
                                    </p:set>
                                    <p:animEffect transition="in" filter="fade">
                                      <p:cBhvr>
                                        <p:cTn id="45" dur="500"/>
                                        <p:tgtEl>
                                          <p:spTgt spid="31"/>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30"/>
                                        </p:tgtEl>
                                        <p:attrNameLst>
                                          <p:attrName>style.visibility</p:attrName>
                                        </p:attrNameLst>
                                      </p:cBhvr>
                                      <p:to>
                                        <p:strVal val="visible"/>
                                      </p:to>
                                    </p:set>
                                    <p:animEffect transition="in" filter="fade">
                                      <p:cBhvr>
                                        <p:cTn id="48" dur="500"/>
                                        <p:tgtEl>
                                          <p:spTgt spid="30"/>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40"/>
                                        </p:tgtEl>
                                        <p:attrNameLst>
                                          <p:attrName>style.visibility</p:attrName>
                                        </p:attrNameLst>
                                      </p:cBhvr>
                                      <p:to>
                                        <p:strVal val="visible"/>
                                      </p:to>
                                    </p:set>
                                    <p:animEffect transition="in" filter="fade">
                                      <p:cBhvr>
                                        <p:cTn id="51" dur="500"/>
                                        <p:tgtEl>
                                          <p:spTgt spid="40"/>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fade">
                                      <p:cBhvr>
                                        <p:cTn id="54" dur="500"/>
                                        <p:tgtEl>
                                          <p:spTgt spid="29"/>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fade">
                                      <p:cBhvr>
                                        <p:cTn id="57" dur="500"/>
                                        <p:tgtEl>
                                          <p:spTgt spid="28"/>
                                        </p:tgtEl>
                                      </p:cBhvr>
                                    </p:animEffect>
                                  </p:childTnLst>
                                </p:cTn>
                              </p:par>
                            </p:childTnLst>
                          </p:cTn>
                        </p:par>
                        <p:par>
                          <p:cTn id="58" fill="hold">
                            <p:stCondLst>
                              <p:cond delay="1000"/>
                            </p:stCondLst>
                            <p:childTnLst>
                              <p:par>
                                <p:cTn id="59" presetID="10" presetClass="entr" presetSubtype="0" fill="hold" grpId="0" nodeType="afterEffect">
                                  <p:stCondLst>
                                    <p:cond delay="0"/>
                                  </p:stCondLst>
                                  <p:childTnLst>
                                    <p:set>
                                      <p:cBhvr>
                                        <p:cTn id="60" dur="1" fill="hold">
                                          <p:stCondLst>
                                            <p:cond delay="0"/>
                                          </p:stCondLst>
                                        </p:cTn>
                                        <p:tgtEl>
                                          <p:spTgt spid="47"/>
                                        </p:tgtEl>
                                        <p:attrNameLst>
                                          <p:attrName>style.visibility</p:attrName>
                                        </p:attrNameLst>
                                      </p:cBhvr>
                                      <p:to>
                                        <p:strVal val="visible"/>
                                      </p:to>
                                    </p:set>
                                    <p:animEffect transition="in" filter="fade">
                                      <p:cBhvr>
                                        <p:cTn id="61" dur="500"/>
                                        <p:tgtEl>
                                          <p:spTgt spid="47"/>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500"/>
                                        <p:tgtEl>
                                          <p:spTgt spid="48"/>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fade">
                                      <p:cBhvr>
                                        <p:cTn id="67" dur="500"/>
                                        <p:tgtEl>
                                          <p:spTgt spid="45"/>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500"/>
                                        <p:tgtEl>
                                          <p:spTgt spid="46"/>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50"/>
                                        </p:tgtEl>
                                        <p:attrNameLst>
                                          <p:attrName>style.visibility</p:attrName>
                                        </p:attrNameLst>
                                      </p:cBhvr>
                                      <p:to>
                                        <p:strVal val="visible"/>
                                      </p:to>
                                    </p:set>
                                    <p:animEffect transition="in" filter="fade">
                                      <p:cBhvr>
                                        <p:cTn id="73" dur="500"/>
                                        <p:tgtEl>
                                          <p:spTgt spid="50"/>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51"/>
                                        </p:tgtEl>
                                        <p:attrNameLst>
                                          <p:attrName>style.visibility</p:attrName>
                                        </p:attrNameLst>
                                      </p:cBhvr>
                                      <p:to>
                                        <p:strVal val="visible"/>
                                      </p:to>
                                    </p:set>
                                    <p:animEffect transition="in" filter="fade">
                                      <p:cBhvr>
                                        <p:cTn id="76"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8" grpId="0"/>
      <p:bldP spid="29" grpId="0" animBg="1"/>
      <p:bldP spid="30" grpId="0"/>
      <p:bldP spid="31" grpId="0"/>
      <p:bldP spid="32" grpId="0"/>
      <p:bldP spid="40" grpId="0" animBg="1"/>
      <p:bldP spid="45" grpId="0"/>
      <p:bldP spid="46" grpId="0"/>
      <p:bldP spid="47" grpId="0"/>
      <p:bldP spid="48" grpId="0"/>
      <p:bldP spid="50" grpId="0"/>
      <p:bldP spid="5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Freeform 20">
            <a:extLst>
              <a:ext uri="{FF2B5EF4-FFF2-40B4-BE49-F238E27FC236}">
                <a16:creationId xmlns:a16="http://schemas.microsoft.com/office/drawing/2014/main" id="{88498585-A724-443E-92F3-64EE7BC63C82}"/>
              </a:ext>
            </a:extLst>
          </p:cNvPr>
          <p:cNvSpPr>
            <a:spLocks/>
          </p:cNvSpPr>
          <p:nvPr/>
        </p:nvSpPr>
        <p:spPr bwMode="auto">
          <a:xfrm>
            <a:off x="2272105" y="2396802"/>
            <a:ext cx="324785" cy="270401"/>
          </a:xfrm>
          <a:custGeom>
            <a:avLst/>
            <a:gdLst>
              <a:gd name="T0" fmla="*/ 83 w 88"/>
              <a:gd name="T1" fmla="*/ 64 h 73"/>
              <a:gd name="T2" fmla="*/ 79 w 88"/>
              <a:gd name="T3" fmla="*/ 64 h 73"/>
              <a:gd name="T4" fmla="*/ 79 w 88"/>
              <a:gd name="T5" fmla="*/ 22 h 73"/>
              <a:gd name="T6" fmla="*/ 66 w 88"/>
              <a:gd name="T7" fmla="*/ 22 h 73"/>
              <a:gd name="T8" fmla="*/ 66 w 88"/>
              <a:gd name="T9" fmla="*/ 64 h 73"/>
              <a:gd name="T10" fmla="*/ 60 w 88"/>
              <a:gd name="T11" fmla="*/ 64 h 73"/>
              <a:gd name="T12" fmla="*/ 60 w 88"/>
              <a:gd name="T13" fmla="*/ 40 h 73"/>
              <a:gd name="T14" fmla="*/ 47 w 88"/>
              <a:gd name="T15" fmla="*/ 40 h 73"/>
              <a:gd name="T16" fmla="*/ 47 w 88"/>
              <a:gd name="T17" fmla="*/ 64 h 73"/>
              <a:gd name="T18" fmla="*/ 41 w 88"/>
              <a:gd name="T19" fmla="*/ 64 h 73"/>
              <a:gd name="T20" fmla="*/ 41 w 88"/>
              <a:gd name="T21" fmla="*/ 0 h 73"/>
              <a:gd name="T22" fmla="*/ 28 w 88"/>
              <a:gd name="T23" fmla="*/ 0 h 73"/>
              <a:gd name="T24" fmla="*/ 28 w 88"/>
              <a:gd name="T25" fmla="*/ 64 h 73"/>
              <a:gd name="T26" fmla="*/ 22 w 88"/>
              <a:gd name="T27" fmla="*/ 64 h 73"/>
              <a:gd name="T28" fmla="*/ 22 w 88"/>
              <a:gd name="T29" fmla="*/ 24 h 73"/>
              <a:gd name="T30" fmla="*/ 9 w 88"/>
              <a:gd name="T31" fmla="*/ 24 h 73"/>
              <a:gd name="T32" fmla="*/ 9 w 88"/>
              <a:gd name="T33" fmla="*/ 64 h 73"/>
              <a:gd name="T34" fmla="*/ 5 w 88"/>
              <a:gd name="T35" fmla="*/ 64 h 73"/>
              <a:gd name="T36" fmla="*/ 0 w 88"/>
              <a:gd name="T37" fmla="*/ 68 h 73"/>
              <a:gd name="T38" fmla="*/ 5 w 88"/>
              <a:gd name="T39" fmla="*/ 73 h 73"/>
              <a:gd name="T40" fmla="*/ 83 w 88"/>
              <a:gd name="T41" fmla="*/ 73 h 73"/>
              <a:gd name="T42" fmla="*/ 88 w 88"/>
              <a:gd name="T43" fmla="*/ 68 h 73"/>
              <a:gd name="T44" fmla="*/ 83 w 88"/>
              <a:gd name="T45" fmla="*/ 64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8" h="73">
                <a:moveTo>
                  <a:pt x="83" y="64"/>
                </a:moveTo>
                <a:cubicBezTo>
                  <a:pt x="79" y="64"/>
                  <a:pt x="79" y="64"/>
                  <a:pt x="79" y="64"/>
                </a:cubicBezTo>
                <a:cubicBezTo>
                  <a:pt x="79" y="22"/>
                  <a:pt x="79" y="22"/>
                  <a:pt x="79" y="22"/>
                </a:cubicBezTo>
                <a:cubicBezTo>
                  <a:pt x="66" y="22"/>
                  <a:pt x="66" y="22"/>
                  <a:pt x="66" y="22"/>
                </a:cubicBezTo>
                <a:cubicBezTo>
                  <a:pt x="66" y="64"/>
                  <a:pt x="66" y="64"/>
                  <a:pt x="66" y="64"/>
                </a:cubicBezTo>
                <a:cubicBezTo>
                  <a:pt x="60" y="64"/>
                  <a:pt x="60" y="64"/>
                  <a:pt x="60" y="64"/>
                </a:cubicBezTo>
                <a:cubicBezTo>
                  <a:pt x="60" y="40"/>
                  <a:pt x="60" y="40"/>
                  <a:pt x="60" y="40"/>
                </a:cubicBezTo>
                <a:cubicBezTo>
                  <a:pt x="47" y="40"/>
                  <a:pt x="47" y="40"/>
                  <a:pt x="47" y="40"/>
                </a:cubicBezTo>
                <a:cubicBezTo>
                  <a:pt x="47" y="64"/>
                  <a:pt x="47" y="64"/>
                  <a:pt x="47" y="64"/>
                </a:cubicBezTo>
                <a:cubicBezTo>
                  <a:pt x="41" y="64"/>
                  <a:pt x="41" y="64"/>
                  <a:pt x="41" y="64"/>
                </a:cubicBezTo>
                <a:cubicBezTo>
                  <a:pt x="41" y="0"/>
                  <a:pt x="41" y="0"/>
                  <a:pt x="41" y="0"/>
                </a:cubicBezTo>
                <a:cubicBezTo>
                  <a:pt x="28" y="0"/>
                  <a:pt x="28" y="0"/>
                  <a:pt x="28" y="0"/>
                </a:cubicBezTo>
                <a:cubicBezTo>
                  <a:pt x="28" y="64"/>
                  <a:pt x="28" y="64"/>
                  <a:pt x="28" y="64"/>
                </a:cubicBezTo>
                <a:cubicBezTo>
                  <a:pt x="22" y="64"/>
                  <a:pt x="22" y="64"/>
                  <a:pt x="22" y="64"/>
                </a:cubicBezTo>
                <a:cubicBezTo>
                  <a:pt x="22" y="24"/>
                  <a:pt x="22" y="24"/>
                  <a:pt x="22" y="24"/>
                </a:cubicBezTo>
                <a:cubicBezTo>
                  <a:pt x="9" y="24"/>
                  <a:pt x="9" y="24"/>
                  <a:pt x="9" y="24"/>
                </a:cubicBezTo>
                <a:cubicBezTo>
                  <a:pt x="9" y="64"/>
                  <a:pt x="9" y="64"/>
                  <a:pt x="9" y="64"/>
                </a:cubicBezTo>
                <a:cubicBezTo>
                  <a:pt x="5" y="64"/>
                  <a:pt x="5" y="64"/>
                  <a:pt x="5" y="64"/>
                </a:cubicBezTo>
                <a:cubicBezTo>
                  <a:pt x="2" y="64"/>
                  <a:pt x="0" y="66"/>
                  <a:pt x="0" y="68"/>
                </a:cubicBezTo>
                <a:cubicBezTo>
                  <a:pt x="0" y="71"/>
                  <a:pt x="2" y="73"/>
                  <a:pt x="5" y="73"/>
                </a:cubicBezTo>
                <a:cubicBezTo>
                  <a:pt x="83" y="73"/>
                  <a:pt x="83" y="73"/>
                  <a:pt x="83" y="73"/>
                </a:cubicBezTo>
                <a:cubicBezTo>
                  <a:pt x="86" y="73"/>
                  <a:pt x="88" y="71"/>
                  <a:pt x="88" y="68"/>
                </a:cubicBezTo>
                <a:cubicBezTo>
                  <a:pt x="88" y="66"/>
                  <a:pt x="86" y="64"/>
                  <a:pt x="83" y="64"/>
                </a:cubicBezTo>
                <a:close/>
              </a:path>
            </a:pathLst>
          </a:custGeom>
          <a:solidFill>
            <a:sysClr val="window" lastClr="FFFFFF"/>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21" name="Freeform 9">
            <a:extLst>
              <a:ext uri="{FF2B5EF4-FFF2-40B4-BE49-F238E27FC236}">
                <a16:creationId xmlns:a16="http://schemas.microsoft.com/office/drawing/2014/main" id="{C5ADBA4C-2794-494B-82EE-8030083C4A81}"/>
              </a:ext>
            </a:extLst>
          </p:cNvPr>
          <p:cNvSpPr>
            <a:spLocks noEditPoints="1"/>
          </p:cNvSpPr>
          <p:nvPr/>
        </p:nvSpPr>
        <p:spPr bwMode="auto">
          <a:xfrm>
            <a:off x="988274" y="2569220"/>
            <a:ext cx="358799" cy="358800"/>
          </a:xfrm>
          <a:custGeom>
            <a:avLst/>
            <a:gdLst>
              <a:gd name="T0" fmla="*/ 64 w 128"/>
              <a:gd name="T1" fmla="*/ 0 h 128"/>
              <a:gd name="T2" fmla="*/ 0 w 128"/>
              <a:gd name="T3" fmla="*/ 64 h 128"/>
              <a:gd name="T4" fmla="*/ 64 w 128"/>
              <a:gd name="T5" fmla="*/ 128 h 128"/>
              <a:gd name="T6" fmla="*/ 128 w 128"/>
              <a:gd name="T7" fmla="*/ 64 h 128"/>
              <a:gd name="T8" fmla="*/ 64 w 128"/>
              <a:gd name="T9" fmla="*/ 0 h 128"/>
              <a:gd name="T10" fmla="*/ 118 w 128"/>
              <a:gd name="T11" fmla="*/ 48 h 128"/>
              <a:gd name="T12" fmla="*/ 97 w 128"/>
              <a:gd name="T13" fmla="*/ 33 h 128"/>
              <a:gd name="T14" fmla="*/ 82 w 128"/>
              <a:gd name="T15" fmla="*/ 11 h 128"/>
              <a:gd name="T16" fmla="*/ 118 w 128"/>
              <a:gd name="T17" fmla="*/ 48 h 128"/>
              <a:gd name="T18" fmla="*/ 96 w 128"/>
              <a:gd name="T19" fmla="*/ 64 h 128"/>
              <a:gd name="T20" fmla="*/ 94 w 128"/>
              <a:gd name="T21" fmla="*/ 81 h 128"/>
              <a:gd name="T22" fmla="*/ 65 w 128"/>
              <a:gd name="T23" fmla="*/ 75 h 128"/>
              <a:gd name="T24" fmla="*/ 36 w 128"/>
              <a:gd name="T25" fmla="*/ 81 h 128"/>
              <a:gd name="T26" fmla="*/ 34 w 128"/>
              <a:gd name="T27" fmla="*/ 64 h 128"/>
              <a:gd name="T28" fmla="*/ 39 w 128"/>
              <a:gd name="T29" fmla="*/ 39 h 128"/>
              <a:gd name="T30" fmla="*/ 65 w 128"/>
              <a:gd name="T31" fmla="*/ 33 h 128"/>
              <a:gd name="T32" fmla="*/ 91 w 128"/>
              <a:gd name="T33" fmla="*/ 39 h 128"/>
              <a:gd name="T34" fmla="*/ 96 w 128"/>
              <a:gd name="T35" fmla="*/ 64 h 128"/>
              <a:gd name="T36" fmla="*/ 65 w 128"/>
              <a:gd name="T37" fmla="*/ 8 h 128"/>
              <a:gd name="T38" fmla="*/ 68 w 128"/>
              <a:gd name="T39" fmla="*/ 8 h 128"/>
              <a:gd name="T40" fmla="*/ 87 w 128"/>
              <a:gd name="T41" fmla="*/ 29 h 128"/>
              <a:gd name="T42" fmla="*/ 65 w 128"/>
              <a:gd name="T43" fmla="*/ 26 h 128"/>
              <a:gd name="T44" fmla="*/ 45 w 128"/>
              <a:gd name="T45" fmla="*/ 29 h 128"/>
              <a:gd name="T46" fmla="*/ 65 w 128"/>
              <a:gd name="T47" fmla="*/ 8 h 128"/>
              <a:gd name="T48" fmla="*/ 50 w 128"/>
              <a:gd name="T49" fmla="*/ 10 h 128"/>
              <a:gd name="T50" fmla="*/ 34 w 128"/>
              <a:gd name="T51" fmla="*/ 33 h 128"/>
              <a:gd name="T52" fmla="*/ 10 w 128"/>
              <a:gd name="T53" fmla="*/ 51 h 128"/>
              <a:gd name="T54" fmla="*/ 50 w 128"/>
              <a:gd name="T55" fmla="*/ 10 h 128"/>
              <a:gd name="T56" fmla="*/ 16 w 128"/>
              <a:gd name="T57" fmla="*/ 93 h 128"/>
              <a:gd name="T58" fmla="*/ 8 w 128"/>
              <a:gd name="T59" fmla="*/ 65 h 128"/>
              <a:gd name="T60" fmla="*/ 30 w 128"/>
              <a:gd name="T61" fmla="*/ 44 h 128"/>
              <a:gd name="T62" fmla="*/ 27 w 128"/>
              <a:gd name="T63" fmla="*/ 64 h 128"/>
              <a:gd name="T64" fmla="*/ 29 w 128"/>
              <a:gd name="T65" fmla="*/ 84 h 128"/>
              <a:gd name="T66" fmla="*/ 16 w 128"/>
              <a:gd name="T67" fmla="*/ 93 h 128"/>
              <a:gd name="T68" fmla="*/ 20 w 128"/>
              <a:gd name="T69" fmla="*/ 99 h 128"/>
              <a:gd name="T70" fmla="*/ 32 w 128"/>
              <a:gd name="T71" fmla="*/ 91 h 128"/>
              <a:gd name="T72" fmla="*/ 50 w 128"/>
              <a:gd name="T73" fmla="*/ 119 h 128"/>
              <a:gd name="T74" fmla="*/ 20 w 128"/>
              <a:gd name="T75" fmla="*/ 99 h 128"/>
              <a:gd name="T76" fmla="*/ 68 w 128"/>
              <a:gd name="T77" fmla="*/ 121 h 128"/>
              <a:gd name="T78" fmla="*/ 65 w 128"/>
              <a:gd name="T79" fmla="*/ 121 h 128"/>
              <a:gd name="T80" fmla="*/ 39 w 128"/>
              <a:gd name="T81" fmla="*/ 88 h 128"/>
              <a:gd name="T82" fmla="*/ 65 w 128"/>
              <a:gd name="T83" fmla="*/ 83 h 128"/>
              <a:gd name="T84" fmla="*/ 92 w 128"/>
              <a:gd name="T85" fmla="*/ 88 h 128"/>
              <a:gd name="T86" fmla="*/ 68 w 128"/>
              <a:gd name="T87" fmla="*/ 121 h 128"/>
              <a:gd name="T88" fmla="*/ 82 w 128"/>
              <a:gd name="T89" fmla="*/ 118 h 128"/>
              <a:gd name="T90" fmla="*/ 99 w 128"/>
              <a:gd name="T91" fmla="*/ 91 h 128"/>
              <a:gd name="T92" fmla="*/ 109 w 128"/>
              <a:gd name="T93" fmla="*/ 98 h 128"/>
              <a:gd name="T94" fmla="*/ 82 w 128"/>
              <a:gd name="T95" fmla="*/ 118 h 128"/>
              <a:gd name="T96" fmla="*/ 101 w 128"/>
              <a:gd name="T97" fmla="*/ 84 h 128"/>
              <a:gd name="T98" fmla="*/ 104 w 128"/>
              <a:gd name="T99" fmla="*/ 64 h 128"/>
              <a:gd name="T100" fmla="*/ 101 w 128"/>
              <a:gd name="T101" fmla="*/ 44 h 128"/>
              <a:gd name="T102" fmla="*/ 121 w 128"/>
              <a:gd name="T103" fmla="*/ 62 h 128"/>
              <a:gd name="T104" fmla="*/ 121 w 128"/>
              <a:gd name="T105" fmla="*/ 64 h 128"/>
              <a:gd name="T106" fmla="*/ 114 w 128"/>
              <a:gd name="T107" fmla="*/ 92 h 128"/>
              <a:gd name="T108" fmla="*/ 101 w 128"/>
              <a:gd name="T109" fmla="*/ 8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8" h="128">
                <a:moveTo>
                  <a:pt x="64" y="0"/>
                </a:moveTo>
                <a:cubicBezTo>
                  <a:pt x="29" y="0"/>
                  <a:pt x="0" y="29"/>
                  <a:pt x="0" y="64"/>
                </a:cubicBezTo>
                <a:cubicBezTo>
                  <a:pt x="0" y="100"/>
                  <a:pt x="29" y="128"/>
                  <a:pt x="64" y="128"/>
                </a:cubicBezTo>
                <a:cubicBezTo>
                  <a:pt x="100" y="128"/>
                  <a:pt x="128" y="100"/>
                  <a:pt x="128" y="64"/>
                </a:cubicBezTo>
                <a:cubicBezTo>
                  <a:pt x="128" y="29"/>
                  <a:pt x="100" y="0"/>
                  <a:pt x="64" y="0"/>
                </a:cubicBezTo>
                <a:close/>
                <a:moveTo>
                  <a:pt x="118" y="48"/>
                </a:moveTo>
                <a:cubicBezTo>
                  <a:pt x="112" y="42"/>
                  <a:pt x="105" y="37"/>
                  <a:pt x="97" y="33"/>
                </a:cubicBezTo>
                <a:cubicBezTo>
                  <a:pt x="93" y="25"/>
                  <a:pt x="88" y="17"/>
                  <a:pt x="82" y="11"/>
                </a:cubicBezTo>
                <a:cubicBezTo>
                  <a:pt x="99" y="17"/>
                  <a:pt x="113" y="30"/>
                  <a:pt x="118" y="48"/>
                </a:cubicBezTo>
                <a:close/>
                <a:moveTo>
                  <a:pt x="96" y="64"/>
                </a:moveTo>
                <a:cubicBezTo>
                  <a:pt x="96" y="70"/>
                  <a:pt x="96" y="76"/>
                  <a:pt x="94" y="81"/>
                </a:cubicBezTo>
                <a:cubicBezTo>
                  <a:pt x="85" y="77"/>
                  <a:pt x="76" y="75"/>
                  <a:pt x="65" y="75"/>
                </a:cubicBezTo>
                <a:cubicBezTo>
                  <a:pt x="55" y="75"/>
                  <a:pt x="45" y="77"/>
                  <a:pt x="36" y="81"/>
                </a:cubicBezTo>
                <a:cubicBezTo>
                  <a:pt x="35" y="76"/>
                  <a:pt x="34" y="70"/>
                  <a:pt x="34" y="64"/>
                </a:cubicBezTo>
                <a:cubicBezTo>
                  <a:pt x="34" y="55"/>
                  <a:pt x="36" y="47"/>
                  <a:pt x="39" y="39"/>
                </a:cubicBezTo>
                <a:cubicBezTo>
                  <a:pt x="47" y="35"/>
                  <a:pt x="56" y="33"/>
                  <a:pt x="65" y="33"/>
                </a:cubicBezTo>
                <a:cubicBezTo>
                  <a:pt x="75" y="33"/>
                  <a:pt x="83" y="35"/>
                  <a:pt x="91" y="39"/>
                </a:cubicBezTo>
                <a:cubicBezTo>
                  <a:pt x="95" y="47"/>
                  <a:pt x="96" y="55"/>
                  <a:pt x="96" y="64"/>
                </a:cubicBezTo>
                <a:close/>
                <a:moveTo>
                  <a:pt x="65" y="8"/>
                </a:moveTo>
                <a:cubicBezTo>
                  <a:pt x="66" y="8"/>
                  <a:pt x="67" y="8"/>
                  <a:pt x="68" y="8"/>
                </a:cubicBezTo>
                <a:cubicBezTo>
                  <a:pt x="75" y="14"/>
                  <a:pt x="82" y="21"/>
                  <a:pt x="87" y="29"/>
                </a:cubicBezTo>
                <a:cubicBezTo>
                  <a:pt x="80" y="27"/>
                  <a:pt x="73" y="26"/>
                  <a:pt x="65" y="26"/>
                </a:cubicBezTo>
                <a:cubicBezTo>
                  <a:pt x="58" y="26"/>
                  <a:pt x="51" y="27"/>
                  <a:pt x="45" y="29"/>
                </a:cubicBezTo>
                <a:cubicBezTo>
                  <a:pt x="50" y="20"/>
                  <a:pt x="57" y="13"/>
                  <a:pt x="65" y="8"/>
                </a:cubicBezTo>
                <a:close/>
                <a:moveTo>
                  <a:pt x="50" y="10"/>
                </a:moveTo>
                <a:cubicBezTo>
                  <a:pt x="43" y="16"/>
                  <a:pt x="38" y="24"/>
                  <a:pt x="34" y="33"/>
                </a:cubicBezTo>
                <a:cubicBezTo>
                  <a:pt x="25" y="37"/>
                  <a:pt x="16" y="43"/>
                  <a:pt x="10" y="51"/>
                </a:cubicBezTo>
                <a:cubicBezTo>
                  <a:pt x="15" y="31"/>
                  <a:pt x="30" y="15"/>
                  <a:pt x="50" y="10"/>
                </a:cubicBezTo>
                <a:close/>
                <a:moveTo>
                  <a:pt x="16" y="93"/>
                </a:moveTo>
                <a:cubicBezTo>
                  <a:pt x="11" y="85"/>
                  <a:pt x="8" y="75"/>
                  <a:pt x="8" y="65"/>
                </a:cubicBezTo>
                <a:cubicBezTo>
                  <a:pt x="13" y="57"/>
                  <a:pt x="21" y="49"/>
                  <a:pt x="30" y="44"/>
                </a:cubicBezTo>
                <a:cubicBezTo>
                  <a:pt x="28" y="50"/>
                  <a:pt x="27" y="57"/>
                  <a:pt x="27" y="64"/>
                </a:cubicBezTo>
                <a:cubicBezTo>
                  <a:pt x="27" y="71"/>
                  <a:pt x="28" y="78"/>
                  <a:pt x="29" y="84"/>
                </a:cubicBezTo>
                <a:cubicBezTo>
                  <a:pt x="25" y="87"/>
                  <a:pt x="20" y="90"/>
                  <a:pt x="16" y="93"/>
                </a:cubicBezTo>
                <a:close/>
                <a:moveTo>
                  <a:pt x="20" y="99"/>
                </a:moveTo>
                <a:cubicBezTo>
                  <a:pt x="24" y="96"/>
                  <a:pt x="28" y="94"/>
                  <a:pt x="32" y="91"/>
                </a:cubicBezTo>
                <a:cubicBezTo>
                  <a:pt x="36" y="102"/>
                  <a:pt x="42" y="111"/>
                  <a:pt x="50" y="119"/>
                </a:cubicBezTo>
                <a:cubicBezTo>
                  <a:pt x="38" y="116"/>
                  <a:pt x="28" y="109"/>
                  <a:pt x="20" y="99"/>
                </a:cubicBezTo>
                <a:close/>
                <a:moveTo>
                  <a:pt x="68" y="121"/>
                </a:moveTo>
                <a:cubicBezTo>
                  <a:pt x="67" y="121"/>
                  <a:pt x="66" y="121"/>
                  <a:pt x="65" y="121"/>
                </a:cubicBezTo>
                <a:cubicBezTo>
                  <a:pt x="53" y="113"/>
                  <a:pt x="44" y="102"/>
                  <a:pt x="39" y="88"/>
                </a:cubicBezTo>
                <a:cubicBezTo>
                  <a:pt x="47" y="85"/>
                  <a:pt x="56" y="83"/>
                  <a:pt x="65" y="83"/>
                </a:cubicBezTo>
                <a:cubicBezTo>
                  <a:pt x="75" y="83"/>
                  <a:pt x="84" y="85"/>
                  <a:pt x="92" y="88"/>
                </a:cubicBezTo>
                <a:cubicBezTo>
                  <a:pt x="87" y="101"/>
                  <a:pt x="79" y="113"/>
                  <a:pt x="68" y="121"/>
                </a:cubicBezTo>
                <a:close/>
                <a:moveTo>
                  <a:pt x="82" y="118"/>
                </a:moveTo>
                <a:cubicBezTo>
                  <a:pt x="89" y="110"/>
                  <a:pt x="95" y="101"/>
                  <a:pt x="99" y="91"/>
                </a:cubicBezTo>
                <a:cubicBezTo>
                  <a:pt x="103" y="93"/>
                  <a:pt x="106" y="96"/>
                  <a:pt x="109" y="98"/>
                </a:cubicBezTo>
                <a:cubicBezTo>
                  <a:pt x="103" y="107"/>
                  <a:pt x="93" y="114"/>
                  <a:pt x="82" y="118"/>
                </a:cubicBezTo>
                <a:close/>
                <a:moveTo>
                  <a:pt x="101" y="84"/>
                </a:moveTo>
                <a:cubicBezTo>
                  <a:pt x="103" y="78"/>
                  <a:pt x="104" y="71"/>
                  <a:pt x="104" y="64"/>
                </a:cubicBezTo>
                <a:cubicBezTo>
                  <a:pt x="104" y="57"/>
                  <a:pt x="103" y="50"/>
                  <a:pt x="101" y="44"/>
                </a:cubicBezTo>
                <a:cubicBezTo>
                  <a:pt x="109" y="48"/>
                  <a:pt x="116" y="55"/>
                  <a:pt x="121" y="62"/>
                </a:cubicBezTo>
                <a:cubicBezTo>
                  <a:pt x="121" y="63"/>
                  <a:pt x="121" y="64"/>
                  <a:pt x="121" y="64"/>
                </a:cubicBezTo>
                <a:cubicBezTo>
                  <a:pt x="121" y="75"/>
                  <a:pt x="118" y="84"/>
                  <a:pt x="114" y="92"/>
                </a:cubicBezTo>
                <a:cubicBezTo>
                  <a:pt x="110" y="89"/>
                  <a:pt x="106" y="86"/>
                  <a:pt x="101" y="84"/>
                </a:cubicBezTo>
                <a:close/>
              </a:path>
            </a:pathLst>
          </a:custGeom>
          <a:solidFill>
            <a:sysClr val="window" lastClr="FFFFFF"/>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grpSp>
        <p:nvGrpSpPr>
          <p:cNvPr id="22" name="Group 39">
            <a:extLst>
              <a:ext uri="{FF2B5EF4-FFF2-40B4-BE49-F238E27FC236}">
                <a16:creationId xmlns:a16="http://schemas.microsoft.com/office/drawing/2014/main" id="{F6E57DDC-BFE6-4807-B638-8A299F94D0C6}"/>
              </a:ext>
            </a:extLst>
          </p:cNvPr>
          <p:cNvGrpSpPr/>
          <p:nvPr/>
        </p:nvGrpSpPr>
        <p:grpSpPr>
          <a:xfrm>
            <a:off x="1053972" y="1515156"/>
            <a:ext cx="424898" cy="428625"/>
            <a:chOff x="7789863" y="165100"/>
            <a:chExt cx="723900" cy="730250"/>
          </a:xfrm>
          <a:solidFill>
            <a:sysClr val="window" lastClr="FFFFFF"/>
          </a:solidFill>
        </p:grpSpPr>
        <p:sp>
          <p:nvSpPr>
            <p:cNvPr id="23" name="Freeform 5">
              <a:extLst>
                <a:ext uri="{FF2B5EF4-FFF2-40B4-BE49-F238E27FC236}">
                  <a16:creationId xmlns:a16="http://schemas.microsoft.com/office/drawing/2014/main" id="{9243020C-8098-4157-8340-95A8CFF18DF9}"/>
                </a:ext>
              </a:extLst>
            </p:cNvPr>
            <p:cNvSpPr>
              <a:spLocks noEditPoints="1"/>
            </p:cNvSpPr>
            <p:nvPr/>
          </p:nvSpPr>
          <p:spPr bwMode="auto">
            <a:xfrm>
              <a:off x="8042275" y="420688"/>
              <a:ext cx="219075" cy="220663"/>
            </a:xfrm>
            <a:custGeom>
              <a:avLst/>
              <a:gdLst>
                <a:gd name="T0" fmla="*/ 29 w 58"/>
                <a:gd name="T1" fmla="*/ 0 h 58"/>
                <a:gd name="T2" fmla="*/ 0 w 58"/>
                <a:gd name="T3" fmla="*/ 29 h 58"/>
                <a:gd name="T4" fmla="*/ 29 w 58"/>
                <a:gd name="T5" fmla="*/ 58 h 58"/>
                <a:gd name="T6" fmla="*/ 58 w 58"/>
                <a:gd name="T7" fmla="*/ 29 h 58"/>
                <a:gd name="T8" fmla="*/ 29 w 58"/>
                <a:gd name="T9" fmla="*/ 0 h 58"/>
                <a:gd name="T10" fmla="*/ 29 w 58"/>
                <a:gd name="T11" fmla="*/ 50 h 58"/>
                <a:gd name="T12" fmla="*/ 8 w 58"/>
                <a:gd name="T13" fmla="*/ 29 h 58"/>
                <a:gd name="T14" fmla="*/ 29 w 58"/>
                <a:gd name="T15" fmla="*/ 8 h 58"/>
                <a:gd name="T16" fmla="*/ 50 w 58"/>
                <a:gd name="T17" fmla="*/ 29 h 58"/>
                <a:gd name="T18" fmla="*/ 29 w 58"/>
                <a:gd name="T19"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 h="58">
                  <a:moveTo>
                    <a:pt x="29" y="0"/>
                  </a:moveTo>
                  <a:cubicBezTo>
                    <a:pt x="13" y="0"/>
                    <a:pt x="0" y="13"/>
                    <a:pt x="0" y="29"/>
                  </a:cubicBezTo>
                  <a:cubicBezTo>
                    <a:pt x="0" y="45"/>
                    <a:pt x="13" y="58"/>
                    <a:pt x="29" y="58"/>
                  </a:cubicBezTo>
                  <a:cubicBezTo>
                    <a:pt x="45" y="58"/>
                    <a:pt x="58" y="45"/>
                    <a:pt x="58" y="29"/>
                  </a:cubicBezTo>
                  <a:cubicBezTo>
                    <a:pt x="58" y="13"/>
                    <a:pt x="45" y="0"/>
                    <a:pt x="29" y="0"/>
                  </a:cubicBezTo>
                  <a:close/>
                  <a:moveTo>
                    <a:pt x="29" y="50"/>
                  </a:moveTo>
                  <a:cubicBezTo>
                    <a:pt x="18" y="50"/>
                    <a:pt x="8" y="40"/>
                    <a:pt x="8" y="29"/>
                  </a:cubicBezTo>
                  <a:cubicBezTo>
                    <a:pt x="8" y="18"/>
                    <a:pt x="18" y="8"/>
                    <a:pt x="29" y="8"/>
                  </a:cubicBezTo>
                  <a:cubicBezTo>
                    <a:pt x="40" y="8"/>
                    <a:pt x="50" y="18"/>
                    <a:pt x="50" y="29"/>
                  </a:cubicBezTo>
                  <a:cubicBezTo>
                    <a:pt x="50" y="40"/>
                    <a:pt x="40" y="50"/>
                    <a:pt x="29" y="5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24" name="Freeform 6">
              <a:extLst>
                <a:ext uri="{FF2B5EF4-FFF2-40B4-BE49-F238E27FC236}">
                  <a16:creationId xmlns:a16="http://schemas.microsoft.com/office/drawing/2014/main" id="{924D50EB-D051-4BE5-BEB5-6C61D5B87A91}"/>
                </a:ext>
              </a:extLst>
            </p:cNvPr>
            <p:cNvSpPr>
              <a:spLocks noEditPoints="1"/>
            </p:cNvSpPr>
            <p:nvPr/>
          </p:nvSpPr>
          <p:spPr bwMode="auto">
            <a:xfrm>
              <a:off x="7789863" y="165100"/>
              <a:ext cx="723900" cy="730250"/>
            </a:xfrm>
            <a:custGeom>
              <a:avLst/>
              <a:gdLst>
                <a:gd name="T0" fmla="*/ 192 w 192"/>
                <a:gd name="T1" fmla="*/ 90 h 192"/>
                <a:gd name="T2" fmla="*/ 167 w 192"/>
                <a:gd name="T3" fmla="*/ 90 h 192"/>
                <a:gd name="T4" fmla="*/ 102 w 192"/>
                <a:gd name="T5" fmla="*/ 25 h 192"/>
                <a:gd name="T6" fmla="*/ 102 w 192"/>
                <a:gd name="T7" fmla="*/ 0 h 192"/>
                <a:gd name="T8" fmla="*/ 90 w 192"/>
                <a:gd name="T9" fmla="*/ 0 h 192"/>
                <a:gd name="T10" fmla="*/ 90 w 192"/>
                <a:gd name="T11" fmla="*/ 25 h 192"/>
                <a:gd name="T12" fmla="*/ 25 w 192"/>
                <a:gd name="T13" fmla="*/ 90 h 192"/>
                <a:gd name="T14" fmla="*/ 0 w 192"/>
                <a:gd name="T15" fmla="*/ 90 h 192"/>
                <a:gd name="T16" fmla="*/ 0 w 192"/>
                <a:gd name="T17" fmla="*/ 102 h 192"/>
                <a:gd name="T18" fmla="*/ 25 w 192"/>
                <a:gd name="T19" fmla="*/ 102 h 192"/>
                <a:gd name="T20" fmla="*/ 90 w 192"/>
                <a:gd name="T21" fmla="*/ 167 h 192"/>
                <a:gd name="T22" fmla="*/ 90 w 192"/>
                <a:gd name="T23" fmla="*/ 192 h 192"/>
                <a:gd name="T24" fmla="*/ 102 w 192"/>
                <a:gd name="T25" fmla="*/ 192 h 192"/>
                <a:gd name="T26" fmla="*/ 102 w 192"/>
                <a:gd name="T27" fmla="*/ 167 h 192"/>
                <a:gd name="T28" fmla="*/ 167 w 192"/>
                <a:gd name="T29" fmla="*/ 102 h 192"/>
                <a:gd name="T30" fmla="*/ 192 w 192"/>
                <a:gd name="T31" fmla="*/ 102 h 192"/>
                <a:gd name="T32" fmla="*/ 192 w 192"/>
                <a:gd name="T33" fmla="*/ 90 h 192"/>
                <a:gd name="T34" fmla="*/ 102 w 192"/>
                <a:gd name="T35" fmla="*/ 151 h 192"/>
                <a:gd name="T36" fmla="*/ 102 w 192"/>
                <a:gd name="T37" fmla="*/ 140 h 192"/>
                <a:gd name="T38" fmla="*/ 97 w 192"/>
                <a:gd name="T39" fmla="*/ 135 h 192"/>
                <a:gd name="T40" fmla="*/ 95 w 192"/>
                <a:gd name="T41" fmla="*/ 135 h 192"/>
                <a:gd name="T42" fmla="*/ 90 w 192"/>
                <a:gd name="T43" fmla="*/ 140 h 192"/>
                <a:gd name="T44" fmla="*/ 90 w 192"/>
                <a:gd name="T45" fmla="*/ 151 h 192"/>
                <a:gd name="T46" fmla="*/ 41 w 192"/>
                <a:gd name="T47" fmla="*/ 102 h 192"/>
                <a:gd name="T48" fmla="*/ 52 w 192"/>
                <a:gd name="T49" fmla="*/ 102 h 192"/>
                <a:gd name="T50" fmla="*/ 57 w 192"/>
                <a:gd name="T51" fmla="*/ 97 h 192"/>
                <a:gd name="T52" fmla="*/ 57 w 192"/>
                <a:gd name="T53" fmla="*/ 95 h 192"/>
                <a:gd name="T54" fmla="*/ 52 w 192"/>
                <a:gd name="T55" fmla="*/ 90 h 192"/>
                <a:gd name="T56" fmla="*/ 41 w 192"/>
                <a:gd name="T57" fmla="*/ 90 h 192"/>
                <a:gd name="T58" fmla="*/ 90 w 192"/>
                <a:gd name="T59" fmla="*/ 41 h 192"/>
                <a:gd name="T60" fmla="*/ 90 w 192"/>
                <a:gd name="T61" fmla="*/ 52 h 192"/>
                <a:gd name="T62" fmla="*/ 95 w 192"/>
                <a:gd name="T63" fmla="*/ 57 h 192"/>
                <a:gd name="T64" fmla="*/ 97 w 192"/>
                <a:gd name="T65" fmla="*/ 57 h 192"/>
                <a:gd name="T66" fmla="*/ 102 w 192"/>
                <a:gd name="T67" fmla="*/ 52 h 192"/>
                <a:gd name="T68" fmla="*/ 102 w 192"/>
                <a:gd name="T69" fmla="*/ 41 h 192"/>
                <a:gd name="T70" fmla="*/ 151 w 192"/>
                <a:gd name="T71" fmla="*/ 90 h 192"/>
                <a:gd name="T72" fmla="*/ 140 w 192"/>
                <a:gd name="T73" fmla="*/ 90 h 192"/>
                <a:gd name="T74" fmla="*/ 135 w 192"/>
                <a:gd name="T75" fmla="*/ 95 h 192"/>
                <a:gd name="T76" fmla="*/ 135 w 192"/>
                <a:gd name="T77" fmla="*/ 97 h 192"/>
                <a:gd name="T78" fmla="*/ 140 w 192"/>
                <a:gd name="T79" fmla="*/ 102 h 192"/>
                <a:gd name="T80" fmla="*/ 151 w 192"/>
                <a:gd name="T81" fmla="*/ 102 h 192"/>
                <a:gd name="T82" fmla="*/ 102 w 192"/>
                <a:gd name="T83" fmla="*/ 151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92" h="192">
                  <a:moveTo>
                    <a:pt x="192" y="90"/>
                  </a:moveTo>
                  <a:cubicBezTo>
                    <a:pt x="167" y="90"/>
                    <a:pt x="167" y="90"/>
                    <a:pt x="167" y="90"/>
                  </a:cubicBezTo>
                  <a:cubicBezTo>
                    <a:pt x="164" y="55"/>
                    <a:pt x="137" y="28"/>
                    <a:pt x="102" y="25"/>
                  </a:cubicBezTo>
                  <a:cubicBezTo>
                    <a:pt x="102" y="0"/>
                    <a:pt x="102" y="0"/>
                    <a:pt x="102" y="0"/>
                  </a:cubicBezTo>
                  <a:cubicBezTo>
                    <a:pt x="90" y="0"/>
                    <a:pt x="90" y="0"/>
                    <a:pt x="90" y="0"/>
                  </a:cubicBezTo>
                  <a:cubicBezTo>
                    <a:pt x="90" y="25"/>
                    <a:pt x="90" y="25"/>
                    <a:pt x="90" y="25"/>
                  </a:cubicBezTo>
                  <a:cubicBezTo>
                    <a:pt x="55" y="28"/>
                    <a:pt x="28" y="55"/>
                    <a:pt x="25" y="90"/>
                  </a:cubicBezTo>
                  <a:cubicBezTo>
                    <a:pt x="0" y="90"/>
                    <a:pt x="0" y="90"/>
                    <a:pt x="0" y="90"/>
                  </a:cubicBezTo>
                  <a:cubicBezTo>
                    <a:pt x="0" y="102"/>
                    <a:pt x="0" y="102"/>
                    <a:pt x="0" y="102"/>
                  </a:cubicBezTo>
                  <a:cubicBezTo>
                    <a:pt x="25" y="102"/>
                    <a:pt x="25" y="102"/>
                    <a:pt x="25" y="102"/>
                  </a:cubicBezTo>
                  <a:cubicBezTo>
                    <a:pt x="28" y="137"/>
                    <a:pt x="55" y="164"/>
                    <a:pt x="90" y="167"/>
                  </a:cubicBezTo>
                  <a:cubicBezTo>
                    <a:pt x="90" y="192"/>
                    <a:pt x="90" y="192"/>
                    <a:pt x="90" y="192"/>
                  </a:cubicBezTo>
                  <a:cubicBezTo>
                    <a:pt x="102" y="192"/>
                    <a:pt x="102" y="192"/>
                    <a:pt x="102" y="192"/>
                  </a:cubicBezTo>
                  <a:cubicBezTo>
                    <a:pt x="102" y="167"/>
                    <a:pt x="102" y="167"/>
                    <a:pt x="102" y="167"/>
                  </a:cubicBezTo>
                  <a:cubicBezTo>
                    <a:pt x="137" y="164"/>
                    <a:pt x="164" y="137"/>
                    <a:pt x="167" y="102"/>
                  </a:cubicBezTo>
                  <a:cubicBezTo>
                    <a:pt x="192" y="102"/>
                    <a:pt x="192" y="102"/>
                    <a:pt x="192" y="102"/>
                  </a:cubicBezTo>
                  <a:lnTo>
                    <a:pt x="192" y="90"/>
                  </a:lnTo>
                  <a:close/>
                  <a:moveTo>
                    <a:pt x="102" y="151"/>
                  </a:moveTo>
                  <a:cubicBezTo>
                    <a:pt x="102" y="140"/>
                    <a:pt x="102" y="140"/>
                    <a:pt x="102" y="140"/>
                  </a:cubicBezTo>
                  <a:cubicBezTo>
                    <a:pt x="102" y="137"/>
                    <a:pt x="100" y="135"/>
                    <a:pt x="97" y="135"/>
                  </a:cubicBezTo>
                  <a:cubicBezTo>
                    <a:pt x="95" y="135"/>
                    <a:pt x="95" y="135"/>
                    <a:pt x="95" y="135"/>
                  </a:cubicBezTo>
                  <a:cubicBezTo>
                    <a:pt x="92" y="135"/>
                    <a:pt x="90" y="137"/>
                    <a:pt x="90" y="140"/>
                  </a:cubicBezTo>
                  <a:cubicBezTo>
                    <a:pt x="90" y="151"/>
                    <a:pt x="90" y="151"/>
                    <a:pt x="90" y="151"/>
                  </a:cubicBezTo>
                  <a:cubicBezTo>
                    <a:pt x="64" y="148"/>
                    <a:pt x="44" y="128"/>
                    <a:pt x="41" y="102"/>
                  </a:cubicBezTo>
                  <a:cubicBezTo>
                    <a:pt x="52" y="102"/>
                    <a:pt x="52" y="102"/>
                    <a:pt x="52" y="102"/>
                  </a:cubicBezTo>
                  <a:cubicBezTo>
                    <a:pt x="55" y="102"/>
                    <a:pt x="57" y="100"/>
                    <a:pt x="57" y="97"/>
                  </a:cubicBezTo>
                  <a:cubicBezTo>
                    <a:pt x="57" y="95"/>
                    <a:pt x="57" y="95"/>
                    <a:pt x="57" y="95"/>
                  </a:cubicBezTo>
                  <a:cubicBezTo>
                    <a:pt x="57" y="92"/>
                    <a:pt x="55" y="90"/>
                    <a:pt x="52" y="90"/>
                  </a:cubicBezTo>
                  <a:cubicBezTo>
                    <a:pt x="41" y="90"/>
                    <a:pt x="41" y="90"/>
                    <a:pt x="41" y="90"/>
                  </a:cubicBezTo>
                  <a:cubicBezTo>
                    <a:pt x="44" y="64"/>
                    <a:pt x="64" y="44"/>
                    <a:pt x="90" y="41"/>
                  </a:cubicBezTo>
                  <a:cubicBezTo>
                    <a:pt x="90" y="52"/>
                    <a:pt x="90" y="52"/>
                    <a:pt x="90" y="52"/>
                  </a:cubicBezTo>
                  <a:cubicBezTo>
                    <a:pt x="90" y="55"/>
                    <a:pt x="92" y="57"/>
                    <a:pt x="95" y="57"/>
                  </a:cubicBezTo>
                  <a:cubicBezTo>
                    <a:pt x="97" y="57"/>
                    <a:pt x="97" y="57"/>
                    <a:pt x="97" y="57"/>
                  </a:cubicBezTo>
                  <a:cubicBezTo>
                    <a:pt x="100" y="57"/>
                    <a:pt x="102" y="55"/>
                    <a:pt x="102" y="52"/>
                  </a:cubicBezTo>
                  <a:cubicBezTo>
                    <a:pt x="102" y="41"/>
                    <a:pt x="102" y="41"/>
                    <a:pt x="102" y="41"/>
                  </a:cubicBezTo>
                  <a:cubicBezTo>
                    <a:pt x="128" y="44"/>
                    <a:pt x="148" y="64"/>
                    <a:pt x="151" y="90"/>
                  </a:cubicBezTo>
                  <a:cubicBezTo>
                    <a:pt x="140" y="90"/>
                    <a:pt x="140" y="90"/>
                    <a:pt x="140" y="90"/>
                  </a:cubicBezTo>
                  <a:cubicBezTo>
                    <a:pt x="137" y="90"/>
                    <a:pt x="135" y="92"/>
                    <a:pt x="135" y="95"/>
                  </a:cubicBezTo>
                  <a:cubicBezTo>
                    <a:pt x="135" y="97"/>
                    <a:pt x="135" y="97"/>
                    <a:pt x="135" y="97"/>
                  </a:cubicBezTo>
                  <a:cubicBezTo>
                    <a:pt x="135" y="100"/>
                    <a:pt x="137" y="102"/>
                    <a:pt x="140" y="102"/>
                  </a:cubicBezTo>
                  <a:cubicBezTo>
                    <a:pt x="151" y="102"/>
                    <a:pt x="151" y="102"/>
                    <a:pt x="151" y="102"/>
                  </a:cubicBezTo>
                  <a:cubicBezTo>
                    <a:pt x="148" y="128"/>
                    <a:pt x="128" y="148"/>
                    <a:pt x="102" y="15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grpSp>
      <p:grpSp>
        <p:nvGrpSpPr>
          <p:cNvPr id="25" name="Group 42">
            <a:extLst>
              <a:ext uri="{FF2B5EF4-FFF2-40B4-BE49-F238E27FC236}">
                <a16:creationId xmlns:a16="http://schemas.microsoft.com/office/drawing/2014/main" id="{AD8ED13C-AE2E-4671-9A75-C2C326A06367}"/>
              </a:ext>
            </a:extLst>
          </p:cNvPr>
          <p:cNvGrpSpPr/>
          <p:nvPr/>
        </p:nvGrpSpPr>
        <p:grpSpPr>
          <a:xfrm>
            <a:off x="2263524" y="1617060"/>
            <a:ext cx="439724" cy="262919"/>
            <a:chOff x="7037388" y="3643313"/>
            <a:chExt cx="762000" cy="455613"/>
          </a:xfrm>
          <a:solidFill>
            <a:sysClr val="window" lastClr="FFFFFF"/>
          </a:solidFill>
        </p:grpSpPr>
        <p:sp>
          <p:nvSpPr>
            <p:cNvPr id="26" name="Freeform 43">
              <a:extLst>
                <a:ext uri="{FF2B5EF4-FFF2-40B4-BE49-F238E27FC236}">
                  <a16:creationId xmlns:a16="http://schemas.microsoft.com/office/drawing/2014/main" id="{3D874456-6FB7-4F48-9978-5248D4E606A5}"/>
                </a:ext>
              </a:extLst>
            </p:cNvPr>
            <p:cNvSpPr>
              <a:spLocks/>
            </p:cNvSpPr>
            <p:nvPr/>
          </p:nvSpPr>
          <p:spPr bwMode="auto">
            <a:xfrm>
              <a:off x="7037388" y="3643313"/>
              <a:ext cx="601663" cy="455613"/>
            </a:xfrm>
            <a:custGeom>
              <a:avLst/>
              <a:gdLst>
                <a:gd name="T0" fmla="*/ 110 w 158"/>
                <a:gd name="T1" fmla="*/ 55 h 118"/>
                <a:gd name="T2" fmla="*/ 109 w 158"/>
                <a:gd name="T3" fmla="*/ 50 h 118"/>
                <a:gd name="T4" fmla="*/ 119 w 158"/>
                <a:gd name="T5" fmla="*/ 33 h 118"/>
                <a:gd name="T6" fmla="*/ 119 w 158"/>
                <a:gd name="T7" fmla="*/ 24 h 118"/>
                <a:gd name="T8" fmla="*/ 119 w 158"/>
                <a:gd name="T9" fmla="*/ 16 h 118"/>
                <a:gd name="T10" fmla="*/ 118 w 158"/>
                <a:gd name="T11" fmla="*/ 15 h 118"/>
                <a:gd name="T12" fmla="*/ 117 w 158"/>
                <a:gd name="T13" fmla="*/ 8 h 118"/>
                <a:gd name="T14" fmla="*/ 99 w 158"/>
                <a:gd name="T15" fmla="*/ 0 h 118"/>
                <a:gd name="T16" fmla="*/ 81 w 158"/>
                <a:gd name="T17" fmla="*/ 5 h 118"/>
                <a:gd name="T18" fmla="*/ 78 w 158"/>
                <a:gd name="T19" fmla="*/ 13 h 118"/>
                <a:gd name="T20" fmla="*/ 77 w 158"/>
                <a:gd name="T21" fmla="*/ 15 h 118"/>
                <a:gd name="T22" fmla="*/ 77 w 158"/>
                <a:gd name="T23" fmla="*/ 23 h 118"/>
                <a:gd name="T24" fmla="*/ 77 w 158"/>
                <a:gd name="T25" fmla="*/ 32 h 118"/>
                <a:gd name="T26" fmla="*/ 87 w 158"/>
                <a:gd name="T27" fmla="*/ 49 h 118"/>
                <a:gd name="T28" fmla="*/ 86 w 158"/>
                <a:gd name="T29" fmla="*/ 55 h 118"/>
                <a:gd name="T30" fmla="*/ 69 w 158"/>
                <a:gd name="T31" fmla="*/ 63 h 118"/>
                <a:gd name="T32" fmla="*/ 52 w 158"/>
                <a:gd name="T33" fmla="*/ 56 h 118"/>
                <a:gd name="T34" fmla="*/ 51 w 158"/>
                <a:gd name="T35" fmla="*/ 52 h 118"/>
                <a:gd name="T36" fmla="*/ 58 w 158"/>
                <a:gd name="T37" fmla="*/ 38 h 118"/>
                <a:gd name="T38" fmla="*/ 59 w 158"/>
                <a:gd name="T39" fmla="*/ 32 h 118"/>
                <a:gd name="T40" fmla="*/ 58 w 158"/>
                <a:gd name="T41" fmla="*/ 18 h 118"/>
                <a:gd name="T42" fmla="*/ 44 w 158"/>
                <a:gd name="T43" fmla="*/ 12 h 118"/>
                <a:gd name="T44" fmla="*/ 29 w 158"/>
                <a:gd name="T45" fmla="*/ 16 h 118"/>
                <a:gd name="T46" fmla="*/ 26 w 158"/>
                <a:gd name="T47" fmla="*/ 31 h 118"/>
                <a:gd name="T48" fmla="*/ 27 w 158"/>
                <a:gd name="T49" fmla="*/ 38 h 118"/>
                <a:gd name="T50" fmla="*/ 34 w 158"/>
                <a:gd name="T51" fmla="*/ 51 h 118"/>
                <a:gd name="T52" fmla="*/ 33 w 158"/>
                <a:gd name="T53" fmla="*/ 56 h 118"/>
                <a:gd name="T54" fmla="*/ 8 w 158"/>
                <a:gd name="T55" fmla="*/ 70 h 118"/>
                <a:gd name="T56" fmla="*/ 3 w 158"/>
                <a:gd name="T57" fmla="*/ 89 h 118"/>
                <a:gd name="T58" fmla="*/ 41 w 158"/>
                <a:gd name="T59" fmla="*/ 99 h 118"/>
                <a:gd name="T60" fmla="*/ 48 w 158"/>
                <a:gd name="T61" fmla="*/ 76 h 118"/>
                <a:gd name="T62" fmla="*/ 57 w 158"/>
                <a:gd name="T63" fmla="*/ 70 h 118"/>
                <a:gd name="T64" fmla="*/ 53 w 158"/>
                <a:gd name="T65" fmla="*/ 73 h 118"/>
                <a:gd name="T66" fmla="*/ 47 w 158"/>
                <a:gd name="T67" fmla="*/ 99 h 118"/>
                <a:gd name="T68" fmla="*/ 155 w 158"/>
                <a:gd name="T69" fmla="*/ 99 h 118"/>
                <a:gd name="T70" fmla="*/ 150 w 158"/>
                <a:gd name="T71" fmla="*/ 78 h 118"/>
                <a:gd name="T72" fmla="*/ 110 w 158"/>
                <a:gd name="T73" fmla="*/ 55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8" h="118">
                  <a:moveTo>
                    <a:pt x="110" y="55"/>
                  </a:moveTo>
                  <a:cubicBezTo>
                    <a:pt x="109" y="50"/>
                    <a:pt x="109" y="50"/>
                    <a:pt x="109" y="50"/>
                  </a:cubicBezTo>
                  <a:cubicBezTo>
                    <a:pt x="113" y="47"/>
                    <a:pt x="117" y="42"/>
                    <a:pt x="119" y="33"/>
                  </a:cubicBezTo>
                  <a:cubicBezTo>
                    <a:pt x="122" y="27"/>
                    <a:pt x="119" y="24"/>
                    <a:pt x="119" y="24"/>
                  </a:cubicBezTo>
                  <a:cubicBezTo>
                    <a:pt x="119" y="16"/>
                    <a:pt x="119" y="16"/>
                    <a:pt x="119" y="16"/>
                  </a:cubicBezTo>
                  <a:cubicBezTo>
                    <a:pt x="119" y="16"/>
                    <a:pt x="118" y="15"/>
                    <a:pt x="118" y="15"/>
                  </a:cubicBezTo>
                  <a:cubicBezTo>
                    <a:pt x="118" y="13"/>
                    <a:pt x="118" y="10"/>
                    <a:pt x="117" y="8"/>
                  </a:cubicBezTo>
                  <a:cubicBezTo>
                    <a:pt x="114" y="5"/>
                    <a:pt x="110" y="1"/>
                    <a:pt x="99" y="0"/>
                  </a:cubicBezTo>
                  <a:cubicBezTo>
                    <a:pt x="92" y="0"/>
                    <a:pt x="84" y="3"/>
                    <a:pt x="81" y="5"/>
                  </a:cubicBezTo>
                  <a:cubicBezTo>
                    <a:pt x="80" y="7"/>
                    <a:pt x="79" y="10"/>
                    <a:pt x="78" y="13"/>
                  </a:cubicBezTo>
                  <a:cubicBezTo>
                    <a:pt x="78" y="13"/>
                    <a:pt x="78" y="14"/>
                    <a:pt x="77" y="15"/>
                  </a:cubicBezTo>
                  <a:cubicBezTo>
                    <a:pt x="77" y="23"/>
                    <a:pt x="77" y="23"/>
                    <a:pt x="77" y="23"/>
                  </a:cubicBezTo>
                  <a:cubicBezTo>
                    <a:pt x="77" y="23"/>
                    <a:pt x="74" y="27"/>
                    <a:pt x="77" y="32"/>
                  </a:cubicBezTo>
                  <a:cubicBezTo>
                    <a:pt x="79" y="41"/>
                    <a:pt x="83" y="46"/>
                    <a:pt x="87" y="49"/>
                  </a:cubicBezTo>
                  <a:cubicBezTo>
                    <a:pt x="86" y="55"/>
                    <a:pt x="86" y="55"/>
                    <a:pt x="86" y="55"/>
                  </a:cubicBezTo>
                  <a:cubicBezTo>
                    <a:pt x="84" y="56"/>
                    <a:pt x="76" y="60"/>
                    <a:pt x="69" y="63"/>
                  </a:cubicBezTo>
                  <a:cubicBezTo>
                    <a:pt x="61" y="59"/>
                    <a:pt x="52" y="56"/>
                    <a:pt x="52" y="56"/>
                  </a:cubicBezTo>
                  <a:cubicBezTo>
                    <a:pt x="51" y="52"/>
                    <a:pt x="51" y="52"/>
                    <a:pt x="51" y="52"/>
                  </a:cubicBezTo>
                  <a:cubicBezTo>
                    <a:pt x="54" y="50"/>
                    <a:pt x="57" y="46"/>
                    <a:pt x="58" y="38"/>
                  </a:cubicBezTo>
                  <a:cubicBezTo>
                    <a:pt x="59" y="37"/>
                    <a:pt x="59" y="34"/>
                    <a:pt x="59" y="32"/>
                  </a:cubicBezTo>
                  <a:cubicBezTo>
                    <a:pt x="59" y="30"/>
                    <a:pt x="60" y="23"/>
                    <a:pt x="58" y="18"/>
                  </a:cubicBezTo>
                  <a:cubicBezTo>
                    <a:pt x="56" y="16"/>
                    <a:pt x="52" y="13"/>
                    <a:pt x="44" y="12"/>
                  </a:cubicBezTo>
                  <a:cubicBezTo>
                    <a:pt x="38" y="12"/>
                    <a:pt x="32" y="14"/>
                    <a:pt x="29" y="16"/>
                  </a:cubicBezTo>
                  <a:cubicBezTo>
                    <a:pt x="26" y="20"/>
                    <a:pt x="26" y="27"/>
                    <a:pt x="26" y="31"/>
                  </a:cubicBezTo>
                  <a:cubicBezTo>
                    <a:pt x="25" y="33"/>
                    <a:pt x="25" y="36"/>
                    <a:pt x="27" y="38"/>
                  </a:cubicBezTo>
                  <a:cubicBezTo>
                    <a:pt x="28" y="45"/>
                    <a:pt x="31" y="49"/>
                    <a:pt x="34" y="51"/>
                  </a:cubicBezTo>
                  <a:cubicBezTo>
                    <a:pt x="33" y="56"/>
                    <a:pt x="33" y="56"/>
                    <a:pt x="33" y="56"/>
                  </a:cubicBezTo>
                  <a:cubicBezTo>
                    <a:pt x="33" y="56"/>
                    <a:pt x="13" y="65"/>
                    <a:pt x="8" y="70"/>
                  </a:cubicBezTo>
                  <a:cubicBezTo>
                    <a:pt x="4" y="73"/>
                    <a:pt x="0" y="85"/>
                    <a:pt x="3" y="89"/>
                  </a:cubicBezTo>
                  <a:cubicBezTo>
                    <a:pt x="14" y="94"/>
                    <a:pt x="27" y="98"/>
                    <a:pt x="41" y="99"/>
                  </a:cubicBezTo>
                  <a:cubicBezTo>
                    <a:pt x="40" y="91"/>
                    <a:pt x="44" y="80"/>
                    <a:pt x="48" y="76"/>
                  </a:cubicBezTo>
                  <a:cubicBezTo>
                    <a:pt x="50" y="75"/>
                    <a:pt x="53" y="73"/>
                    <a:pt x="57" y="70"/>
                  </a:cubicBezTo>
                  <a:cubicBezTo>
                    <a:pt x="55" y="72"/>
                    <a:pt x="54" y="73"/>
                    <a:pt x="53" y="73"/>
                  </a:cubicBezTo>
                  <a:cubicBezTo>
                    <a:pt x="47" y="78"/>
                    <a:pt x="43" y="93"/>
                    <a:pt x="47" y="99"/>
                  </a:cubicBezTo>
                  <a:cubicBezTo>
                    <a:pt x="75" y="113"/>
                    <a:pt x="119" y="118"/>
                    <a:pt x="155" y="99"/>
                  </a:cubicBezTo>
                  <a:cubicBezTo>
                    <a:pt x="158" y="94"/>
                    <a:pt x="153" y="82"/>
                    <a:pt x="150" y="78"/>
                  </a:cubicBezTo>
                  <a:cubicBezTo>
                    <a:pt x="144" y="69"/>
                    <a:pt x="121" y="57"/>
                    <a:pt x="110"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27" name="Freeform 44">
              <a:extLst>
                <a:ext uri="{FF2B5EF4-FFF2-40B4-BE49-F238E27FC236}">
                  <a16:creationId xmlns:a16="http://schemas.microsoft.com/office/drawing/2014/main" id="{274658BC-BDC2-4ED8-9DE3-AEEF4BE52591}"/>
                </a:ext>
              </a:extLst>
            </p:cNvPr>
            <p:cNvSpPr>
              <a:spLocks/>
            </p:cNvSpPr>
            <p:nvPr/>
          </p:nvSpPr>
          <p:spPr bwMode="auto">
            <a:xfrm>
              <a:off x="7532688" y="3686176"/>
              <a:ext cx="266700" cy="331788"/>
            </a:xfrm>
            <a:custGeom>
              <a:avLst/>
              <a:gdLst>
                <a:gd name="T0" fmla="*/ 62 w 70"/>
                <a:gd name="T1" fmla="*/ 57 h 86"/>
                <a:gd name="T2" fmla="*/ 37 w 70"/>
                <a:gd name="T3" fmla="*/ 44 h 86"/>
                <a:gd name="T4" fmla="*/ 36 w 70"/>
                <a:gd name="T5" fmla="*/ 39 h 86"/>
                <a:gd name="T6" fmla="*/ 43 w 70"/>
                <a:gd name="T7" fmla="*/ 26 h 86"/>
                <a:gd name="T8" fmla="*/ 44 w 70"/>
                <a:gd name="T9" fmla="*/ 19 h 86"/>
                <a:gd name="T10" fmla="*/ 41 w 70"/>
                <a:gd name="T11" fmla="*/ 4 h 86"/>
                <a:gd name="T12" fmla="*/ 26 w 70"/>
                <a:gd name="T13" fmla="*/ 0 h 86"/>
                <a:gd name="T14" fmla="*/ 12 w 70"/>
                <a:gd name="T15" fmla="*/ 6 h 86"/>
                <a:gd name="T16" fmla="*/ 11 w 70"/>
                <a:gd name="T17" fmla="*/ 20 h 86"/>
                <a:gd name="T18" fmla="*/ 12 w 70"/>
                <a:gd name="T19" fmla="*/ 26 h 86"/>
                <a:gd name="T20" fmla="*/ 19 w 70"/>
                <a:gd name="T21" fmla="*/ 40 h 86"/>
                <a:gd name="T22" fmla="*/ 18 w 70"/>
                <a:gd name="T23" fmla="*/ 44 h 86"/>
                <a:gd name="T24" fmla="*/ 0 w 70"/>
                <a:gd name="T25" fmla="*/ 52 h 86"/>
                <a:gd name="T26" fmla="*/ 22 w 70"/>
                <a:gd name="T27" fmla="*/ 64 h 86"/>
                <a:gd name="T28" fmla="*/ 29 w 70"/>
                <a:gd name="T29" fmla="*/ 86 h 86"/>
                <a:gd name="T30" fmla="*/ 67 w 70"/>
                <a:gd name="T31" fmla="*/ 77 h 86"/>
                <a:gd name="T32" fmla="*/ 62 w 70"/>
                <a:gd name="T33" fmla="*/ 57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0" h="86">
                  <a:moveTo>
                    <a:pt x="62" y="57"/>
                  </a:moveTo>
                  <a:cubicBezTo>
                    <a:pt x="57" y="53"/>
                    <a:pt x="37" y="44"/>
                    <a:pt x="37" y="44"/>
                  </a:cubicBezTo>
                  <a:cubicBezTo>
                    <a:pt x="36" y="39"/>
                    <a:pt x="36" y="39"/>
                    <a:pt x="36" y="39"/>
                  </a:cubicBezTo>
                  <a:cubicBezTo>
                    <a:pt x="39" y="37"/>
                    <a:pt x="42" y="33"/>
                    <a:pt x="43" y="26"/>
                  </a:cubicBezTo>
                  <a:cubicBezTo>
                    <a:pt x="45" y="24"/>
                    <a:pt x="45" y="21"/>
                    <a:pt x="44" y="19"/>
                  </a:cubicBezTo>
                  <a:cubicBezTo>
                    <a:pt x="44" y="15"/>
                    <a:pt x="44" y="8"/>
                    <a:pt x="41" y="4"/>
                  </a:cubicBezTo>
                  <a:cubicBezTo>
                    <a:pt x="39" y="2"/>
                    <a:pt x="32" y="0"/>
                    <a:pt x="26" y="0"/>
                  </a:cubicBezTo>
                  <a:cubicBezTo>
                    <a:pt x="18" y="0"/>
                    <a:pt x="14" y="4"/>
                    <a:pt x="12" y="6"/>
                  </a:cubicBezTo>
                  <a:cubicBezTo>
                    <a:pt x="10" y="11"/>
                    <a:pt x="11" y="18"/>
                    <a:pt x="11" y="20"/>
                  </a:cubicBezTo>
                  <a:cubicBezTo>
                    <a:pt x="11" y="22"/>
                    <a:pt x="11" y="25"/>
                    <a:pt x="12" y="26"/>
                  </a:cubicBezTo>
                  <a:cubicBezTo>
                    <a:pt x="13" y="34"/>
                    <a:pt x="16" y="37"/>
                    <a:pt x="19" y="40"/>
                  </a:cubicBezTo>
                  <a:cubicBezTo>
                    <a:pt x="18" y="44"/>
                    <a:pt x="18" y="44"/>
                    <a:pt x="18" y="44"/>
                  </a:cubicBezTo>
                  <a:cubicBezTo>
                    <a:pt x="18" y="44"/>
                    <a:pt x="9" y="47"/>
                    <a:pt x="0" y="52"/>
                  </a:cubicBezTo>
                  <a:cubicBezTo>
                    <a:pt x="8" y="56"/>
                    <a:pt x="18" y="61"/>
                    <a:pt x="22" y="64"/>
                  </a:cubicBezTo>
                  <a:cubicBezTo>
                    <a:pt x="26" y="68"/>
                    <a:pt x="30" y="79"/>
                    <a:pt x="29" y="86"/>
                  </a:cubicBezTo>
                  <a:cubicBezTo>
                    <a:pt x="43" y="86"/>
                    <a:pt x="56" y="82"/>
                    <a:pt x="67" y="77"/>
                  </a:cubicBezTo>
                  <a:cubicBezTo>
                    <a:pt x="70" y="73"/>
                    <a:pt x="66" y="61"/>
                    <a:pt x="62" y="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grpSp>
      <p:sp>
        <p:nvSpPr>
          <p:cNvPr id="28" name="Title 1">
            <a:extLst>
              <a:ext uri="{FF2B5EF4-FFF2-40B4-BE49-F238E27FC236}">
                <a16:creationId xmlns:a16="http://schemas.microsoft.com/office/drawing/2014/main" id="{71F65F73-E775-419E-80C6-7391A9E83504}"/>
              </a:ext>
            </a:extLst>
          </p:cNvPr>
          <p:cNvSpPr txBox="1">
            <a:spLocks/>
          </p:cNvSpPr>
          <p:nvPr/>
        </p:nvSpPr>
        <p:spPr>
          <a:xfrm>
            <a:off x="0" y="0"/>
            <a:ext cx="9156032" cy="842212"/>
          </a:xfrm>
          <a:prstGeom prst="rect">
            <a:avLst/>
          </a:prstGeom>
          <a:gradFill rotWithShape="1">
            <a:gsLst>
              <a:gs pos="0">
                <a:srgbClr val="BB2326">
                  <a:satMod val="103000"/>
                  <a:lumMod val="102000"/>
                  <a:tint val="94000"/>
                </a:srgbClr>
              </a:gs>
              <a:gs pos="50000">
                <a:srgbClr val="BB2326">
                  <a:satMod val="110000"/>
                  <a:lumMod val="100000"/>
                  <a:shade val="100000"/>
                </a:srgbClr>
              </a:gs>
              <a:gs pos="100000">
                <a:srgbClr val="BB2326">
                  <a:lumMod val="99000"/>
                  <a:satMod val="120000"/>
                  <a:shade val="78000"/>
                </a:srgbClr>
              </a:gs>
            </a:gsLst>
            <a:lin ang="5400000" scaled="0"/>
          </a:gradFill>
          <a:ln w="6350" cap="flat" cmpd="sng" algn="ctr">
            <a:solidFill>
              <a:srgbClr val="BB2326"/>
            </a:solidFill>
            <a:prstDash val="solid"/>
            <a:miter lim="800000"/>
          </a:ln>
          <a:effectLst/>
        </p:spPr>
        <p:txBody>
          <a:bodyPr/>
          <a:lstStyle/>
          <a:p>
            <a:pPr marL="0" marR="0" lvl="0" indent="0" algn="ctr" defTabSz="914400" eaLnBrk="1" fontAlgn="auto" latinLnBrk="0" hangingPunct="1">
              <a:lnSpc>
                <a:spcPct val="90000"/>
              </a:lnSpc>
              <a:spcBef>
                <a:spcPts val="0"/>
              </a:spcBef>
              <a:spcAft>
                <a:spcPts val="0"/>
              </a:spcAft>
              <a:buClrTx/>
              <a:buSzTx/>
              <a:buFontTx/>
              <a:buNone/>
              <a:tabLst/>
              <a:defRPr/>
            </a:pPr>
            <a:r>
              <a:rPr lang="tr-TR" sz="4000" b="1" kern="0" dirty="0" smtClean="0">
                <a:solidFill>
                  <a:prstClr val="white"/>
                </a:solidFill>
                <a:latin typeface="calibri"/>
              </a:rPr>
              <a:t>Bandırma Enerji SA Fen Lisesi</a:t>
            </a:r>
            <a:endParaRPr kumimoji="0" lang="id-ID" sz="4000" b="0" i="0" u="none" strike="noStrike" kern="0" cap="none" spc="0" normalizeH="0" baseline="0" noProof="0" dirty="0">
              <a:ln>
                <a:noFill/>
              </a:ln>
              <a:solidFill>
                <a:prstClr val="white"/>
              </a:solidFill>
              <a:effectLst/>
              <a:uLnTx/>
              <a:uFillTx/>
              <a:latin typeface="calibri"/>
            </a:endParaRPr>
          </a:p>
        </p:txBody>
      </p:sp>
      <p:pic>
        <p:nvPicPr>
          <p:cNvPr id="8" name="Resim 7"/>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3651" y="881057"/>
            <a:ext cx="3793065" cy="2133599"/>
          </a:xfrm>
          <a:prstGeom prst="rect">
            <a:avLst/>
          </a:prstGeom>
        </p:spPr>
      </p:pic>
      <p:pic>
        <p:nvPicPr>
          <p:cNvPr id="9" name="Resim 8"/>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5008917" y="941295"/>
            <a:ext cx="3982489" cy="2133599"/>
          </a:xfrm>
          <a:prstGeom prst="rect">
            <a:avLst/>
          </a:prstGeom>
        </p:spPr>
      </p:pic>
      <p:pic>
        <p:nvPicPr>
          <p:cNvPr id="10" name="Resim 9"/>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63651" y="3099629"/>
            <a:ext cx="2639598" cy="1981982"/>
          </a:xfrm>
          <a:prstGeom prst="rect">
            <a:avLst/>
          </a:prstGeom>
        </p:spPr>
      </p:pic>
      <p:pic>
        <p:nvPicPr>
          <p:cNvPr id="11" name="Resim 10"/>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3110220" y="3132543"/>
            <a:ext cx="2540582" cy="1981982"/>
          </a:xfrm>
          <a:prstGeom prst="rect">
            <a:avLst/>
          </a:prstGeom>
        </p:spPr>
      </p:pic>
      <p:pic>
        <p:nvPicPr>
          <p:cNvPr id="12" name="Resim 11"/>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6307973" y="3099629"/>
            <a:ext cx="2683433" cy="2014896"/>
          </a:xfrm>
          <a:prstGeom prst="rect">
            <a:avLst/>
          </a:prstGeom>
        </p:spPr>
      </p:pic>
      <p:sp>
        <p:nvSpPr>
          <p:cNvPr id="29" name="Freeform 26">
            <a:extLst>
              <a:ext uri="{FF2B5EF4-FFF2-40B4-BE49-F238E27FC236}">
                <a16:creationId xmlns:a16="http://schemas.microsoft.com/office/drawing/2014/main" id="{987212F2-A29D-41C7-9E54-B9DB4401DBDE}"/>
              </a:ext>
            </a:extLst>
          </p:cNvPr>
          <p:cNvSpPr>
            <a:spLocks noEditPoints="1"/>
          </p:cNvSpPr>
          <p:nvPr/>
        </p:nvSpPr>
        <p:spPr bwMode="auto">
          <a:xfrm rot="2700000">
            <a:off x="3841785" y="915551"/>
            <a:ext cx="187130" cy="344630"/>
          </a:xfrm>
          <a:custGeom>
            <a:avLst/>
            <a:gdLst>
              <a:gd name="T0" fmla="*/ 482 w 579"/>
              <a:gd name="T1" fmla="*/ 367 h 1073"/>
              <a:gd name="T2" fmla="*/ 482 w 579"/>
              <a:gd name="T3" fmla="*/ 148 h 1073"/>
              <a:gd name="T4" fmla="*/ 525 w 579"/>
              <a:gd name="T5" fmla="*/ 79 h 1073"/>
              <a:gd name="T6" fmla="*/ 447 w 579"/>
              <a:gd name="T7" fmla="*/ 0 h 1073"/>
              <a:gd name="T8" fmla="*/ 132 w 579"/>
              <a:gd name="T9" fmla="*/ 0 h 1073"/>
              <a:gd name="T10" fmla="*/ 54 w 579"/>
              <a:gd name="T11" fmla="*/ 79 h 1073"/>
              <a:gd name="T12" fmla="*/ 96 w 579"/>
              <a:gd name="T13" fmla="*/ 148 h 1073"/>
              <a:gd name="T14" fmla="*/ 96 w 579"/>
              <a:gd name="T15" fmla="*/ 367 h 1073"/>
              <a:gd name="T16" fmla="*/ 0 w 579"/>
              <a:gd name="T17" fmla="*/ 583 h 1073"/>
              <a:gd name="T18" fmla="*/ 0 w 579"/>
              <a:gd name="T19" fmla="*/ 612 h 1073"/>
              <a:gd name="T20" fmla="*/ 224 w 579"/>
              <a:gd name="T21" fmla="*/ 612 h 1073"/>
              <a:gd name="T22" fmla="*/ 224 w 579"/>
              <a:gd name="T23" fmla="*/ 923 h 1073"/>
              <a:gd name="T24" fmla="*/ 289 w 579"/>
              <a:gd name="T25" fmla="*/ 1073 h 1073"/>
              <a:gd name="T26" fmla="*/ 355 w 579"/>
              <a:gd name="T27" fmla="*/ 923 h 1073"/>
              <a:gd name="T28" fmla="*/ 355 w 579"/>
              <a:gd name="T29" fmla="*/ 612 h 1073"/>
              <a:gd name="T30" fmla="*/ 579 w 579"/>
              <a:gd name="T31" fmla="*/ 612 h 1073"/>
              <a:gd name="T32" fmla="*/ 579 w 579"/>
              <a:gd name="T33" fmla="*/ 583 h 1073"/>
              <a:gd name="T34" fmla="*/ 482 w 579"/>
              <a:gd name="T35" fmla="*/ 367 h 1073"/>
              <a:gd name="T36" fmla="*/ 132 w 579"/>
              <a:gd name="T37" fmla="*/ 58 h 1073"/>
              <a:gd name="T38" fmla="*/ 447 w 579"/>
              <a:gd name="T39" fmla="*/ 58 h 1073"/>
              <a:gd name="T40" fmla="*/ 467 w 579"/>
              <a:gd name="T41" fmla="*/ 79 h 1073"/>
              <a:gd name="T42" fmla="*/ 449 w 579"/>
              <a:gd name="T43" fmla="*/ 99 h 1073"/>
              <a:gd name="T44" fmla="*/ 436 w 579"/>
              <a:gd name="T45" fmla="*/ 101 h 1073"/>
              <a:gd name="T46" fmla="*/ 143 w 579"/>
              <a:gd name="T47" fmla="*/ 101 h 1073"/>
              <a:gd name="T48" fmla="*/ 129 w 579"/>
              <a:gd name="T49" fmla="*/ 99 h 1073"/>
              <a:gd name="T50" fmla="*/ 111 w 579"/>
              <a:gd name="T51" fmla="*/ 79 h 1073"/>
              <a:gd name="T52" fmla="*/ 132 w 579"/>
              <a:gd name="T53" fmla="*/ 58 h 1073"/>
              <a:gd name="T54" fmla="*/ 424 w 579"/>
              <a:gd name="T55" fmla="*/ 370 h 1073"/>
              <a:gd name="T56" fmla="*/ 154 w 579"/>
              <a:gd name="T57" fmla="*/ 370 h 1073"/>
              <a:gd name="T58" fmla="*/ 154 w 579"/>
              <a:gd name="T59" fmla="*/ 130 h 1073"/>
              <a:gd name="T60" fmla="*/ 424 w 579"/>
              <a:gd name="T61" fmla="*/ 130 h 1073"/>
              <a:gd name="T62" fmla="*/ 424 w 579"/>
              <a:gd name="T63" fmla="*/ 370 h 1073"/>
              <a:gd name="T64" fmla="*/ 297 w 579"/>
              <a:gd name="T65" fmla="*/ 911 h 1073"/>
              <a:gd name="T66" fmla="*/ 289 w 579"/>
              <a:gd name="T67" fmla="*/ 928 h 1073"/>
              <a:gd name="T68" fmla="*/ 282 w 579"/>
              <a:gd name="T69" fmla="*/ 911 h 1073"/>
              <a:gd name="T70" fmla="*/ 282 w 579"/>
              <a:gd name="T71" fmla="*/ 612 h 1073"/>
              <a:gd name="T72" fmla="*/ 297 w 579"/>
              <a:gd name="T73" fmla="*/ 612 h 1073"/>
              <a:gd name="T74" fmla="*/ 297 w 579"/>
              <a:gd name="T75" fmla="*/ 911 h 1073"/>
              <a:gd name="T76" fmla="*/ 355 w 579"/>
              <a:gd name="T77" fmla="*/ 554 h 1073"/>
              <a:gd name="T78" fmla="*/ 224 w 579"/>
              <a:gd name="T79" fmla="*/ 554 h 1073"/>
              <a:gd name="T80" fmla="*/ 59 w 579"/>
              <a:gd name="T81" fmla="*/ 554 h 1073"/>
              <a:gd name="T82" fmla="*/ 144 w 579"/>
              <a:gd name="T83" fmla="*/ 403 h 1073"/>
              <a:gd name="T84" fmla="*/ 149 w 579"/>
              <a:gd name="T85" fmla="*/ 399 h 1073"/>
              <a:gd name="T86" fmla="*/ 430 w 579"/>
              <a:gd name="T87" fmla="*/ 399 h 1073"/>
              <a:gd name="T88" fmla="*/ 435 w 579"/>
              <a:gd name="T89" fmla="*/ 403 h 1073"/>
              <a:gd name="T90" fmla="*/ 519 w 579"/>
              <a:gd name="T91" fmla="*/ 554 h 1073"/>
              <a:gd name="T92" fmla="*/ 355 w 579"/>
              <a:gd name="T93" fmla="*/ 554 h 1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79" h="1073">
                <a:moveTo>
                  <a:pt x="482" y="367"/>
                </a:moveTo>
                <a:cubicBezTo>
                  <a:pt x="482" y="148"/>
                  <a:pt x="482" y="148"/>
                  <a:pt x="482" y="148"/>
                </a:cubicBezTo>
                <a:cubicBezTo>
                  <a:pt x="508" y="135"/>
                  <a:pt x="525" y="109"/>
                  <a:pt x="525" y="79"/>
                </a:cubicBezTo>
                <a:cubicBezTo>
                  <a:pt x="525" y="35"/>
                  <a:pt x="490" y="0"/>
                  <a:pt x="447" y="0"/>
                </a:cubicBezTo>
                <a:cubicBezTo>
                  <a:pt x="132" y="0"/>
                  <a:pt x="132" y="0"/>
                  <a:pt x="132" y="0"/>
                </a:cubicBezTo>
                <a:cubicBezTo>
                  <a:pt x="89" y="0"/>
                  <a:pt x="54" y="35"/>
                  <a:pt x="54" y="79"/>
                </a:cubicBezTo>
                <a:cubicBezTo>
                  <a:pt x="54" y="109"/>
                  <a:pt x="71" y="135"/>
                  <a:pt x="96" y="148"/>
                </a:cubicBezTo>
                <a:cubicBezTo>
                  <a:pt x="96" y="367"/>
                  <a:pt x="96" y="367"/>
                  <a:pt x="96" y="367"/>
                </a:cubicBezTo>
                <a:cubicBezTo>
                  <a:pt x="35" y="422"/>
                  <a:pt x="0" y="500"/>
                  <a:pt x="0" y="583"/>
                </a:cubicBezTo>
                <a:cubicBezTo>
                  <a:pt x="0" y="612"/>
                  <a:pt x="0" y="612"/>
                  <a:pt x="0" y="612"/>
                </a:cubicBezTo>
                <a:cubicBezTo>
                  <a:pt x="224" y="612"/>
                  <a:pt x="224" y="612"/>
                  <a:pt x="224" y="612"/>
                </a:cubicBezTo>
                <a:cubicBezTo>
                  <a:pt x="224" y="923"/>
                  <a:pt x="224" y="923"/>
                  <a:pt x="224" y="923"/>
                </a:cubicBezTo>
                <a:cubicBezTo>
                  <a:pt x="289" y="1073"/>
                  <a:pt x="289" y="1073"/>
                  <a:pt x="289" y="1073"/>
                </a:cubicBezTo>
                <a:cubicBezTo>
                  <a:pt x="355" y="923"/>
                  <a:pt x="355" y="923"/>
                  <a:pt x="355" y="923"/>
                </a:cubicBezTo>
                <a:cubicBezTo>
                  <a:pt x="355" y="612"/>
                  <a:pt x="355" y="612"/>
                  <a:pt x="355" y="612"/>
                </a:cubicBezTo>
                <a:cubicBezTo>
                  <a:pt x="579" y="612"/>
                  <a:pt x="579" y="612"/>
                  <a:pt x="579" y="612"/>
                </a:cubicBezTo>
                <a:cubicBezTo>
                  <a:pt x="579" y="583"/>
                  <a:pt x="579" y="583"/>
                  <a:pt x="579" y="583"/>
                </a:cubicBezTo>
                <a:cubicBezTo>
                  <a:pt x="579" y="500"/>
                  <a:pt x="544" y="422"/>
                  <a:pt x="482" y="367"/>
                </a:cubicBezTo>
                <a:close/>
                <a:moveTo>
                  <a:pt x="132" y="58"/>
                </a:moveTo>
                <a:cubicBezTo>
                  <a:pt x="447" y="58"/>
                  <a:pt x="447" y="58"/>
                  <a:pt x="447" y="58"/>
                </a:cubicBezTo>
                <a:cubicBezTo>
                  <a:pt x="458" y="58"/>
                  <a:pt x="467" y="67"/>
                  <a:pt x="467" y="79"/>
                </a:cubicBezTo>
                <a:cubicBezTo>
                  <a:pt x="467" y="89"/>
                  <a:pt x="459" y="97"/>
                  <a:pt x="449" y="99"/>
                </a:cubicBezTo>
                <a:cubicBezTo>
                  <a:pt x="436" y="101"/>
                  <a:pt x="436" y="101"/>
                  <a:pt x="436" y="101"/>
                </a:cubicBezTo>
                <a:cubicBezTo>
                  <a:pt x="143" y="101"/>
                  <a:pt x="143" y="101"/>
                  <a:pt x="143" y="101"/>
                </a:cubicBezTo>
                <a:cubicBezTo>
                  <a:pt x="129" y="99"/>
                  <a:pt x="129" y="99"/>
                  <a:pt x="129" y="99"/>
                </a:cubicBezTo>
                <a:cubicBezTo>
                  <a:pt x="119" y="97"/>
                  <a:pt x="111" y="89"/>
                  <a:pt x="111" y="79"/>
                </a:cubicBezTo>
                <a:cubicBezTo>
                  <a:pt x="111" y="67"/>
                  <a:pt x="121" y="58"/>
                  <a:pt x="132" y="58"/>
                </a:cubicBezTo>
                <a:close/>
                <a:moveTo>
                  <a:pt x="424" y="370"/>
                </a:moveTo>
                <a:cubicBezTo>
                  <a:pt x="154" y="370"/>
                  <a:pt x="154" y="370"/>
                  <a:pt x="154" y="370"/>
                </a:cubicBezTo>
                <a:cubicBezTo>
                  <a:pt x="154" y="130"/>
                  <a:pt x="154" y="130"/>
                  <a:pt x="154" y="130"/>
                </a:cubicBezTo>
                <a:cubicBezTo>
                  <a:pt x="424" y="130"/>
                  <a:pt x="424" y="130"/>
                  <a:pt x="424" y="130"/>
                </a:cubicBezTo>
                <a:lnTo>
                  <a:pt x="424" y="370"/>
                </a:lnTo>
                <a:close/>
                <a:moveTo>
                  <a:pt x="297" y="911"/>
                </a:moveTo>
                <a:cubicBezTo>
                  <a:pt x="289" y="928"/>
                  <a:pt x="289" y="928"/>
                  <a:pt x="289" y="928"/>
                </a:cubicBezTo>
                <a:cubicBezTo>
                  <a:pt x="282" y="911"/>
                  <a:pt x="282" y="911"/>
                  <a:pt x="282" y="911"/>
                </a:cubicBezTo>
                <a:cubicBezTo>
                  <a:pt x="282" y="612"/>
                  <a:pt x="282" y="612"/>
                  <a:pt x="282" y="612"/>
                </a:cubicBezTo>
                <a:cubicBezTo>
                  <a:pt x="297" y="612"/>
                  <a:pt x="297" y="612"/>
                  <a:pt x="297" y="612"/>
                </a:cubicBezTo>
                <a:lnTo>
                  <a:pt x="297" y="911"/>
                </a:lnTo>
                <a:close/>
                <a:moveTo>
                  <a:pt x="355" y="554"/>
                </a:moveTo>
                <a:cubicBezTo>
                  <a:pt x="224" y="554"/>
                  <a:pt x="224" y="554"/>
                  <a:pt x="224" y="554"/>
                </a:cubicBezTo>
                <a:cubicBezTo>
                  <a:pt x="59" y="554"/>
                  <a:pt x="59" y="554"/>
                  <a:pt x="59" y="554"/>
                </a:cubicBezTo>
                <a:cubicBezTo>
                  <a:pt x="67" y="495"/>
                  <a:pt x="97" y="441"/>
                  <a:pt x="144" y="403"/>
                </a:cubicBezTo>
                <a:cubicBezTo>
                  <a:pt x="149" y="399"/>
                  <a:pt x="149" y="399"/>
                  <a:pt x="149" y="399"/>
                </a:cubicBezTo>
                <a:cubicBezTo>
                  <a:pt x="430" y="399"/>
                  <a:pt x="430" y="399"/>
                  <a:pt x="430" y="399"/>
                </a:cubicBezTo>
                <a:cubicBezTo>
                  <a:pt x="435" y="403"/>
                  <a:pt x="435" y="403"/>
                  <a:pt x="435" y="403"/>
                </a:cubicBezTo>
                <a:cubicBezTo>
                  <a:pt x="482" y="441"/>
                  <a:pt x="512" y="495"/>
                  <a:pt x="519" y="554"/>
                </a:cubicBezTo>
                <a:lnTo>
                  <a:pt x="355" y="554"/>
                </a:lnTo>
                <a:close/>
              </a:path>
            </a:pathLst>
          </a:custGeom>
          <a:solidFill>
            <a:srgbClr val="7FBC41"/>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30" name="Freeform 26">
            <a:extLst>
              <a:ext uri="{FF2B5EF4-FFF2-40B4-BE49-F238E27FC236}">
                <a16:creationId xmlns:a16="http://schemas.microsoft.com/office/drawing/2014/main" id="{987212F2-A29D-41C7-9E54-B9DB4401DBDE}"/>
              </a:ext>
            </a:extLst>
          </p:cNvPr>
          <p:cNvSpPr>
            <a:spLocks noEditPoints="1"/>
          </p:cNvSpPr>
          <p:nvPr/>
        </p:nvSpPr>
        <p:spPr bwMode="auto">
          <a:xfrm rot="19202932">
            <a:off x="4850913" y="896324"/>
            <a:ext cx="231961" cy="422672"/>
          </a:xfrm>
          <a:custGeom>
            <a:avLst/>
            <a:gdLst>
              <a:gd name="T0" fmla="*/ 482 w 579"/>
              <a:gd name="T1" fmla="*/ 367 h 1073"/>
              <a:gd name="T2" fmla="*/ 482 w 579"/>
              <a:gd name="T3" fmla="*/ 148 h 1073"/>
              <a:gd name="T4" fmla="*/ 525 w 579"/>
              <a:gd name="T5" fmla="*/ 79 h 1073"/>
              <a:gd name="T6" fmla="*/ 447 w 579"/>
              <a:gd name="T7" fmla="*/ 0 h 1073"/>
              <a:gd name="T8" fmla="*/ 132 w 579"/>
              <a:gd name="T9" fmla="*/ 0 h 1073"/>
              <a:gd name="T10" fmla="*/ 54 w 579"/>
              <a:gd name="T11" fmla="*/ 79 h 1073"/>
              <a:gd name="T12" fmla="*/ 96 w 579"/>
              <a:gd name="T13" fmla="*/ 148 h 1073"/>
              <a:gd name="T14" fmla="*/ 96 w 579"/>
              <a:gd name="T15" fmla="*/ 367 h 1073"/>
              <a:gd name="T16" fmla="*/ 0 w 579"/>
              <a:gd name="T17" fmla="*/ 583 h 1073"/>
              <a:gd name="T18" fmla="*/ 0 w 579"/>
              <a:gd name="T19" fmla="*/ 612 h 1073"/>
              <a:gd name="T20" fmla="*/ 224 w 579"/>
              <a:gd name="T21" fmla="*/ 612 h 1073"/>
              <a:gd name="T22" fmla="*/ 224 w 579"/>
              <a:gd name="T23" fmla="*/ 923 h 1073"/>
              <a:gd name="T24" fmla="*/ 289 w 579"/>
              <a:gd name="T25" fmla="*/ 1073 h 1073"/>
              <a:gd name="T26" fmla="*/ 355 w 579"/>
              <a:gd name="T27" fmla="*/ 923 h 1073"/>
              <a:gd name="T28" fmla="*/ 355 w 579"/>
              <a:gd name="T29" fmla="*/ 612 h 1073"/>
              <a:gd name="T30" fmla="*/ 579 w 579"/>
              <a:gd name="T31" fmla="*/ 612 h 1073"/>
              <a:gd name="T32" fmla="*/ 579 w 579"/>
              <a:gd name="T33" fmla="*/ 583 h 1073"/>
              <a:gd name="T34" fmla="*/ 482 w 579"/>
              <a:gd name="T35" fmla="*/ 367 h 1073"/>
              <a:gd name="T36" fmla="*/ 132 w 579"/>
              <a:gd name="T37" fmla="*/ 58 h 1073"/>
              <a:gd name="T38" fmla="*/ 447 w 579"/>
              <a:gd name="T39" fmla="*/ 58 h 1073"/>
              <a:gd name="T40" fmla="*/ 467 w 579"/>
              <a:gd name="T41" fmla="*/ 79 h 1073"/>
              <a:gd name="T42" fmla="*/ 449 w 579"/>
              <a:gd name="T43" fmla="*/ 99 h 1073"/>
              <a:gd name="T44" fmla="*/ 436 w 579"/>
              <a:gd name="T45" fmla="*/ 101 h 1073"/>
              <a:gd name="T46" fmla="*/ 143 w 579"/>
              <a:gd name="T47" fmla="*/ 101 h 1073"/>
              <a:gd name="T48" fmla="*/ 129 w 579"/>
              <a:gd name="T49" fmla="*/ 99 h 1073"/>
              <a:gd name="T50" fmla="*/ 111 w 579"/>
              <a:gd name="T51" fmla="*/ 79 h 1073"/>
              <a:gd name="T52" fmla="*/ 132 w 579"/>
              <a:gd name="T53" fmla="*/ 58 h 1073"/>
              <a:gd name="T54" fmla="*/ 424 w 579"/>
              <a:gd name="T55" fmla="*/ 370 h 1073"/>
              <a:gd name="T56" fmla="*/ 154 w 579"/>
              <a:gd name="T57" fmla="*/ 370 h 1073"/>
              <a:gd name="T58" fmla="*/ 154 w 579"/>
              <a:gd name="T59" fmla="*/ 130 h 1073"/>
              <a:gd name="T60" fmla="*/ 424 w 579"/>
              <a:gd name="T61" fmla="*/ 130 h 1073"/>
              <a:gd name="T62" fmla="*/ 424 w 579"/>
              <a:gd name="T63" fmla="*/ 370 h 1073"/>
              <a:gd name="T64" fmla="*/ 297 w 579"/>
              <a:gd name="T65" fmla="*/ 911 h 1073"/>
              <a:gd name="T66" fmla="*/ 289 w 579"/>
              <a:gd name="T67" fmla="*/ 928 h 1073"/>
              <a:gd name="T68" fmla="*/ 282 w 579"/>
              <a:gd name="T69" fmla="*/ 911 h 1073"/>
              <a:gd name="T70" fmla="*/ 282 w 579"/>
              <a:gd name="T71" fmla="*/ 612 h 1073"/>
              <a:gd name="T72" fmla="*/ 297 w 579"/>
              <a:gd name="T73" fmla="*/ 612 h 1073"/>
              <a:gd name="T74" fmla="*/ 297 w 579"/>
              <a:gd name="T75" fmla="*/ 911 h 1073"/>
              <a:gd name="T76" fmla="*/ 355 w 579"/>
              <a:gd name="T77" fmla="*/ 554 h 1073"/>
              <a:gd name="T78" fmla="*/ 224 w 579"/>
              <a:gd name="T79" fmla="*/ 554 h 1073"/>
              <a:gd name="T80" fmla="*/ 59 w 579"/>
              <a:gd name="T81" fmla="*/ 554 h 1073"/>
              <a:gd name="T82" fmla="*/ 144 w 579"/>
              <a:gd name="T83" fmla="*/ 403 h 1073"/>
              <a:gd name="T84" fmla="*/ 149 w 579"/>
              <a:gd name="T85" fmla="*/ 399 h 1073"/>
              <a:gd name="T86" fmla="*/ 430 w 579"/>
              <a:gd name="T87" fmla="*/ 399 h 1073"/>
              <a:gd name="T88" fmla="*/ 435 w 579"/>
              <a:gd name="T89" fmla="*/ 403 h 1073"/>
              <a:gd name="T90" fmla="*/ 519 w 579"/>
              <a:gd name="T91" fmla="*/ 554 h 1073"/>
              <a:gd name="T92" fmla="*/ 355 w 579"/>
              <a:gd name="T93" fmla="*/ 554 h 1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79" h="1073">
                <a:moveTo>
                  <a:pt x="482" y="367"/>
                </a:moveTo>
                <a:cubicBezTo>
                  <a:pt x="482" y="148"/>
                  <a:pt x="482" y="148"/>
                  <a:pt x="482" y="148"/>
                </a:cubicBezTo>
                <a:cubicBezTo>
                  <a:pt x="508" y="135"/>
                  <a:pt x="525" y="109"/>
                  <a:pt x="525" y="79"/>
                </a:cubicBezTo>
                <a:cubicBezTo>
                  <a:pt x="525" y="35"/>
                  <a:pt x="490" y="0"/>
                  <a:pt x="447" y="0"/>
                </a:cubicBezTo>
                <a:cubicBezTo>
                  <a:pt x="132" y="0"/>
                  <a:pt x="132" y="0"/>
                  <a:pt x="132" y="0"/>
                </a:cubicBezTo>
                <a:cubicBezTo>
                  <a:pt x="89" y="0"/>
                  <a:pt x="54" y="35"/>
                  <a:pt x="54" y="79"/>
                </a:cubicBezTo>
                <a:cubicBezTo>
                  <a:pt x="54" y="109"/>
                  <a:pt x="71" y="135"/>
                  <a:pt x="96" y="148"/>
                </a:cubicBezTo>
                <a:cubicBezTo>
                  <a:pt x="96" y="367"/>
                  <a:pt x="96" y="367"/>
                  <a:pt x="96" y="367"/>
                </a:cubicBezTo>
                <a:cubicBezTo>
                  <a:pt x="35" y="422"/>
                  <a:pt x="0" y="500"/>
                  <a:pt x="0" y="583"/>
                </a:cubicBezTo>
                <a:cubicBezTo>
                  <a:pt x="0" y="612"/>
                  <a:pt x="0" y="612"/>
                  <a:pt x="0" y="612"/>
                </a:cubicBezTo>
                <a:cubicBezTo>
                  <a:pt x="224" y="612"/>
                  <a:pt x="224" y="612"/>
                  <a:pt x="224" y="612"/>
                </a:cubicBezTo>
                <a:cubicBezTo>
                  <a:pt x="224" y="923"/>
                  <a:pt x="224" y="923"/>
                  <a:pt x="224" y="923"/>
                </a:cubicBezTo>
                <a:cubicBezTo>
                  <a:pt x="289" y="1073"/>
                  <a:pt x="289" y="1073"/>
                  <a:pt x="289" y="1073"/>
                </a:cubicBezTo>
                <a:cubicBezTo>
                  <a:pt x="355" y="923"/>
                  <a:pt x="355" y="923"/>
                  <a:pt x="355" y="923"/>
                </a:cubicBezTo>
                <a:cubicBezTo>
                  <a:pt x="355" y="612"/>
                  <a:pt x="355" y="612"/>
                  <a:pt x="355" y="612"/>
                </a:cubicBezTo>
                <a:cubicBezTo>
                  <a:pt x="579" y="612"/>
                  <a:pt x="579" y="612"/>
                  <a:pt x="579" y="612"/>
                </a:cubicBezTo>
                <a:cubicBezTo>
                  <a:pt x="579" y="583"/>
                  <a:pt x="579" y="583"/>
                  <a:pt x="579" y="583"/>
                </a:cubicBezTo>
                <a:cubicBezTo>
                  <a:pt x="579" y="500"/>
                  <a:pt x="544" y="422"/>
                  <a:pt x="482" y="367"/>
                </a:cubicBezTo>
                <a:close/>
                <a:moveTo>
                  <a:pt x="132" y="58"/>
                </a:moveTo>
                <a:cubicBezTo>
                  <a:pt x="447" y="58"/>
                  <a:pt x="447" y="58"/>
                  <a:pt x="447" y="58"/>
                </a:cubicBezTo>
                <a:cubicBezTo>
                  <a:pt x="458" y="58"/>
                  <a:pt x="467" y="67"/>
                  <a:pt x="467" y="79"/>
                </a:cubicBezTo>
                <a:cubicBezTo>
                  <a:pt x="467" y="89"/>
                  <a:pt x="459" y="97"/>
                  <a:pt x="449" y="99"/>
                </a:cubicBezTo>
                <a:cubicBezTo>
                  <a:pt x="436" y="101"/>
                  <a:pt x="436" y="101"/>
                  <a:pt x="436" y="101"/>
                </a:cubicBezTo>
                <a:cubicBezTo>
                  <a:pt x="143" y="101"/>
                  <a:pt x="143" y="101"/>
                  <a:pt x="143" y="101"/>
                </a:cubicBezTo>
                <a:cubicBezTo>
                  <a:pt x="129" y="99"/>
                  <a:pt x="129" y="99"/>
                  <a:pt x="129" y="99"/>
                </a:cubicBezTo>
                <a:cubicBezTo>
                  <a:pt x="119" y="97"/>
                  <a:pt x="111" y="89"/>
                  <a:pt x="111" y="79"/>
                </a:cubicBezTo>
                <a:cubicBezTo>
                  <a:pt x="111" y="67"/>
                  <a:pt x="121" y="58"/>
                  <a:pt x="132" y="58"/>
                </a:cubicBezTo>
                <a:close/>
                <a:moveTo>
                  <a:pt x="424" y="370"/>
                </a:moveTo>
                <a:cubicBezTo>
                  <a:pt x="154" y="370"/>
                  <a:pt x="154" y="370"/>
                  <a:pt x="154" y="370"/>
                </a:cubicBezTo>
                <a:cubicBezTo>
                  <a:pt x="154" y="130"/>
                  <a:pt x="154" y="130"/>
                  <a:pt x="154" y="130"/>
                </a:cubicBezTo>
                <a:cubicBezTo>
                  <a:pt x="424" y="130"/>
                  <a:pt x="424" y="130"/>
                  <a:pt x="424" y="130"/>
                </a:cubicBezTo>
                <a:lnTo>
                  <a:pt x="424" y="370"/>
                </a:lnTo>
                <a:close/>
                <a:moveTo>
                  <a:pt x="297" y="911"/>
                </a:moveTo>
                <a:cubicBezTo>
                  <a:pt x="289" y="928"/>
                  <a:pt x="289" y="928"/>
                  <a:pt x="289" y="928"/>
                </a:cubicBezTo>
                <a:cubicBezTo>
                  <a:pt x="282" y="911"/>
                  <a:pt x="282" y="911"/>
                  <a:pt x="282" y="911"/>
                </a:cubicBezTo>
                <a:cubicBezTo>
                  <a:pt x="282" y="612"/>
                  <a:pt x="282" y="612"/>
                  <a:pt x="282" y="612"/>
                </a:cubicBezTo>
                <a:cubicBezTo>
                  <a:pt x="297" y="612"/>
                  <a:pt x="297" y="612"/>
                  <a:pt x="297" y="612"/>
                </a:cubicBezTo>
                <a:lnTo>
                  <a:pt x="297" y="911"/>
                </a:lnTo>
                <a:close/>
                <a:moveTo>
                  <a:pt x="355" y="554"/>
                </a:moveTo>
                <a:cubicBezTo>
                  <a:pt x="224" y="554"/>
                  <a:pt x="224" y="554"/>
                  <a:pt x="224" y="554"/>
                </a:cubicBezTo>
                <a:cubicBezTo>
                  <a:pt x="59" y="554"/>
                  <a:pt x="59" y="554"/>
                  <a:pt x="59" y="554"/>
                </a:cubicBezTo>
                <a:cubicBezTo>
                  <a:pt x="67" y="495"/>
                  <a:pt x="97" y="441"/>
                  <a:pt x="144" y="403"/>
                </a:cubicBezTo>
                <a:cubicBezTo>
                  <a:pt x="149" y="399"/>
                  <a:pt x="149" y="399"/>
                  <a:pt x="149" y="399"/>
                </a:cubicBezTo>
                <a:cubicBezTo>
                  <a:pt x="430" y="399"/>
                  <a:pt x="430" y="399"/>
                  <a:pt x="430" y="399"/>
                </a:cubicBezTo>
                <a:cubicBezTo>
                  <a:pt x="435" y="403"/>
                  <a:pt x="435" y="403"/>
                  <a:pt x="435" y="403"/>
                </a:cubicBezTo>
                <a:cubicBezTo>
                  <a:pt x="482" y="441"/>
                  <a:pt x="512" y="495"/>
                  <a:pt x="519" y="554"/>
                </a:cubicBezTo>
                <a:lnTo>
                  <a:pt x="355" y="554"/>
                </a:lnTo>
                <a:close/>
              </a:path>
            </a:pathLst>
          </a:custGeom>
          <a:solidFill>
            <a:srgbClr val="7FBC41"/>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pic>
        <p:nvPicPr>
          <p:cNvPr id="31" name="Resim 30" descr="çizim içeren bir resim&#10;&#10;Açıklama otomatik olarak oluşturuldu">
            <a:extLst>
              <a:ext uri="{FF2B5EF4-FFF2-40B4-BE49-F238E27FC236}">
                <a16:creationId xmlns:a16="http://schemas.microsoft.com/office/drawing/2014/main" id="{D31F526A-1B80-4F18-8504-08ED920F7209}"/>
              </a:ext>
            </a:extLst>
          </p:cNvPr>
          <p:cNvPicPr>
            <a:picLocks noChangeAspect="1"/>
          </p:cNvPicPr>
          <p:nvPr/>
        </p:nvPicPr>
        <p:blipFill rotWithShape="1">
          <a:blip r:embed="rId8" cstate="hqprint">
            <a:extLst>
              <a:ext uri="{28A0092B-C50C-407E-A947-70E740481C1C}">
                <a14:useLocalDpi xmlns:a14="http://schemas.microsoft.com/office/drawing/2010/main" val="0"/>
              </a:ext>
            </a:extLst>
          </a:blip>
          <a:srcRect t="1884" r="1" b="7907"/>
          <a:stretch/>
        </p:blipFill>
        <p:spPr>
          <a:xfrm>
            <a:off x="3886430" y="1435086"/>
            <a:ext cx="1104101" cy="1538243"/>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spTree>
    <p:custDataLst>
      <p:tags r:id="rId1"/>
    </p:custDataLst>
    <p:extLst>
      <p:ext uri="{BB962C8B-B14F-4D97-AF65-F5344CB8AC3E}">
        <p14:creationId xmlns:p14="http://schemas.microsoft.com/office/powerpoint/2010/main" val="812314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par>
                                <p:cTn id="15" presetID="53" presetClass="entr" presetSubtype="16" fill="hold" nodeType="withEffect">
                                  <p:stCondLst>
                                    <p:cond delay="0"/>
                                  </p:stCondLst>
                                  <p:childTnLst>
                                    <p:set>
                                      <p:cBhvr>
                                        <p:cTn id="16" dur="1" fill="hold">
                                          <p:stCondLst>
                                            <p:cond delay="0"/>
                                          </p:stCondLst>
                                        </p:cTn>
                                        <p:tgtEl>
                                          <p:spTgt spid="22"/>
                                        </p:tgtEl>
                                        <p:attrNameLst>
                                          <p:attrName>style.visibility</p:attrName>
                                        </p:attrNameLst>
                                      </p:cBhvr>
                                      <p:to>
                                        <p:strVal val="visible"/>
                                      </p:to>
                                    </p:set>
                                    <p:anim calcmode="lin" valueType="num">
                                      <p:cBhvr>
                                        <p:cTn id="17" dur="500" fill="hold"/>
                                        <p:tgtEl>
                                          <p:spTgt spid="22"/>
                                        </p:tgtEl>
                                        <p:attrNameLst>
                                          <p:attrName>ppt_w</p:attrName>
                                        </p:attrNameLst>
                                      </p:cBhvr>
                                      <p:tavLst>
                                        <p:tav tm="0">
                                          <p:val>
                                            <p:fltVal val="0"/>
                                          </p:val>
                                        </p:tav>
                                        <p:tav tm="100000">
                                          <p:val>
                                            <p:strVal val="#ppt_w"/>
                                          </p:val>
                                        </p:tav>
                                      </p:tavLst>
                                    </p:anim>
                                    <p:anim calcmode="lin" valueType="num">
                                      <p:cBhvr>
                                        <p:cTn id="18" dur="500" fill="hold"/>
                                        <p:tgtEl>
                                          <p:spTgt spid="22"/>
                                        </p:tgtEl>
                                        <p:attrNameLst>
                                          <p:attrName>ppt_h</p:attrName>
                                        </p:attrNameLst>
                                      </p:cBhvr>
                                      <p:tavLst>
                                        <p:tav tm="0">
                                          <p:val>
                                            <p:fltVal val="0"/>
                                          </p:val>
                                        </p:tav>
                                        <p:tav tm="100000">
                                          <p:val>
                                            <p:strVal val="#ppt_h"/>
                                          </p:val>
                                        </p:tav>
                                      </p:tavLst>
                                    </p:anim>
                                    <p:animEffect transition="in" filter="fade">
                                      <p:cBhvr>
                                        <p:cTn id="19" dur="500"/>
                                        <p:tgtEl>
                                          <p:spTgt spid="22"/>
                                        </p:tgtEl>
                                      </p:cBhvr>
                                    </p:animEffect>
                                  </p:childTnLst>
                                </p:cTn>
                              </p:par>
                              <p:par>
                                <p:cTn id="20" presetID="53" presetClass="entr" presetSubtype="16" fill="hold" nodeType="withEffect">
                                  <p:stCondLst>
                                    <p:cond delay="0"/>
                                  </p:stCondLst>
                                  <p:childTnLst>
                                    <p:set>
                                      <p:cBhvr>
                                        <p:cTn id="21" dur="1" fill="hold">
                                          <p:stCondLst>
                                            <p:cond delay="0"/>
                                          </p:stCondLst>
                                        </p:cTn>
                                        <p:tgtEl>
                                          <p:spTgt spid="25"/>
                                        </p:tgtEl>
                                        <p:attrNameLst>
                                          <p:attrName>style.visibility</p:attrName>
                                        </p:attrNameLst>
                                      </p:cBhvr>
                                      <p:to>
                                        <p:strVal val="visible"/>
                                      </p:to>
                                    </p:set>
                                    <p:anim calcmode="lin" valueType="num">
                                      <p:cBhvr>
                                        <p:cTn id="22" dur="500" fill="hold"/>
                                        <p:tgtEl>
                                          <p:spTgt spid="25"/>
                                        </p:tgtEl>
                                        <p:attrNameLst>
                                          <p:attrName>ppt_w</p:attrName>
                                        </p:attrNameLst>
                                      </p:cBhvr>
                                      <p:tavLst>
                                        <p:tav tm="0">
                                          <p:val>
                                            <p:fltVal val="0"/>
                                          </p:val>
                                        </p:tav>
                                        <p:tav tm="100000">
                                          <p:val>
                                            <p:strVal val="#ppt_w"/>
                                          </p:val>
                                        </p:tav>
                                      </p:tavLst>
                                    </p:anim>
                                    <p:anim calcmode="lin" valueType="num">
                                      <p:cBhvr>
                                        <p:cTn id="23" dur="500" fill="hold"/>
                                        <p:tgtEl>
                                          <p:spTgt spid="25"/>
                                        </p:tgtEl>
                                        <p:attrNameLst>
                                          <p:attrName>ppt_h</p:attrName>
                                        </p:attrNameLst>
                                      </p:cBhvr>
                                      <p:tavLst>
                                        <p:tav tm="0">
                                          <p:val>
                                            <p:fltVal val="0"/>
                                          </p:val>
                                        </p:tav>
                                        <p:tav tm="100000">
                                          <p:val>
                                            <p:strVal val="#ppt_h"/>
                                          </p:val>
                                        </p:tav>
                                      </p:tavLst>
                                    </p:anim>
                                    <p:animEffect transition="in" filter="fade">
                                      <p:cBhvr>
                                        <p:cTn id="24" dur="500"/>
                                        <p:tgtEl>
                                          <p:spTgt spid="25"/>
                                        </p:tgtEl>
                                      </p:cBhvr>
                                    </p:animEffect>
                                  </p:childTnLst>
                                </p:cTn>
                              </p:par>
                            </p:childTnLst>
                          </p:cTn>
                        </p:par>
                        <p:par>
                          <p:cTn id="25" fill="hold">
                            <p:stCondLst>
                              <p:cond delay="500"/>
                            </p:stCondLst>
                            <p:childTnLst>
                              <p:par>
                                <p:cTn id="26" presetID="53" presetClass="entr" presetSubtype="16" fill="hold" grpId="0" nodeType="afterEffect">
                                  <p:stCondLst>
                                    <p:cond delay="0"/>
                                  </p:stCondLst>
                                  <p:childTnLst>
                                    <p:set>
                                      <p:cBhvr>
                                        <p:cTn id="27" dur="1" fill="hold">
                                          <p:stCondLst>
                                            <p:cond delay="0"/>
                                          </p:stCondLst>
                                        </p:cTn>
                                        <p:tgtEl>
                                          <p:spTgt spid="29"/>
                                        </p:tgtEl>
                                        <p:attrNameLst>
                                          <p:attrName>style.visibility</p:attrName>
                                        </p:attrNameLst>
                                      </p:cBhvr>
                                      <p:to>
                                        <p:strVal val="visible"/>
                                      </p:to>
                                    </p:set>
                                    <p:anim calcmode="lin" valueType="num">
                                      <p:cBhvr>
                                        <p:cTn id="28" dur="500" fill="hold"/>
                                        <p:tgtEl>
                                          <p:spTgt spid="29"/>
                                        </p:tgtEl>
                                        <p:attrNameLst>
                                          <p:attrName>ppt_w</p:attrName>
                                        </p:attrNameLst>
                                      </p:cBhvr>
                                      <p:tavLst>
                                        <p:tav tm="0">
                                          <p:val>
                                            <p:fltVal val="0"/>
                                          </p:val>
                                        </p:tav>
                                        <p:tav tm="100000">
                                          <p:val>
                                            <p:strVal val="#ppt_w"/>
                                          </p:val>
                                        </p:tav>
                                      </p:tavLst>
                                    </p:anim>
                                    <p:anim calcmode="lin" valueType="num">
                                      <p:cBhvr>
                                        <p:cTn id="29" dur="500" fill="hold"/>
                                        <p:tgtEl>
                                          <p:spTgt spid="29"/>
                                        </p:tgtEl>
                                        <p:attrNameLst>
                                          <p:attrName>ppt_h</p:attrName>
                                        </p:attrNameLst>
                                      </p:cBhvr>
                                      <p:tavLst>
                                        <p:tav tm="0">
                                          <p:val>
                                            <p:fltVal val="0"/>
                                          </p:val>
                                        </p:tav>
                                        <p:tav tm="100000">
                                          <p:val>
                                            <p:strVal val="#ppt_h"/>
                                          </p:val>
                                        </p:tav>
                                      </p:tavLst>
                                    </p:anim>
                                    <p:animEffect transition="in" filter="fade">
                                      <p:cBhvr>
                                        <p:cTn id="30" dur="500"/>
                                        <p:tgtEl>
                                          <p:spTgt spid="29"/>
                                        </p:tgtEl>
                                      </p:cBhvr>
                                    </p:animEffect>
                                  </p:childTnLst>
                                </p:cTn>
                              </p:par>
                            </p:childTnLst>
                          </p:cTn>
                        </p:par>
                        <p:par>
                          <p:cTn id="31" fill="hold">
                            <p:stCondLst>
                              <p:cond delay="1000"/>
                            </p:stCondLst>
                            <p:childTnLst>
                              <p:par>
                                <p:cTn id="32" presetID="53" presetClass="entr" presetSubtype="16" fill="hold" grpId="0" nodeType="afterEffect">
                                  <p:stCondLst>
                                    <p:cond delay="0"/>
                                  </p:stCondLst>
                                  <p:childTnLst>
                                    <p:set>
                                      <p:cBhvr>
                                        <p:cTn id="33" dur="1" fill="hold">
                                          <p:stCondLst>
                                            <p:cond delay="0"/>
                                          </p:stCondLst>
                                        </p:cTn>
                                        <p:tgtEl>
                                          <p:spTgt spid="30"/>
                                        </p:tgtEl>
                                        <p:attrNameLst>
                                          <p:attrName>style.visibility</p:attrName>
                                        </p:attrNameLst>
                                      </p:cBhvr>
                                      <p:to>
                                        <p:strVal val="visible"/>
                                      </p:to>
                                    </p:set>
                                    <p:anim calcmode="lin" valueType="num">
                                      <p:cBhvr>
                                        <p:cTn id="34" dur="500" fill="hold"/>
                                        <p:tgtEl>
                                          <p:spTgt spid="30"/>
                                        </p:tgtEl>
                                        <p:attrNameLst>
                                          <p:attrName>ppt_w</p:attrName>
                                        </p:attrNameLst>
                                      </p:cBhvr>
                                      <p:tavLst>
                                        <p:tav tm="0">
                                          <p:val>
                                            <p:fltVal val="0"/>
                                          </p:val>
                                        </p:tav>
                                        <p:tav tm="100000">
                                          <p:val>
                                            <p:strVal val="#ppt_w"/>
                                          </p:val>
                                        </p:tav>
                                      </p:tavLst>
                                    </p:anim>
                                    <p:anim calcmode="lin" valueType="num">
                                      <p:cBhvr>
                                        <p:cTn id="35" dur="500" fill="hold"/>
                                        <p:tgtEl>
                                          <p:spTgt spid="30"/>
                                        </p:tgtEl>
                                        <p:attrNameLst>
                                          <p:attrName>ppt_h</p:attrName>
                                        </p:attrNameLst>
                                      </p:cBhvr>
                                      <p:tavLst>
                                        <p:tav tm="0">
                                          <p:val>
                                            <p:fltVal val="0"/>
                                          </p:val>
                                        </p:tav>
                                        <p:tav tm="100000">
                                          <p:val>
                                            <p:strVal val="#ppt_h"/>
                                          </p:val>
                                        </p:tav>
                                      </p:tavLst>
                                    </p:anim>
                                    <p:animEffect transition="in" filter="fade">
                                      <p:cBhvr>
                                        <p:cTn id="36"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9" grpId="0" animBg="1"/>
      <p:bldP spid="3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Freeform 20">
            <a:extLst>
              <a:ext uri="{FF2B5EF4-FFF2-40B4-BE49-F238E27FC236}">
                <a16:creationId xmlns:a16="http://schemas.microsoft.com/office/drawing/2014/main" id="{88498585-A724-443E-92F3-64EE7BC63C82}"/>
              </a:ext>
            </a:extLst>
          </p:cNvPr>
          <p:cNvSpPr>
            <a:spLocks/>
          </p:cNvSpPr>
          <p:nvPr/>
        </p:nvSpPr>
        <p:spPr bwMode="auto">
          <a:xfrm>
            <a:off x="2272105" y="2396802"/>
            <a:ext cx="324785" cy="270401"/>
          </a:xfrm>
          <a:custGeom>
            <a:avLst/>
            <a:gdLst>
              <a:gd name="T0" fmla="*/ 83 w 88"/>
              <a:gd name="T1" fmla="*/ 64 h 73"/>
              <a:gd name="T2" fmla="*/ 79 w 88"/>
              <a:gd name="T3" fmla="*/ 64 h 73"/>
              <a:gd name="T4" fmla="*/ 79 w 88"/>
              <a:gd name="T5" fmla="*/ 22 h 73"/>
              <a:gd name="T6" fmla="*/ 66 w 88"/>
              <a:gd name="T7" fmla="*/ 22 h 73"/>
              <a:gd name="T8" fmla="*/ 66 w 88"/>
              <a:gd name="T9" fmla="*/ 64 h 73"/>
              <a:gd name="T10" fmla="*/ 60 w 88"/>
              <a:gd name="T11" fmla="*/ 64 h 73"/>
              <a:gd name="T12" fmla="*/ 60 w 88"/>
              <a:gd name="T13" fmla="*/ 40 h 73"/>
              <a:gd name="T14" fmla="*/ 47 w 88"/>
              <a:gd name="T15" fmla="*/ 40 h 73"/>
              <a:gd name="T16" fmla="*/ 47 w 88"/>
              <a:gd name="T17" fmla="*/ 64 h 73"/>
              <a:gd name="T18" fmla="*/ 41 w 88"/>
              <a:gd name="T19" fmla="*/ 64 h 73"/>
              <a:gd name="T20" fmla="*/ 41 w 88"/>
              <a:gd name="T21" fmla="*/ 0 h 73"/>
              <a:gd name="T22" fmla="*/ 28 w 88"/>
              <a:gd name="T23" fmla="*/ 0 h 73"/>
              <a:gd name="T24" fmla="*/ 28 w 88"/>
              <a:gd name="T25" fmla="*/ 64 h 73"/>
              <a:gd name="T26" fmla="*/ 22 w 88"/>
              <a:gd name="T27" fmla="*/ 64 h 73"/>
              <a:gd name="T28" fmla="*/ 22 w 88"/>
              <a:gd name="T29" fmla="*/ 24 h 73"/>
              <a:gd name="T30" fmla="*/ 9 w 88"/>
              <a:gd name="T31" fmla="*/ 24 h 73"/>
              <a:gd name="T32" fmla="*/ 9 w 88"/>
              <a:gd name="T33" fmla="*/ 64 h 73"/>
              <a:gd name="T34" fmla="*/ 5 w 88"/>
              <a:gd name="T35" fmla="*/ 64 h 73"/>
              <a:gd name="T36" fmla="*/ 0 w 88"/>
              <a:gd name="T37" fmla="*/ 68 h 73"/>
              <a:gd name="T38" fmla="*/ 5 w 88"/>
              <a:gd name="T39" fmla="*/ 73 h 73"/>
              <a:gd name="T40" fmla="*/ 83 w 88"/>
              <a:gd name="T41" fmla="*/ 73 h 73"/>
              <a:gd name="T42" fmla="*/ 88 w 88"/>
              <a:gd name="T43" fmla="*/ 68 h 73"/>
              <a:gd name="T44" fmla="*/ 83 w 88"/>
              <a:gd name="T45" fmla="*/ 64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8" h="73">
                <a:moveTo>
                  <a:pt x="83" y="64"/>
                </a:moveTo>
                <a:cubicBezTo>
                  <a:pt x="79" y="64"/>
                  <a:pt x="79" y="64"/>
                  <a:pt x="79" y="64"/>
                </a:cubicBezTo>
                <a:cubicBezTo>
                  <a:pt x="79" y="22"/>
                  <a:pt x="79" y="22"/>
                  <a:pt x="79" y="22"/>
                </a:cubicBezTo>
                <a:cubicBezTo>
                  <a:pt x="66" y="22"/>
                  <a:pt x="66" y="22"/>
                  <a:pt x="66" y="22"/>
                </a:cubicBezTo>
                <a:cubicBezTo>
                  <a:pt x="66" y="64"/>
                  <a:pt x="66" y="64"/>
                  <a:pt x="66" y="64"/>
                </a:cubicBezTo>
                <a:cubicBezTo>
                  <a:pt x="60" y="64"/>
                  <a:pt x="60" y="64"/>
                  <a:pt x="60" y="64"/>
                </a:cubicBezTo>
                <a:cubicBezTo>
                  <a:pt x="60" y="40"/>
                  <a:pt x="60" y="40"/>
                  <a:pt x="60" y="40"/>
                </a:cubicBezTo>
                <a:cubicBezTo>
                  <a:pt x="47" y="40"/>
                  <a:pt x="47" y="40"/>
                  <a:pt x="47" y="40"/>
                </a:cubicBezTo>
                <a:cubicBezTo>
                  <a:pt x="47" y="64"/>
                  <a:pt x="47" y="64"/>
                  <a:pt x="47" y="64"/>
                </a:cubicBezTo>
                <a:cubicBezTo>
                  <a:pt x="41" y="64"/>
                  <a:pt x="41" y="64"/>
                  <a:pt x="41" y="64"/>
                </a:cubicBezTo>
                <a:cubicBezTo>
                  <a:pt x="41" y="0"/>
                  <a:pt x="41" y="0"/>
                  <a:pt x="41" y="0"/>
                </a:cubicBezTo>
                <a:cubicBezTo>
                  <a:pt x="28" y="0"/>
                  <a:pt x="28" y="0"/>
                  <a:pt x="28" y="0"/>
                </a:cubicBezTo>
                <a:cubicBezTo>
                  <a:pt x="28" y="64"/>
                  <a:pt x="28" y="64"/>
                  <a:pt x="28" y="64"/>
                </a:cubicBezTo>
                <a:cubicBezTo>
                  <a:pt x="22" y="64"/>
                  <a:pt x="22" y="64"/>
                  <a:pt x="22" y="64"/>
                </a:cubicBezTo>
                <a:cubicBezTo>
                  <a:pt x="22" y="24"/>
                  <a:pt x="22" y="24"/>
                  <a:pt x="22" y="24"/>
                </a:cubicBezTo>
                <a:cubicBezTo>
                  <a:pt x="9" y="24"/>
                  <a:pt x="9" y="24"/>
                  <a:pt x="9" y="24"/>
                </a:cubicBezTo>
                <a:cubicBezTo>
                  <a:pt x="9" y="64"/>
                  <a:pt x="9" y="64"/>
                  <a:pt x="9" y="64"/>
                </a:cubicBezTo>
                <a:cubicBezTo>
                  <a:pt x="5" y="64"/>
                  <a:pt x="5" y="64"/>
                  <a:pt x="5" y="64"/>
                </a:cubicBezTo>
                <a:cubicBezTo>
                  <a:pt x="2" y="64"/>
                  <a:pt x="0" y="66"/>
                  <a:pt x="0" y="68"/>
                </a:cubicBezTo>
                <a:cubicBezTo>
                  <a:pt x="0" y="71"/>
                  <a:pt x="2" y="73"/>
                  <a:pt x="5" y="73"/>
                </a:cubicBezTo>
                <a:cubicBezTo>
                  <a:pt x="83" y="73"/>
                  <a:pt x="83" y="73"/>
                  <a:pt x="83" y="73"/>
                </a:cubicBezTo>
                <a:cubicBezTo>
                  <a:pt x="86" y="73"/>
                  <a:pt x="88" y="71"/>
                  <a:pt x="88" y="68"/>
                </a:cubicBezTo>
                <a:cubicBezTo>
                  <a:pt x="88" y="66"/>
                  <a:pt x="86" y="64"/>
                  <a:pt x="83" y="64"/>
                </a:cubicBezTo>
                <a:close/>
              </a:path>
            </a:pathLst>
          </a:custGeom>
          <a:solidFill>
            <a:sysClr val="window" lastClr="FFFFFF"/>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21" name="Freeform 9">
            <a:extLst>
              <a:ext uri="{FF2B5EF4-FFF2-40B4-BE49-F238E27FC236}">
                <a16:creationId xmlns:a16="http://schemas.microsoft.com/office/drawing/2014/main" id="{C5ADBA4C-2794-494B-82EE-8030083C4A81}"/>
              </a:ext>
            </a:extLst>
          </p:cNvPr>
          <p:cNvSpPr>
            <a:spLocks noEditPoints="1"/>
          </p:cNvSpPr>
          <p:nvPr/>
        </p:nvSpPr>
        <p:spPr bwMode="auto">
          <a:xfrm>
            <a:off x="988274" y="2569220"/>
            <a:ext cx="358799" cy="358800"/>
          </a:xfrm>
          <a:custGeom>
            <a:avLst/>
            <a:gdLst>
              <a:gd name="T0" fmla="*/ 64 w 128"/>
              <a:gd name="T1" fmla="*/ 0 h 128"/>
              <a:gd name="T2" fmla="*/ 0 w 128"/>
              <a:gd name="T3" fmla="*/ 64 h 128"/>
              <a:gd name="T4" fmla="*/ 64 w 128"/>
              <a:gd name="T5" fmla="*/ 128 h 128"/>
              <a:gd name="T6" fmla="*/ 128 w 128"/>
              <a:gd name="T7" fmla="*/ 64 h 128"/>
              <a:gd name="T8" fmla="*/ 64 w 128"/>
              <a:gd name="T9" fmla="*/ 0 h 128"/>
              <a:gd name="T10" fmla="*/ 118 w 128"/>
              <a:gd name="T11" fmla="*/ 48 h 128"/>
              <a:gd name="T12" fmla="*/ 97 w 128"/>
              <a:gd name="T13" fmla="*/ 33 h 128"/>
              <a:gd name="T14" fmla="*/ 82 w 128"/>
              <a:gd name="T15" fmla="*/ 11 h 128"/>
              <a:gd name="T16" fmla="*/ 118 w 128"/>
              <a:gd name="T17" fmla="*/ 48 h 128"/>
              <a:gd name="T18" fmla="*/ 96 w 128"/>
              <a:gd name="T19" fmla="*/ 64 h 128"/>
              <a:gd name="T20" fmla="*/ 94 w 128"/>
              <a:gd name="T21" fmla="*/ 81 h 128"/>
              <a:gd name="T22" fmla="*/ 65 w 128"/>
              <a:gd name="T23" fmla="*/ 75 h 128"/>
              <a:gd name="T24" fmla="*/ 36 w 128"/>
              <a:gd name="T25" fmla="*/ 81 h 128"/>
              <a:gd name="T26" fmla="*/ 34 w 128"/>
              <a:gd name="T27" fmla="*/ 64 h 128"/>
              <a:gd name="T28" fmla="*/ 39 w 128"/>
              <a:gd name="T29" fmla="*/ 39 h 128"/>
              <a:gd name="T30" fmla="*/ 65 w 128"/>
              <a:gd name="T31" fmla="*/ 33 h 128"/>
              <a:gd name="T32" fmla="*/ 91 w 128"/>
              <a:gd name="T33" fmla="*/ 39 h 128"/>
              <a:gd name="T34" fmla="*/ 96 w 128"/>
              <a:gd name="T35" fmla="*/ 64 h 128"/>
              <a:gd name="T36" fmla="*/ 65 w 128"/>
              <a:gd name="T37" fmla="*/ 8 h 128"/>
              <a:gd name="T38" fmla="*/ 68 w 128"/>
              <a:gd name="T39" fmla="*/ 8 h 128"/>
              <a:gd name="T40" fmla="*/ 87 w 128"/>
              <a:gd name="T41" fmla="*/ 29 h 128"/>
              <a:gd name="T42" fmla="*/ 65 w 128"/>
              <a:gd name="T43" fmla="*/ 26 h 128"/>
              <a:gd name="T44" fmla="*/ 45 w 128"/>
              <a:gd name="T45" fmla="*/ 29 h 128"/>
              <a:gd name="T46" fmla="*/ 65 w 128"/>
              <a:gd name="T47" fmla="*/ 8 h 128"/>
              <a:gd name="T48" fmla="*/ 50 w 128"/>
              <a:gd name="T49" fmla="*/ 10 h 128"/>
              <a:gd name="T50" fmla="*/ 34 w 128"/>
              <a:gd name="T51" fmla="*/ 33 h 128"/>
              <a:gd name="T52" fmla="*/ 10 w 128"/>
              <a:gd name="T53" fmla="*/ 51 h 128"/>
              <a:gd name="T54" fmla="*/ 50 w 128"/>
              <a:gd name="T55" fmla="*/ 10 h 128"/>
              <a:gd name="T56" fmla="*/ 16 w 128"/>
              <a:gd name="T57" fmla="*/ 93 h 128"/>
              <a:gd name="T58" fmla="*/ 8 w 128"/>
              <a:gd name="T59" fmla="*/ 65 h 128"/>
              <a:gd name="T60" fmla="*/ 30 w 128"/>
              <a:gd name="T61" fmla="*/ 44 h 128"/>
              <a:gd name="T62" fmla="*/ 27 w 128"/>
              <a:gd name="T63" fmla="*/ 64 h 128"/>
              <a:gd name="T64" fmla="*/ 29 w 128"/>
              <a:gd name="T65" fmla="*/ 84 h 128"/>
              <a:gd name="T66" fmla="*/ 16 w 128"/>
              <a:gd name="T67" fmla="*/ 93 h 128"/>
              <a:gd name="T68" fmla="*/ 20 w 128"/>
              <a:gd name="T69" fmla="*/ 99 h 128"/>
              <a:gd name="T70" fmla="*/ 32 w 128"/>
              <a:gd name="T71" fmla="*/ 91 h 128"/>
              <a:gd name="T72" fmla="*/ 50 w 128"/>
              <a:gd name="T73" fmla="*/ 119 h 128"/>
              <a:gd name="T74" fmla="*/ 20 w 128"/>
              <a:gd name="T75" fmla="*/ 99 h 128"/>
              <a:gd name="T76" fmla="*/ 68 w 128"/>
              <a:gd name="T77" fmla="*/ 121 h 128"/>
              <a:gd name="T78" fmla="*/ 65 w 128"/>
              <a:gd name="T79" fmla="*/ 121 h 128"/>
              <a:gd name="T80" fmla="*/ 39 w 128"/>
              <a:gd name="T81" fmla="*/ 88 h 128"/>
              <a:gd name="T82" fmla="*/ 65 w 128"/>
              <a:gd name="T83" fmla="*/ 83 h 128"/>
              <a:gd name="T84" fmla="*/ 92 w 128"/>
              <a:gd name="T85" fmla="*/ 88 h 128"/>
              <a:gd name="T86" fmla="*/ 68 w 128"/>
              <a:gd name="T87" fmla="*/ 121 h 128"/>
              <a:gd name="T88" fmla="*/ 82 w 128"/>
              <a:gd name="T89" fmla="*/ 118 h 128"/>
              <a:gd name="T90" fmla="*/ 99 w 128"/>
              <a:gd name="T91" fmla="*/ 91 h 128"/>
              <a:gd name="T92" fmla="*/ 109 w 128"/>
              <a:gd name="T93" fmla="*/ 98 h 128"/>
              <a:gd name="T94" fmla="*/ 82 w 128"/>
              <a:gd name="T95" fmla="*/ 118 h 128"/>
              <a:gd name="T96" fmla="*/ 101 w 128"/>
              <a:gd name="T97" fmla="*/ 84 h 128"/>
              <a:gd name="T98" fmla="*/ 104 w 128"/>
              <a:gd name="T99" fmla="*/ 64 h 128"/>
              <a:gd name="T100" fmla="*/ 101 w 128"/>
              <a:gd name="T101" fmla="*/ 44 h 128"/>
              <a:gd name="T102" fmla="*/ 121 w 128"/>
              <a:gd name="T103" fmla="*/ 62 h 128"/>
              <a:gd name="T104" fmla="*/ 121 w 128"/>
              <a:gd name="T105" fmla="*/ 64 h 128"/>
              <a:gd name="T106" fmla="*/ 114 w 128"/>
              <a:gd name="T107" fmla="*/ 92 h 128"/>
              <a:gd name="T108" fmla="*/ 101 w 128"/>
              <a:gd name="T109" fmla="*/ 8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8" h="128">
                <a:moveTo>
                  <a:pt x="64" y="0"/>
                </a:moveTo>
                <a:cubicBezTo>
                  <a:pt x="29" y="0"/>
                  <a:pt x="0" y="29"/>
                  <a:pt x="0" y="64"/>
                </a:cubicBezTo>
                <a:cubicBezTo>
                  <a:pt x="0" y="100"/>
                  <a:pt x="29" y="128"/>
                  <a:pt x="64" y="128"/>
                </a:cubicBezTo>
                <a:cubicBezTo>
                  <a:pt x="100" y="128"/>
                  <a:pt x="128" y="100"/>
                  <a:pt x="128" y="64"/>
                </a:cubicBezTo>
                <a:cubicBezTo>
                  <a:pt x="128" y="29"/>
                  <a:pt x="100" y="0"/>
                  <a:pt x="64" y="0"/>
                </a:cubicBezTo>
                <a:close/>
                <a:moveTo>
                  <a:pt x="118" y="48"/>
                </a:moveTo>
                <a:cubicBezTo>
                  <a:pt x="112" y="42"/>
                  <a:pt x="105" y="37"/>
                  <a:pt x="97" y="33"/>
                </a:cubicBezTo>
                <a:cubicBezTo>
                  <a:pt x="93" y="25"/>
                  <a:pt x="88" y="17"/>
                  <a:pt x="82" y="11"/>
                </a:cubicBezTo>
                <a:cubicBezTo>
                  <a:pt x="99" y="17"/>
                  <a:pt x="113" y="30"/>
                  <a:pt x="118" y="48"/>
                </a:cubicBezTo>
                <a:close/>
                <a:moveTo>
                  <a:pt x="96" y="64"/>
                </a:moveTo>
                <a:cubicBezTo>
                  <a:pt x="96" y="70"/>
                  <a:pt x="96" y="76"/>
                  <a:pt x="94" y="81"/>
                </a:cubicBezTo>
                <a:cubicBezTo>
                  <a:pt x="85" y="77"/>
                  <a:pt x="76" y="75"/>
                  <a:pt x="65" y="75"/>
                </a:cubicBezTo>
                <a:cubicBezTo>
                  <a:pt x="55" y="75"/>
                  <a:pt x="45" y="77"/>
                  <a:pt x="36" y="81"/>
                </a:cubicBezTo>
                <a:cubicBezTo>
                  <a:pt x="35" y="76"/>
                  <a:pt x="34" y="70"/>
                  <a:pt x="34" y="64"/>
                </a:cubicBezTo>
                <a:cubicBezTo>
                  <a:pt x="34" y="55"/>
                  <a:pt x="36" y="47"/>
                  <a:pt x="39" y="39"/>
                </a:cubicBezTo>
                <a:cubicBezTo>
                  <a:pt x="47" y="35"/>
                  <a:pt x="56" y="33"/>
                  <a:pt x="65" y="33"/>
                </a:cubicBezTo>
                <a:cubicBezTo>
                  <a:pt x="75" y="33"/>
                  <a:pt x="83" y="35"/>
                  <a:pt x="91" y="39"/>
                </a:cubicBezTo>
                <a:cubicBezTo>
                  <a:pt x="95" y="47"/>
                  <a:pt x="96" y="55"/>
                  <a:pt x="96" y="64"/>
                </a:cubicBezTo>
                <a:close/>
                <a:moveTo>
                  <a:pt x="65" y="8"/>
                </a:moveTo>
                <a:cubicBezTo>
                  <a:pt x="66" y="8"/>
                  <a:pt x="67" y="8"/>
                  <a:pt x="68" y="8"/>
                </a:cubicBezTo>
                <a:cubicBezTo>
                  <a:pt x="75" y="14"/>
                  <a:pt x="82" y="21"/>
                  <a:pt x="87" y="29"/>
                </a:cubicBezTo>
                <a:cubicBezTo>
                  <a:pt x="80" y="27"/>
                  <a:pt x="73" y="26"/>
                  <a:pt x="65" y="26"/>
                </a:cubicBezTo>
                <a:cubicBezTo>
                  <a:pt x="58" y="26"/>
                  <a:pt x="51" y="27"/>
                  <a:pt x="45" y="29"/>
                </a:cubicBezTo>
                <a:cubicBezTo>
                  <a:pt x="50" y="20"/>
                  <a:pt x="57" y="13"/>
                  <a:pt x="65" y="8"/>
                </a:cubicBezTo>
                <a:close/>
                <a:moveTo>
                  <a:pt x="50" y="10"/>
                </a:moveTo>
                <a:cubicBezTo>
                  <a:pt x="43" y="16"/>
                  <a:pt x="38" y="24"/>
                  <a:pt x="34" y="33"/>
                </a:cubicBezTo>
                <a:cubicBezTo>
                  <a:pt x="25" y="37"/>
                  <a:pt x="16" y="43"/>
                  <a:pt x="10" y="51"/>
                </a:cubicBezTo>
                <a:cubicBezTo>
                  <a:pt x="15" y="31"/>
                  <a:pt x="30" y="15"/>
                  <a:pt x="50" y="10"/>
                </a:cubicBezTo>
                <a:close/>
                <a:moveTo>
                  <a:pt x="16" y="93"/>
                </a:moveTo>
                <a:cubicBezTo>
                  <a:pt x="11" y="85"/>
                  <a:pt x="8" y="75"/>
                  <a:pt x="8" y="65"/>
                </a:cubicBezTo>
                <a:cubicBezTo>
                  <a:pt x="13" y="57"/>
                  <a:pt x="21" y="49"/>
                  <a:pt x="30" y="44"/>
                </a:cubicBezTo>
                <a:cubicBezTo>
                  <a:pt x="28" y="50"/>
                  <a:pt x="27" y="57"/>
                  <a:pt x="27" y="64"/>
                </a:cubicBezTo>
                <a:cubicBezTo>
                  <a:pt x="27" y="71"/>
                  <a:pt x="28" y="78"/>
                  <a:pt x="29" y="84"/>
                </a:cubicBezTo>
                <a:cubicBezTo>
                  <a:pt x="25" y="87"/>
                  <a:pt x="20" y="90"/>
                  <a:pt x="16" y="93"/>
                </a:cubicBezTo>
                <a:close/>
                <a:moveTo>
                  <a:pt x="20" y="99"/>
                </a:moveTo>
                <a:cubicBezTo>
                  <a:pt x="24" y="96"/>
                  <a:pt x="28" y="94"/>
                  <a:pt x="32" y="91"/>
                </a:cubicBezTo>
                <a:cubicBezTo>
                  <a:pt x="36" y="102"/>
                  <a:pt x="42" y="111"/>
                  <a:pt x="50" y="119"/>
                </a:cubicBezTo>
                <a:cubicBezTo>
                  <a:pt x="38" y="116"/>
                  <a:pt x="28" y="109"/>
                  <a:pt x="20" y="99"/>
                </a:cubicBezTo>
                <a:close/>
                <a:moveTo>
                  <a:pt x="68" y="121"/>
                </a:moveTo>
                <a:cubicBezTo>
                  <a:pt x="67" y="121"/>
                  <a:pt x="66" y="121"/>
                  <a:pt x="65" y="121"/>
                </a:cubicBezTo>
                <a:cubicBezTo>
                  <a:pt x="53" y="113"/>
                  <a:pt x="44" y="102"/>
                  <a:pt x="39" y="88"/>
                </a:cubicBezTo>
                <a:cubicBezTo>
                  <a:pt x="47" y="85"/>
                  <a:pt x="56" y="83"/>
                  <a:pt x="65" y="83"/>
                </a:cubicBezTo>
                <a:cubicBezTo>
                  <a:pt x="75" y="83"/>
                  <a:pt x="84" y="85"/>
                  <a:pt x="92" y="88"/>
                </a:cubicBezTo>
                <a:cubicBezTo>
                  <a:pt x="87" y="101"/>
                  <a:pt x="79" y="113"/>
                  <a:pt x="68" y="121"/>
                </a:cubicBezTo>
                <a:close/>
                <a:moveTo>
                  <a:pt x="82" y="118"/>
                </a:moveTo>
                <a:cubicBezTo>
                  <a:pt x="89" y="110"/>
                  <a:pt x="95" y="101"/>
                  <a:pt x="99" y="91"/>
                </a:cubicBezTo>
                <a:cubicBezTo>
                  <a:pt x="103" y="93"/>
                  <a:pt x="106" y="96"/>
                  <a:pt x="109" y="98"/>
                </a:cubicBezTo>
                <a:cubicBezTo>
                  <a:pt x="103" y="107"/>
                  <a:pt x="93" y="114"/>
                  <a:pt x="82" y="118"/>
                </a:cubicBezTo>
                <a:close/>
                <a:moveTo>
                  <a:pt x="101" y="84"/>
                </a:moveTo>
                <a:cubicBezTo>
                  <a:pt x="103" y="78"/>
                  <a:pt x="104" y="71"/>
                  <a:pt x="104" y="64"/>
                </a:cubicBezTo>
                <a:cubicBezTo>
                  <a:pt x="104" y="57"/>
                  <a:pt x="103" y="50"/>
                  <a:pt x="101" y="44"/>
                </a:cubicBezTo>
                <a:cubicBezTo>
                  <a:pt x="109" y="48"/>
                  <a:pt x="116" y="55"/>
                  <a:pt x="121" y="62"/>
                </a:cubicBezTo>
                <a:cubicBezTo>
                  <a:pt x="121" y="63"/>
                  <a:pt x="121" y="64"/>
                  <a:pt x="121" y="64"/>
                </a:cubicBezTo>
                <a:cubicBezTo>
                  <a:pt x="121" y="75"/>
                  <a:pt x="118" y="84"/>
                  <a:pt x="114" y="92"/>
                </a:cubicBezTo>
                <a:cubicBezTo>
                  <a:pt x="110" y="89"/>
                  <a:pt x="106" y="86"/>
                  <a:pt x="101" y="84"/>
                </a:cubicBezTo>
                <a:close/>
              </a:path>
            </a:pathLst>
          </a:custGeom>
          <a:solidFill>
            <a:sysClr val="window" lastClr="FFFFFF"/>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grpSp>
        <p:nvGrpSpPr>
          <p:cNvPr id="25" name="Group 42">
            <a:extLst>
              <a:ext uri="{FF2B5EF4-FFF2-40B4-BE49-F238E27FC236}">
                <a16:creationId xmlns:a16="http://schemas.microsoft.com/office/drawing/2014/main" id="{AD8ED13C-AE2E-4671-9A75-C2C326A06367}"/>
              </a:ext>
            </a:extLst>
          </p:cNvPr>
          <p:cNvGrpSpPr/>
          <p:nvPr/>
        </p:nvGrpSpPr>
        <p:grpSpPr>
          <a:xfrm>
            <a:off x="2263524" y="1617060"/>
            <a:ext cx="439724" cy="262919"/>
            <a:chOff x="7037388" y="3643313"/>
            <a:chExt cx="762000" cy="455613"/>
          </a:xfrm>
          <a:solidFill>
            <a:sysClr val="window" lastClr="FFFFFF"/>
          </a:solidFill>
        </p:grpSpPr>
        <p:sp>
          <p:nvSpPr>
            <p:cNvPr id="26" name="Freeform 43">
              <a:extLst>
                <a:ext uri="{FF2B5EF4-FFF2-40B4-BE49-F238E27FC236}">
                  <a16:creationId xmlns:a16="http://schemas.microsoft.com/office/drawing/2014/main" id="{3D874456-6FB7-4F48-9978-5248D4E606A5}"/>
                </a:ext>
              </a:extLst>
            </p:cNvPr>
            <p:cNvSpPr>
              <a:spLocks/>
            </p:cNvSpPr>
            <p:nvPr/>
          </p:nvSpPr>
          <p:spPr bwMode="auto">
            <a:xfrm>
              <a:off x="7037388" y="3643313"/>
              <a:ext cx="601663" cy="455613"/>
            </a:xfrm>
            <a:custGeom>
              <a:avLst/>
              <a:gdLst>
                <a:gd name="T0" fmla="*/ 110 w 158"/>
                <a:gd name="T1" fmla="*/ 55 h 118"/>
                <a:gd name="T2" fmla="*/ 109 w 158"/>
                <a:gd name="T3" fmla="*/ 50 h 118"/>
                <a:gd name="T4" fmla="*/ 119 w 158"/>
                <a:gd name="T5" fmla="*/ 33 h 118"/>
                <a:gd name="T6" fmla="*/ 119 w 158"/>
                <a:gd name="T7" fmla="*/ 24 h 118"/>
                <a:gd name="T8" fmla="*/ 119 w 158"/>
                <a:gd name="T9" fmla="*/ 16 h 118"/>
                <a:gd name="T10" fmla="*/ 118 w 158"/>
                <a:gd name="T11" fmla="*/ 15 h 118"/>
                <a:gd name="T12" fmla="*/ 117 w 158"/>
                <a:gd name="T13" fmla="*/ 8 h 118"/>
                <a:gd name="T14" fmla="*/ 99 w 158"/>
                <a:gd name="T15" fmla="*/ 0 h 118"/>
                <a:gd name="T16" fmla="*/ 81 w 158"/>
                <a:gd name="T17" fmla="*/ 5 h 118"/>
                <a:gd name="T18" fmla="*/ 78 w 158"/>
                <a:gd name="T19" fmla="*/ 13 h 118"/>
                <a:gd name="T20" fmla="*/ 77 w 158"/>
                <a:gd name="T21" fmla="*/ 15 h 118"/>
                <a:gd name="T22" fmla="*/ 77 w 158"/>
                <a:gd name="T23" fmla="*/ 23 h 118"/>
                <a:gd name="T24" fmla="*/ 77 w 158"/>
                <a:gd name="T25" fmla="*/ 32 h 118"/>
                <a:gd name="T26" fmla="*/ 87 w 158"/>
                <a:gd name="T27" fmla="*/ 49 h 118"/>
                <a:gd name="T28" fmla="*/ 86 w 158"/>
                <a:gd name="T29" fmla="*/ 55 h 118"/>
                <a:gd name="T30" fmla="*/ 69 w 158"/>
                <a:gd name="T31" fmla="*/ 63 h 118"/>
                <a:gd name="T32" fmla="*/ 52 w 158"/>
                <a:gd name="T33" fmla="*/ 56 h 118"/>
                <a:gd name="T34" fmla="*/ 51 w 158"/>
                <a:gd name="T35" fmla="*/ 52 h 118"/>
                <a:gd name="T36" fmla="*/ 58 w 158"/>
                <a:gd name="T37" fmla="*/ 38 h 118"/>
                <a:gd name="T38" fmla="*/ 59 w 158"/>
                <a:gd name="T39" fmla="*/ 32 h 118"/>
                <a:gd name="T40" fmla="*/ 58 w 158"/>
                <a:gd name="T41" fmla="*/ 18 h 118"/>
                <a:gd name="T42" fmla="*/ 44 w 158"/>
                <a:gd name="T43" fmla="*/ 12 h 118"/>
                <a:gd name="T44" fmla="*/ 29 w 158"/>
                <a:gd name="T45" fmla="*/ 16 h 118"/>
                <a:gd name="T46" fmla="*/ 26 w 158"/>
                <a:gd name="T47" fmla="*/ 31 h 118"/>
                <a:gd name="T48" fmla="*/ 27 w 158"/>
                <a:gd name="T49" fmla="*/ 38 h 118"/>
                <a:gd name="T50" fmla="*/ 34 w 158"/>
                <a:gd name="T51" fmla="*/ 51 h 118"/>
                <a:gd name="T52" fmla="*/ 33 w 158"/>
                <a:gd name="T53" fmla="*/ 56 h 118"/>
                <a:gd name="T54" fmla="*/ 8 w 158"/>
                <a:gd name="T55" fmla="*/ 70 h 118"/>
                <a:gd name="T56" fmla="*/ 3 w 158"/>
                <a:gd name="T57" fmla="*/ 89 h 118"/>
                <a:gd name="T58" fmla="*/ 41 w 158"/>
                <a:gd name="T59" fmla="*/ 99 h 118"/>
                <a:gd name="T60" fmla="*/ 48 w 158"/>
                <a:gd name="T61" fmla="*/ 76 h 118"/>
                <a:gd name="T62" fmla="*/ 57 w 158"/>
                <a:gd name="T63" fmla="*/ 70 h 118"/>
                <a:gd name="T64" fmla="*/ 53 w 158"/>
                <a:gd name="T65" fmla="*/ 73 h 118"/>
                <a:gd name="T66" fmla="*/ 47 w 158"/>
                <a:gd name="T67" fmla="*/ 99 h 118"/>
                <a:gd name="T68" fmla="*/ 155 w 158"/>
                <a:gd name="T69" fmla="*/ 99 h 118"/>
                <a:gd name="T70" fmla="*/ 150 w 158"/>
                <a:gd name="T71" fmla="*/ 78 h 118"/>
                <a:gd name="T72" fmla="*/ 110 w 158"/>
                <a:gd name="T73" fmla="*/ 55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8" h="118">
                  <a:moveTo>
                    <a:pt x="110" y="55"/>
                  </a:moveTo>
                  <a:cubicBezTo>
                    <a:pt x="109" y="50"/>
                    <a:pt x="109" y="50"/>
                    <a:pt x="109" y="50"/>
                  </a:cubicBezTo>
                  <a:cubicBezTo>
                    <a:pt x="113" y="47"/>
                    <a:pt x="117" y="42"/>
                    <a:pt x="119" y="33"/>
                  </a:cubicBezTo>
                  <a:cubicBezTo>
                    <a:pt x="122" y="27"/>
                    <a:pt x="119" y="24"/>
                    <a:pt x="119" y="24"/>
                  </a:cubicBezTo>
                  <a:cubicBezTo>
                    <a:pt x="119" y="16"/>
                    <a:pt x="119" y="16"/>
                    <a:pt x="119" y="16"/>
                  </a:cubicBezTo>
                  <a:cubicBezTo>
                    <a:pt x="119" y="16"/>
                    <a:pt x="118" y="15"/>
                    <a:pt x="118" y="15"/>
                  </a:cubicBezTo>
                  <a:cubicBezTo>
                    <a:pt x="118" y="13"/>
                    <a:pt x="118" y="10"/>
                    <a:pt x="117" y="8"/>
                  </a:cubicBezTo>
                  <a:cubicBezTo>
                    <a:pt x="114" y="5"/>
                    <a:pt x="110" y="1"/>
                    <a:pt x="99" y="0"/>
                  </a:cubicBezTo>
                  <a:cubicBezTo>
                    <a:pt x="92" y="0"/>
                    <a:pt x="84" y="3"/>
                    <a:pt x="81" y="5"/>
                  </a:cubicBezTo>
                  <a:cubicBezTo>
                    <a:pt x="80" y="7"/>
                    <a:pt x="79" y="10"/>
                    <a:pt x="78" y="13"/>
                  </a:cubicBezTo>
                  <a:cubicBezTo>
                    <a:pt x="78" y="13"/>
                    <a:pt x="78" y="14"/>
                    <a:pt x="77" y="15"/>
                  </a:cubicBezTo>
                  <a:cubicBezTo>
                    <a:pt x="77" y="23"/>
                    <a:pt x="77" y="23"/>
                    <a:pt x="77" y="23"/>
                  </a:cubicBezTo>
                  <a:cubicBezTo>
                    <a:pt x="77" y="23"/>
                    <a:pt x="74" y="27"/>
                    <a:pt x="77" y="32"/>
                  </a:cubicBezTo>
                  <a:cubicBezTo>
                    <a:pt x="79" y="41"/>
                    <a:pt x="83" y="46"/>
                    <a:pt x="87" y="49"/>
                  </a:cubicBezTo>
                  <a:cubicBezTo>
                    <a:pt x="86" y="55"/>
                    <a:pt x="86" y="55"/>
                    <a:pt x="86" y="55"/>
                  </a:cubicBezTo>
                  <a:cubicBezTo>
                    <a:pt x="84" y="56"/>
                    <a:pt x="76" y="60"/>
                    <a:pt x="69" y="63"/>
                  </a:cubicBezTo>
                  <a:cubicBezTo>
                    <a:pt x="61" y="59"/>
                    <a:pt x="52" y="56"/>
                    <a:pt x="52" y="56"/>
                  </a:cubicBezTo>
                  <a:cubicBezTo>
                    <a:pt x="51" y="52"/>
                    <a:pt x="51" y="52"/>
                    <a:pt x="51" y="52"/>
                  </a:cubicBezTo>
                  <a:cubicBezTo>
                    <a:pt x="54" y="50"/>
                    <a:pt x="57" y="46"/>
                    <a:pt x="58" y="38"/>
                  </a:cubicBezTo>
                  <a:cubicBezTo>
                    <a:pt x="59" y="37"/>
                    <a:pt x="59" y="34"/>
                    <a:pt x="59" y="32"/>
                  </a:cubicBezTo>
                  <a:cubicBezTo>
                    <a:pt x="59" y="30"/>
                    <a:pt x="60" y="23"/>
                    <a:pt x="58" y="18"/>
                  </a:cubicBezTo>
                  <a:cubicBezTo>
                    <a:pt x="56" y="16"/>
                    <a:pt x="52" y="13"/>
                    <a:pt x="44" y="12"/>
                  </a:cubicBezTo>
                  <a:cubicBezTo>
                    <a:pt x="38" y="12"/>
                    <a:pt x="32" y="14"/>
                    <a:pt x="29" y="16"/>
                  </a:cubicBezTo>
                  <a:cubicBezTo>
                    <a:pt x="26" y="20"/>
                    <a:pt x="26" y="27"/>
                    <a:pt x="26" y="31"/>
                  </a:cubicBezTo>
                  <a:cubicBezTo>
                    <a:pt x="25" y="33"/>
                    <a:pt x="25" y="36"/>
                    <a:pt x="27" y="38"/>
                  </a:cubicBezTo>
                  <a:cubicBezTo>
                    <a:pt x="28" y="45"/>
                    <a:pt x="31" y="49"/>
                    <a:pt x="34" y="51"/>
                  </a:cubicBezTo>
                  <a:cubicBezTo>
                    <a:pt x="33" y="56"/>
                    <a:pt x="33" y="56"/>
                    <a:pt x="33" y="56"/>
                  </a:cubicBezTo>
                  <a:cubicBezTo>
                    <a:pt x="33" y="56"/>
                    <a:pt x="13" y="65"/>
                    <a:pt x="8" y="70"/>
                  </a:cubicBezTo>
                  <a:cubicBezTo>
                    <a:pt x="4" y="73"/>
                    <a:pt x="0" y="85"/>
                    <a:pt x="3" y="89"/>
                  </a:cubicBezTo>
                  <a:cubicBezTo>
                    <a:pt x="14" y="94"/>
                    <a:pt x="27" y="98"/>
                    <a:pt x="41" y="99"/>
                  </a:cubicBezTo>
                  <a:cubicBezTo>
                    <a:pt x="40" y="91"/>
                    <a:pt x="44" y="80"/>
                    <a:pt x="48" y="76"/>
                  </a:cubicBezTo>
                  <a:cubicBezTo>
                    <a:pt x="50" y="75"/>
                    <a:pt x="53" y="73"/>
                    <a:pt x="57" y="70"/>
                  </a:cubicBezTo>
                  <a:cubicBezTo>
                    <a:pt x="55" y="72"/>
                    <a:pt x="54" y="73"/>
                    <a:pt x="53" y="73"/>
                  </a:cubicBezTo>
                  <a:cubicBezTo>
                    <a:pt x="47" y="78"/>
                    <a:pt x="43" y="93"/>
                    <a:pt x="47" y="99"/>
                  </a:cubicBezTo>
                  <a:cubicBezTo>
                    <a:pt x="75" y="113"/>
                    <a:pt x="119" y="118"/>
                    <a:pt x="155" y="99"/>
                  </a:cubicBezTo>
                  <a:cubicBezTo>
                    <a:pt x="158" y="94"/>
                    <a:pt x="153" y="82"/>
                    <a:pt x="150" y="78"/>
                  </a:cubicBezTo>
                  <a:cubicBezTo>
                    <a:pt x="144" y="69"/>
                    <a:pt x="121" y="57"/>
                    <a:pt x="110"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27" name="Freeform 44">
              <a:extLst>
                <a:ext uri="{FF2B5EF4-FFF2-40B4-BE49-F238E27FC236}">
                  <a16:creationId xmlns:a16="http://schemas.microsoft.com/office/drawing/2014/main" id="{274658BC-BDC2-4ED8-9DE3-AEEF4BE52591}"/>
                </a:ext>
              </a:extLst>
            </p:cNvPr>
            <p:cNvSpPr>
              <a:spLocks/>
            </p:cNvSpPr>
            <p:nvPr/>
          </p:nvSpPr>
          <p:spPr bwMode="auto">
            <a:xfrm>
              <a:off x="7532688" y="3686176"/>
              <a:ext cx="266700" cy="331788"/>
            </a:xfrm>
            <a:custGeom>
              <a:avLst/>
              <a:gdLst>
                <a:gd name="T0" fmla="*/ 62 w 70"/>
                <a:gd name="T1" fmla="*/ 57 h 86"/>
                <a:gd name="T2" fmla="*/ 37 w 70"/>
                <a:gd name="T3" fmla="*/ 44 h 86"/>
                <a:gd name="T4" fmla="*/ 36 w 70"/>
                <a:gd name="T5" fmla="*/ 39 h 86"/>
                <a:gd name="T6" fmla="*/ 43 w 70"/>
                <a:gd name="T7" fmla="*/ 26 h 86"/>
                <a:gd name="T8" fmla="*/ 44 w 70"/>
                <a:gd name="T9" fmla="*/ 19 h 86"/>
                <a:gd name="T10" fmla="*/ 41 w 70"/>
                <a:gd name="T11" fmla="*/ 4 h 86"/>
                <a:gd name="T12" fmla="*/ 26 w 70"/>
                <a:gd name="T13" fmla="*/ 0 h 86"/>
                <a:gd name="T14" fmla="*/ 12 w 70"/>
                <a:gd name="T15" fmla="*/ 6 h 86"/>
                <a:gd name="T16" fmla="*/ 11 w 70"/>
                <a:gd name="T17" fmla="*/ 20 h 86"/>
                <a:gd name="T18" fmla="*/ 12 w 70"/>
                <a:gd name="T19" fmla="*/ 26 h 86"/>
                <a:gd name="T20" fmla="*/ 19 w 70"/>
                <a:gd name="T21" fmla="*/ 40 h 86"/>
                <a:gd name="T22" fmla="*/ 18 w 70"/>
                <a:gd name="T23" fmla="*/ 44 h 86"/>
                <a:gd name="T24" fmla="*/ 0 w 70"/>
                <a:gd name="T25" fmla="*/ 52 h 86"/>
                <a:gd name="T26" fmla="*/ 22 w 70"/>
                <a:gd name="T27" fmla="*/ 64 h 86"/>
                <a:gd name="T28" fmla="*/ 29 w 70"/>
                <a:gd name="T29" fmla="*/ 86 h 86"/>
                <a:gd name="T30" fmla="*/ 67 w 70"/>
                <a:gd name="T31" fmla="*/ 77 h 86"/>
                <a:gd name="T32" fmla="*/ 62 w 70"/>
                <a:gd name="T33" fmla="*/ 57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0" h="86">
                  <a:moveTo>
                    <a:pt x="62" y="57"/>
                  </a:moveTo>
                  <a:cubicBezTo>
                    <a:pt x="57" y="53"/>
                    <a:pt x="37" y="44"/>
                    <a:pt x="37" y="44"/>
                  </a:cubicBezTo>
                  <a:cubicBezTo>
                    <a:pt x="36" y="39"/>
                    <a:pt x="36" y="39"/>
                    <a:pt x="36" y="39"/>
                  </a:cubicBezTo>
                  <a:cubicBezTo>
                    <a:pt x="39" y="37"/>
                    <a:pt x="42" y="33"/>
                    <a:pt x="43" y="26"/>
                  </a:cubicBezTo>
                  <a:cubicBezTo>
                    <a:pt x="45" y="24"/>
                    <a:pt x="45" y="21"/>
                    <a:pt x="44" y="19"/>
                  </a:cubicBezTo>
                  <a:cubicBezTo>
                    <a:pt x="44" y="15"/>
                    <a:pt x="44" y="8"/>
                    <a:pt x="41" y="4"/>
                  </a:cubicBezTo>
                  <a:cubicBezTo>
                    <a:pt x="39" y="2"/>
                    <a:pt x="32" y="0"/>
                    <a:pt x="26" y="0"/>
                  </a:cubicBezTo>
                  <a:cubicBezTo>
                    <a:pt x="18" y="0"/>
                    <a:pt x="14" y="4"/>
                    <a:pt x="12" y="6"/>
                  </a:cubicBezTo>
                  <a:cubicBezTo>
                    <a:pt x="10" y="11"/>
                    <a:pt x="11" y="18"/>
                    <a:pt x="11" y="20"/>
                  </a:cubicBezTo>
                  <a:cubicBezTo>
                    <a:pt x="11" y="22"/>
                    <a:pt x="11" y="25"/>
                    <a:pt x="12" y="26"/>
                  </a:cubicBezTo>
                  <a:cubicBezTo>
                    <a:pt x="13" y="34"/>
                    <a:pt x="16" y="37"/>
                    <a:pt x="19" y="40"/>
                  </a:cubicBezTo>
                  <a:cubicBezTo>
                    <a:pt x="18" y="44"/>
                    <a:pt x="18" y="44"/>
                    <a:pt x="18" y="44"/>
                  </a:cubicBezTo>
                  <a:cubicBezTo>
                    <a:pt x="18" y="44"/>
                    <a:pt x="9" y="47"/>
                    <a:pt x="0" y="52"/>
                  </a:cubicBezTo>
                  <a:cubicBezTo>
                    <a:pt x="8" y="56"/>
                    <a:pt x="18" y="61"/>
                    <a:pt x="22" y="64"/>
                  </a:cubicBezTo>
                  <a:cubicBezTo>
                    <a:pt x="26" y="68"/>
                    <a:pt x="30" y="79"/>
                    <a:pt x="29" y="86"/>
                  </a:cubicBezTo>
                  <a:cubicBezTo>
                    <a:pt x="43" y="86"/>
                    <a:pt x="56" y="82"/>
                    <a:pt x="67" y="77"/>
                  </a:cubicBezTo>
                  <a:cubicBezTo>
                    <a:pt x="70" y="73"/>
                    <a:pt x="66" y="61"/>
                    <a:pt x="62" y="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grpSp>
      <p:sp>
        <p:nvSpPr>
          <p:cNvPr id="28" name="Title 1">
            <a:extLst>
              <a:ext uri="{FF2B5EF4-FFF2-40B4-BE49-F238E27FC236}">
                <a16:creationId xmlns:a16="http://schemas.microsoft.com/office/drawing/2014/main" id="{71F65F73-E775-419E-80C6-7391A9E83504}"/>
              </a:ext>
            </a:extLst>
          </p:cNvPr>
          <p:cNvSpPr txBox="1">
            <a:spLocks/>
          </p:cNvSpPr>
          <p:nvPr/>
        </p:nvSpPr>
        <p:spPr>
          <a:xfrm>
            <a:off x="0" y="0"/>
            <a:ext cx="9156032" cy="842212"/>
          </a:xfrm>
          <a:prstGeom prst="rect">
            <a:avLst/>
          </a:prstGeom>
          <a:gradFill rotWithShape="1">
            <a:gsLst>
              <a:gs pos="0">
                <a:srgbClr val="BB2326">
                  <a:satMod val="103000"/>
                  <a:lumMod val="102000"/>
                  <a:tint val="94000"/>
                </a:srgbClr>
              </a:gs>
              <a:gs pos="50000">
                <a:srgbClr val="BB2326">
                  <a:satMod val="110000"/>
                  <a:lumMod val="100000"/>
                  <a:shade val="100000"/>
                </a:srgbClr>
              </a:gs>
              <a:gs pos="100000">
                <a:srgbClr val="BB2326">
                  <a:lumMod val="99000"/>
                  <a:satMod val="120000"/>
                  <a:shade val="78000"/>
                </a:srgbClr>
              </a:gs>
            </a:gsLst>
            <a:lin ang="5400000" scaled="0"/>
          </a:gradFill>
          <a:ln w="6350" cap="flat" cmpd="sng" algn="ctr">
            <a:solidFill>
              <a:srgbClr val="BB2326"/>
            </a:solidFill>
            <a:prstDash val="solid"/>
            <a:miter lim="800000"/>
          </a:ln>
          <a:effectLst/>
        </p:spPr>
        <p:txBody>
          <a:bodyPr/>
          <a:lstStyle/>
          <a:p>
            <a:pPr marL="0" marR="0" lvl="0" indent="0" algn="ctr" defTabSz="914400" eaLnBrk="1" fontAlgn="auto" latinLnBrk="0" hangingPunct="1">
              <a:lnSpc>
                <a:spcPct val="90000"/>
              </a:lnSpc>
              <a:spcBef>
                <a:spcPts val="0"/>
              </a:spcBef>
              <a:spcAft>
                <a:spcPts val="0"/>
              </a:spcAft>
              <a:buClrTx/>
              <a:buSzTx/>
              <a:buFontTx/>
              <a:buNone/>
              <a:tabLst/>
              <a:defRPr/>
            </a:pPr>
            <a:r>
              <a:rPr lang="tr-TR" sz="4000" b="1" kern="0" dirty="0" smtClean="0">
                <a:solidFill>
                  <a:prstClr val="white"/>
                </a:solidFill>
                <a:latin typeface="calibri"/>
              </a:rPr>
              <a:t>Bandırma Enerji SA Fen Lisesi</a:t>
            </a:r>
            <a:endParaRPr kumimoji="0" lang="id-ID" sz="4000" b="0" i="0" u="none" strike="noStrike" kern="0" cap="none" spc="0" normalizeH="0" baseline="0" noProof="0" dirty="0">
              <a:ln>
                <a:noFill/>
              </a:ln>
              <a:solidFill>
                <a:prstClr val="white"/>
              </a:solidFill>
              <a:effectLst/>
              <a:uLnTx/>
              <a:uFillTx/>
              <a:latin typeface="calibri"/>
            </a:endParaRPr>
          </a:p>
        </p:txBody>
      </p:sp>
      <p:sp>
        <p:nvSpPr>
          <p:cNvPr id="2" name="Dikdörtgen 1"/>
          <p:cNvSpPr/>
          <p:nvPr/>
        </p:nvSpPr>
        <p:spPr>
          <a:xfrm>
            <a:off x="148497" y="1247040"/>
            <a:ext cx="4572000" cy="1803955"/>
          </a:xfrm>
          <a:prstGeom prst="rect">
            <a:avLst/>
          </a:prstGeom>
        </p:spPr>
        <p:txBody>
          <a:bodyPr>
            <a:spAutoFit/>
          </a:bodyPr>
          <a:lstStyle/>
          <a:p>
            <a:pPr algn="just">
              <a:lnSpc>
                <a:spcPct val="103000"/>
              </a:lnSpc>
              <a:spcBef>
                <a:spcPts val="770"/>
              </a:spcBef>
              <a:spcAft>
                <a:spcPts val="0"/>
              </a:spcAft>
            </a:pPr>
            <a:r>
              <a:rPr lang="tr-TR" sz="1200" b="1" dirty="0">
                <a:solidFill>
                  <a:srgbClr val="221F1F"/>
                </a:solidFill>
                <a:latin typeface="+mn-lt"/>
                <a:ea typeface="Times New Roman" panose="02020603050405020304" pitchFamily="18" charset="0"/>
              </a:rPr>
              <a:t>Sabancı Vakfı tarafından okul ve pansiyon binasının yapımı tamamlanarak, kullanım hakkının Balıkesir Valiliği’ne devredilmesi ile birlikte 23.10.2010 tarihinde hizmete açılmıştır. 1565 m2 alan üzerine kurulu olan okulun toplam 5561 m2 kapalı alanı bulunmaktadır. Kapalı Spor Salonunun yapımı tamamlanması ile birlikte okulumuz üç bina ile hizmet üretmeye başlamıştır. 2010-2011 Eğitim-Öğretim yılında 52 öğrenci ile faaliyetlerine başlayan okulumuz bugün 437 öğrencisi ile eğitim vermeye devam etmektedir. Bugüne kadar toplam dokuz dönemde 639 öğrenci okulumuzdan mezun olmuştur.</a:t>
            </a:r>
            <a:endParaRPr lang="tr-TR" sz="1200" b="1" dirty="0">
              <a:effectLst/>
              <a:latin typeface="+mn-lt"/>
              <a:ea typeface="Times New Roman" panose="02020603050405020304" pitchFamily="18" charset="0"/>
            </a:endParaRPr>
          </a:p>
        </p:txBody>
      </p:sp>
      <p:sp>
        <p:nvSpPr>
          <p:cNvPr id="9" name="Dikdörtgen 8"/>
          <p:cNvSpPr/>
          <p:nvPr/>
        </p:nvSpPr>
        <p:spPr>
          <a:xfrm>
            <a:off x="4720497" y="1130077"/>
            <a:ext cx="1854354" cy="307777"/>
          </a:xfrm>
          <a:prstGeom prst="rect">
            <a:avLst/>
          </a:prstGeom>
        </p:spPr>
        <p:txBody>
          <a:bodyPr wrap="none">
            <a:spAutoFit/>
          </a:bodyPr>
          <a:lstStyle/>
          <a:p>
            <a:r>
              <a:rPr lang="tr-TR" sz="1400" b="1" dirty="0">
                <a:solidFill>
                  <a:srgbClr val="FF0000"/>
                </a:solidFill>
                <a:ea typeface="Calibri" panose="020F0502020204030204" pitchFamily="34" charset="0"/>
                <a:cs typeface="Times New Roman" panose="02020603050405020304" pitchFamily="18" charset="0"/>
              </a:rPr>
              <a:t>Okul giriş-çıkış saatleri</a:t>
            </a:r>
            <a:endParaRPr lang="tr-TR" b="1" dirty="0">
              <a:solidFill>
                <a:srgbClr val="FF0000"/>
              </a:solidFill>
            </a:endParaRPr>
          </a:p>
        </p:txBody>
      </p:sp>
      <p:sp>
        <p:nvSpPr>
          <p:cNvPr id="10" name="Dikdörtgen 9"/>
          <p:cNvSpPr/>
          <p:nvPr/>
        </p:nvSpPr>
        <p:spPr>
          <a:xfrm>
            <a:off x="6616757" y="1130077"/>
            <a:ext cx="1043876" cy="276999"/>
          </a:xfrm>
          <a:prstGeom prst="rect">
            <a:avLst/>
          </a:prstGeom>
        </p:spPr>
        <p:txBody>
          <a:bodyPr wrap="none">
            <a:spAutoFit/>
          </a:bodyPr>
          <a:lstStyle/>
          <a:p>
            <a:r>
              <a:rPr lang="tr-TR" sz="1200" b="1" dirty="0">
                <a:ea typeface="Calibri" panose="020F0502020204030204" pitchFamily="34" charset="0"/>
                <a:cs typeface="Times New Roman" panose="02020603050405020304" pitchFamily="18" charset="0"/>
              </a:rPr>
              <a:t>08:30 – 16:00</a:t>
            </a:r>
            <a:endParaRPr lang="tr-TR" sz="1200" b="1" dirty="0"/>
          </a:p>
        </p:txBody>
      </p:sp>
      <p:sp>
        <p:nvSpPr>
          <p:cNvPr id="11" name="Dikdörtgen 10"/>
          <p:cNvSpPr/>
          <p:nvPr/>
        </p:nvSpPr>
        <p:spPr>
          <a:xfrm>
            <a:off x="4720497" y="1493383"/>
            <a:ext cx="697627" cy="307777"/>
          </a:xfrm>
          <a:prstGeom prst="rect">
            <a:avLst/>
          </a:prstGeom>
        </p:spPr>
        <p:txBody>
          <a:bodyPr wrap="none">
            <a:spAutoFit/>
          </a:bodyPr>
          <a:lstStyle/>
          <a:p>
            <a:r>
              <a:rPr lang="tr-TR" sz="1400" b="1">
                <a:solidFill>
                  <a:srgbClr val="FF0000"/>
                </a:solidFill>
                <a:ea typeface="Calibri" panose="020F0502020204030204" pitchFamily="34" charset="0"/>
                <a:cs typeface="Times New Roman" panose="02020603050405020304" pitchFamily="18" charset="0"/>
              </a:rPr>
              <a:t>Ulaşım</a:t>
            </a:r>
            <a:endParaRPr lang="tr-TR" b="1">
              <a:solidFill>
                <a:srgbClr val="FF0000"/>
              </a:solidFill>
            </a:endParaRPr>
          </a:p>
        </p:txBody>
      </p:sp>
      <p:sp>
        <p:nvSpPr>
          <p:cNvPr id="12" name="Dikdörtgen 11"/>
          <p:cNvSpPr/>
          <p:nvPr/>
        </p:nvSpPr>
        <p:spPr>
          <a:xfrm>
            <a:off x="6574851" y="1437854"/>
            <a:ext cx="2312894" cy="830997"/>
          </a:xfrm>
          <a:prstGeom prst="rect">
            <a:avLst/>
          </a:prstGeom>
        </p:spPr>
        <p:txBody>
          <a:bodyPr wrap="square">
            <a:spAutoFit/>
          </a:bodyPr>
          <a:lstStyle/>
          <a:p>
            <a:pPr algn="just"/>
            <a:r>
              <a:rPr lang="tr-TR" sz="1200" b="1" dirty="0" smtClean="0">
                <a:ea typeface="Calibri" panose="020F0502020204030204" pitchFamily="34" charset="0"/>
                <a:cs typeface="Times New Roman" panose="02020603050405020304" pitchFamily="18" charset="0"/>
              </a:rPr>
              <a:t>Okul </a:t>
            </a:r>
            <a:r>
              <a:rPr lang="tr-TR" sz="1200" b="1" dirty="0">
                <a:ea typeface="Calibri" panose="020F0502020204030204" pitchFamily="34" charset="0"/>
                <a:cs typeface="Times New Roman" panose="02020603050405020304" pitchFamily="18" charset="0"/>
              </a:rPr>
              <a:t>ilçe merkezine uzaklığı 3 km olup ulaşım Okul Servisleri ve Şehir içi Toplu Taşıma yolu ile sağlanmaktadır.</a:t>
            </a:r>
            <a:endParaRPr lang="tr-TR" sz="1200" b="1" dirty="0"/>
          </a:p>
        </p:txBody>
      </p:sp>
      <p:sp>
        <p:nvSpPr>
          <p:cNvPr id="13" name="Dikdörtgen 12"/>
          <p:cNvSpPr/>
          <p:nvPr/>
        </p:nvSpPr>
        <p:spPr>
          <a:xfrm>
            <a:off x="4762560" y="2272077"/>
            <a:ext cx="1233928" cy="307777"/>
          </a:xfrm>
          <a:prstGeom prst="rect">
            <a:avLst/>
          </a:prstGeom>
        </p:spPr>
        <p:txBody>
          <a:bodyPr wrap="none">
            <a:spAutoFit/>
          </a:bodyPr>
          <a:lstStyle/>
          <a:p>
            <a:r>
              <a:rPr lang="tr-TR" sz="1400" b="1" dirty="0">
                <a:solidFill>
                  <a:srgbClr val="FF0000"/>
                </a:solidFill>
                <a:ea typeface="Calibri" panose="020F0502020204030204" pitchFamily="34" charset="0"/>
                <a:cs typeface="Times New Roman" panose="02020603050405020304" pitchFamily="18" charset="0"/>
              </a:rPr>
              <a:t>Yemek/Kantin</a:t>
            </a:r>
            <a:endParaRPr lang="tr-TR" b="1" dirty="0">
              <a:solidFill>
                <a:srgbClr val="FF0000"/>
              </a:solidFill>
            </a:endParaRPr>
          </a:p>
        </p:txBody>
      </p:sp>
      <p:sp>
        <p:nvSpPr>
          <p:cNvPr id="14" name="Dikdörtgen 13"/>
          <p:cNvSpPr/>
          <p:nvPr/>
        </p:nvSpPr>
        <p:spPr>
          <a:xfrm>
            <a:off x="6574851" y="2295329"/>
            <a:ext cx="2519082" cy="1200329"/>
          </a:xfrm>
          <a:prstGeom prst="rect">
            <a:avLst/>
          </a:prstGeom>
        </p:spPr>
        <p:txBody>
          <a:bodyPr wrap="square">
            <a:spAutoFit/>
          </a:bodyPr>
          <a:lstStyle/>
          <a:p>
            <a:pPr marL="46990" algn="just">
              <a:spcBef>
                <a:spcPts val="75"/>
              </a:spcBef>
              <a:spcAft>
                <a:spcPts val="0"/>
              </a:spcAft>
            </a:pPr>
            <a:r>
              <a:rPr lang="tr-TR" sz="1200" b="1" dirty="0">
                <a:latin typeface="+mn-lt"/>
                <a:ea typeface="Times New Roman" panose="02020603050405020304" pitchFamily="18" charset="0"/>
              </a:rPr>
              <a:t>Yemekhaneden yatılı öğrencilerimiz sabah kahvaltısı, öğle ve akşam yemekleri için yararlanabilirken gündüzlü öğrencilerimiz istemeleri halinde öğle yemeği için </a:t>
            </a:r>
            <a:r>
              <a:rPr lang="tr-TR" sz="1200" b="1" dirty="0" smtClean="0">
                <a:latin typeface="+mn-lt"/>
                <a:ea typeface="Times New Roman" panose="02020603050405020304" pitchFamily="18" charset="0"/>
              </a:rPr>
              <a:t>faydalanabilirler.</a:t>
            </a:r>
            <a:endParaRPr lang="tr-TR" sz="1200" b="1" dirty="0">
              <a:latin typeface="+mn-lt"/>
            </a:endParaRPr>
          </a:p>
        </p:txBody>
      </p:sp>
      <p:sp>
        <p:nvSpPr>
          <p:cNvPr id="15" name="Dikdörtgen 14"/>
          <p:cNvSpPr/>
          <p:nvPr/>
        </p:nvSpPr>
        <p:spPr>
          <a:xfrm>
            <a:off x="148497" y="3489601"/>
            <a:ext cx="3750450" cy="307777"/>
          </a:xfrm>
          <a:prstGeom prst="rect">
            <a:avLst/>
          </a:prstGeom>
        </p:spPr>
        <p:txBody>
          <a:bodyPr wrap="none">
            <a:spAutoFit/>
          </a:bodyPr>
          <a:lstStyle/>
          <a:p>
            <a:r>
              <a:rPr lang="tr-TR" sz="1400" b="1" dirty="0">
                <a:solidFill>
                  <a:srgbClr val="FF0000"/>
                </a:solidFill>
                <a:ea typeface="Calibri" panose="020F0502020204030204" pitchFamily="34" charset="0"/>
                <a:cs typeface="Times New Roman" panose="02020603050405020304" pitchFamily="18" charset="0"/>
              </a:rPr>
              <a:t>Laboratuvar-Spor Salonu-Müzik –Resim Atölyesi</a:t>
            </a:r>
            <a:endParaRPr lang="tr-TR" b="1" dirty="0">
              <a:solidFill>
                <a:srgbClr val="FF0000"/>
              </a:solidFill>
            </a:endParaRPr>
          </a:p>
        </p:txBody>
      </p:sp>
      <p:sp>
        <p:nvSpPr>
          <p:cNvPr id="17" name="Dikdörtgen 16"/>
          <p:cNvSpPr/>
          <p:nvPr/>
        </p:nvSpPr>
        <p:spPr>
          <a:xfrm>
            <a:off x="148497" y="4010225"/>
            <a:ext cx="4486256" cy="861774"/>
          </a:xfrm>
          <a:prstGeom prst="rect">
            <a:avLst/>
          </a:prstGeom>
        </p:spPr>
        <p:txBody>
          <a:bodyPr wrap="square">
            <a:spAutoFit/>
          </a:bodyPr>
          <a:lstStyle/>
          <a:p>
            <a:pPr marL="48260" algn="just">
              <a:lnSpc>
                <a:spcPts val="1450"/>
              </a:lnSpc>
              <a:spcBef>
                <a:spcPts val="5"/>
              </a:spcBef>
              <a:spcAft>
                <a:spcPts val="0"/>
              </a:spcAft>
            </a:pPr>
            <a:r>
              <a:rPr lang="tr-TR" sz="1200" b="1" dirty="0">
                <a:latin typeface="+mn-lt"/>
                <a:ea typeface="Times New Roman" panose="02020603050405020304" pitchFamily="18" charset="0"/>
              </a:rPr>
              <a:t>Fizik </a:t>
            </a:r>
            <a:r>
              <a:rPr lang="tr-TR" sz="1200" b="1" dirty="0" err="1" smtClean="0">
                <a:latin typeface="+mn-lt"/>
                <a:ea typeface="Times New Roman" panose="02020603050405020304" pitchFamily="18" charset="0"/>
              </a:rPr>
              <a:t>Laboratuvarı,Kimya</a:t>
            </a:r>
            <a:r>
              <a:rPr lang="tr-TR" sz="1200" b="1" dirty="0" smtClean="0">
                <a:latin typeface="+mn-lt"/>
                <a:ea typeface="Times New Roman" panose="02020603050405020304" pitchFamily="18" charset="0"/>
              </a:rPr>
              <a:t> </a:t>
            </a:r>
            <a:r>
              <a:rPr lang="tr-TR" sz="1200" b="1" dirty="0" err="1" smtClean="0">
                <a:latin typeface="+mn-lt"/>
                <a:ea typeface="Times New Roman" panose="02020603050405020304" pitchFamily="18" charset="0"/>
              </a:rPr>
              <a:t>Laboratuvarı,Biyoloji</a:t>
            </a:r>
            <a:r>
              <a:rPr lang="tr-TR" sz="1200" b="1" dirty="0" smtClean="0">
                <a:latin typeface="+mn-lt"/>
                <a:ea typeface="Times New Roman" panose="02020603050405020304" pitchFamily="18" charset="0"/>
              </a:rPr>
              <a:t>  </a:t>
            </a:r>
            <a:r>
              <a:rPr lang="tr-TR" sz="1200" b="1" dirty="0" err="1" smtClean="0">
                <a:latin typeface="+mn-lt"/>
                <a:ea typeface="Times New Roman" panose="02020603050405020304" pitchFamily="18" charset="0"/>
              </a:rPr>
              <a:t>Laboratuvarı,Müzik</a:t>
            </a:r>
            <a:r>
              <a:rPr lang="tr-TR" sz="1200" b="1" dirty="0" smtClean="0">
                <a:latin typeface="+mn-lt"/>
                <a:ea typeface="Times New Roman" panose="02020603050405020304" pitchFamily="18" charset="0"/>
              </a:rPr>
              <a:t> </a:t>
            </a:r>
            <a:r>
              <a:rPr lang="tr-TR" sz="1200" b="1" dirty="0" err="1" smtClean="0">
                <a:latin typeface="+mn-lt"/>
                <a:ea typeface="Times New Roman" panose="02020603050405020304" pitchFamily="18" charset="0"/>
              </a:rPr>
              <a:t>Atölyesi,Resim</a:t>
            </a:r>
            <a:r>
              <a:rPr lang="tr-TR" sz="1200" b="1" dirty="0" smtClean="0">
                <a:latin typeface="+mn-lt"/>
                <a:ea typeface="Times New Roman" panose="02020603050405020304" pitchFamily="18" charset="0"/>
              </a:rPr>
              <a:t> </a:t>
            </a:r>
            <a:r>
              <a:rPr lang="tr-TR" sz="1200" b="1" dirty="0" err="1" smtClean="0">
                <a:latin typeface="+mn-lt"/>
                <a:ea typeface="Times New Roman" panose="02020603050405020304" pitchFamily="18" charset="0"/>
              </a:rPr>
              <a:t>Atölyesi,Bilgisayar</a:t>
            </a:r>
            <a:r>
              <a:rPr lang="tr-TR" sz="1200" b="1" dirty="0" smtClean="0">
                <a:latin typeface="+mn-lt"/>
                <a:ea typeface="Times New Roman" panose="02020603050405020304" pitchFamily="18" charset="0"/>
              </a:rPr>
              <a:t> </a:t>
            </a:r>
            <a:r>
              <a:rPr lang="tr-TR" sz="1200" b="1" dirty="0" err="1" smtClean="0">
                <a:latin typeface="+mn-lt"/>
                <a:ea typeface="Times New Roman" panose="02020603050405020304" pitchFamily="18" charset="0"/>
              </a:rPr>
              <a:t>Atölyesi,Z-Kütüphane,Kapalı</a:t>
            </a:r>
            <a:r>
              <a:rPr lang="tr-TR" sz="1200" b="1" dirty="0" smtClean="0">
                <a:latin typeface="+mn-lt"/>
                <a:ea typeface="Times New Roman" panose="02020603050405020304" pitchFamily="18" charset="0"/>
              </a:rPr>
              <a:t> </a:t>
            </a:r>
            <a:r>
              <a:rPr lang="tr-TR" sz="1200" b="1" dirty="0">
                <a:latin typeface="+mn-lt"/>
                <a:ea typeface="Times New Roman" panose="02020603050405020304" pitchFamily="18" charset="0"/>
              </a:rPr>
              <a:t>Spor </a:t>
            </a:r>
            <a:r>
              <a:rPr lang="tr-TR" sz="1200" b="1" dirty="0" err="1" smtClean="0">
                <a:latin typeface="+mn-lt"/>
                <a:ea typeface="Times New Roman" panose="02020603050405020304" pitchFamily="18" charset="0"/>
              </a:rPr>
              <a:t>Salonu,Açık</a:t>
            </a:r>
            <a:r>
              <a:rPr lang="tr-TR" sz="1200" b="1" dirty="0" smtClean="0">
                <a:latin typeface="+mn-lt"/>
                <a:ea typeface="Times New Roman" panose="02020603050405020304" pitchFamily="18" charset="0"/>
              </a:rPr>
              <a:t> </a:t>
            </a:r>
            <a:r>
              <a:rPr lang="tr-TR" sz="1200" b="1" dirty="0">
                <a:latin typeface="+mn-lt"/>
                <a:ea typeface="Times New Roman" panose="02020603050405020304" pitchFamily="18" charset="0"/>
              </a:rPr>
              <a:t>Spor </a:t>
            </a:r>
            <a:r>
              <a:rPr lang="tr-TR" sz="1200" b="1" dirty="0" err="1" smtClean="0">
                <a:latin typeface="+mn-lt"/>
                <a:ea typeface="Times New Roman" panose="02020603050405020304" pitchFamily="18" charset="0"/>
              </a:rPr>
              <a:t>Alanları,Konferans</a:t>
            </a:r>
            <a:r>
              <a:rPr lang="tr-TR" sz="1200" b="1" dirty="0" smtClean="0">
                <a:latin typeface="+mn-lt"/>
                <a:ea typeface="Times New Roman" panose="02020603050405020304" pitchFamily="18" charset="0"/>
              </a:rPr>
              <a:t> </a:t>
            </a:r>
            <a:r>
              <a:rPr lang="tr-TR" sz="1200" b="1" dirty="0" err="1" smtClean="0">
                <a:latin typeface="+mn-lt"/>
                <a:ea typeface="Times New Roman" panose="02020603050405020304" pitchFamily="18" charset="0"/>
              </a:rPr>
              <a:t>Salonu,Toplantı</a:t>
            </a:r>
            <a:r>
              <a:rPr lang="tr-TR" sz="1200" b="1" dirty="0" smtClean="0">
                <a:latin typeface="+mn-lt"/>
                <a:ea typeface="Times New Roman" panose="02020603050405020304" pitchFamily="18" charset="0"/>
              </a:rPr>
              <a:t> </a:t>
            </a:r>
            <a:r>
              <a:rPr lang="tr-TR" sz="1200" b="1" dirty="0" err="1" smtClean="0">
                <a:latin typeface="+mn-lt"/>
                <a:ea typeface="Times New Roman" panose="02020603050405020304" pitchFamily="18" charset="0"/>
              </a:rPr>
              <a:t>Salonu,Satranç</a:t>
            </a:r>
            <a:r>
              <a:rPr lang="tr-TR" sz="1200" b="1" dirty="0" smtClean="0">
                <a:latin typeface="+mn-lt"/>
                <a:ea typeface="Times New Roman" panose="02020603050405020304" pitchFamily="18" charset="0"/>
              </a:rPr>
              <a:t> </a:t>
            </a:r>
            <a:r>
              <a:rPr lang="tr-TR" sz="1200" b="1" dirty="0" err="1" smtClean="0">
                <a:latin typeface="+mn-lt"/>
                <a:ea typeface="Times New Roman" panose="02020603050405020304" pitchFamily="18" charset="0"/>
              </a:rPr>
              <a:t>Sınıfı,</a:t>
            </a:r>
            <a:r>
              <a:rPr lang="tr-TR" sz="1200" b="1" dirty="0" err="1" smtClean="0">
                <a:latin typeface="+mn-lt"/>
                <a:ea typeface="Calibri" panose="020F0502020204030204" pitchFamily="34" charset="0"/>
                <a:cs typeface="Times New Roman" panose="02020603050405020304" pitchFamily="18" charset="0"/>
              </a:rPr>
              <a:t>Revir</a:t>
            </a:r>
            <a:endParaRPr lang="tr-TR" sz="1200" b="1" dirty="0">
              <a:latin typeface="+mn-lt"/>
            </a:endParaRPr>
          </a:p>
        </p:txBody>
      </p:sp>
      <p:pic>
        <p:nvPicPr>
          <p:cNvPr id="18" name="Resim 17"/>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634753" y="3522136"/>
            <a:ext cx="4459180" cy="1449267"/>
          </a:xfrm>
          <a:prstGeom prst="rect">
            <a:avLst/>
          </a:prstGeom>
        </p:spPr>
      </p:pic>
      <p:sp>
        <p:nvSpPr>
          <p:cNvPr id="30" name="Freeform 22">
            <a:extLst>
              <a:ext uri="{FF2B5EF4-FFF2-40B4-BE49-F238E27FC236}">
                <a16:creationId xmlns:a16="http://schemas.microsoft.com/office/drawing/2014/main" id="{D8626EBB-7C2F-4B4D-956C-D68523F6E74E}"/>
              </a:ext>
            </a:extLst>
          </p:cNvPr>
          <p:cNvSpPr>
            <a:spLocks noEditPoints="1"/>
          </p:cNvSpPr>
          <p:nvPr/>
        </p:nvSpPr>
        <p:spPr bwMode="auto">
          <a:xfrm>
            <a:off x="268337" y="954706"/>
            <a:ext cx="290552" cy="292334"/>
          </a:xfrm>
          <a:custGeom>
            <a:avLst/>
            <a:gdLst>
              <a:gd name="T0" fmla="*/ 326 w 326"/>
              <a:gd name="T1" fmla="*/ 108 h 328"/>
              <a:gd name="T2" fmla="*/ 219 w 326"/>
              <a:gd name="T3" fmla="*/ 0 h 328"/>
              <a:gd name="T4" fmla="*/ 31 w 326"/>
              <a:gd name="T5" fmla="*/ 188 h 328"/>
              <a:gd name="T6" fmla="*/ 0 w 326"/>
              <a:gd name="T7" fmla="*/ 328 h 328"/>
              <a:gd name="T8" fmla="*/ 139 w 326"/>
              <a:gd name="T9" fmla="*/ 295 h 328"/>
              <a:gd name="T10" fmla="*/ 326 w 326"/>
              <a:gd name="T11" fmla="*/ 108 h 328"/>
              <a:gd name="T12" fmla="*/ 129 w 326"/>
              <a:gd name="T13" fmla="*/ 275 h 328"/>
              <a:gd name="T14" fmla="*/ 112 w 326"/>
              <a:gd name="T15" fmla="*/ 258 h 328"/>
              <a:gd name="T16" fmla="*/ 280 w 326"/>
              <a:gd name="T17" fmla="*/ 91 h 328"/>
              <a:gd name="T18" fmla="*/ 297 w 326"/>
              <a:gd name="T19" fmla="*/ 108 h 328"/>
              <a:gd name="T20" fmla="*/ 129 w 326"/>
              <a:gd name="T21" fmla="*/ 275 h 328"/>
              <a:gd name="T22" fmla="*/ 67 w 326"/>
              <a:gd name="T23" fmla="*/ 290 h 328"/>
              <a:gd name="T24" fmla="*/ 37 w 326"/>
              <a:gd name="T25" fmla="*/ 260 h 328"/>
              <a:gd name="T26" fmla="*/ 48 w 326"/>
              <a:gd name="T27" fmla="*/ 208 h 328"/>
              <a:gd name="T28" fmla="*/ 66 w 326"/>
              <a:gd name="T29" fmla="*/ 226 h 328"/>
              <a:gd name="T30" fmla="*/ 66 w 326"/>
              <a:gd name="T31" fmla="*/ 226 h 328"/>
              <a:gd name="T32" fmla="*/ 105 w 326"/>
              <a:gd name="T33" fmla="*/ 265 h 328"/>
              <a:gd name="T34" fmla="*/ 105 w 326"/>
              <a:gd name="T35" fmla="*/ 265 h 328"/>
              <a:gd name="T36" fmla="*/ 119 w 326"/>
              <a:gd name="T37" fmla="*/ 278 h 328"/>
              <a:gd name="T38" fmla="*/ 67 w 326"/>
              <a:gd name="T39" fmla="*/ 290 h 328"/>
              <a:gd name="T40" fmla="*/ 272 w 326"/>
              <a:gd name="T41" fmla="*/ 83 h 328"/>
              <a:gd name="T42" fmla="*/ 105 w 326"/>
              <a:gd name="T43" fmla="*/ 250 h 328"/>
              <a:gd name="T44" fmla="*/ 80 w 326"/>
              <a:gd name="T45" fmla="*/ 226 h 328"/>
              <a:gd name="T46" fmla="*/ 248 w 326"/>
              <a:gd name="T47" fmla="*/ 59 h 328"/>
              <a:gd name="T48" fmla="*/ 272 w 326"/>
              <a:gd name="T49" fmla="*/ 83 h 328"/>
              <a:gd name="T50" fmla="*/ 219 w 326"/>
              <a:gd name="T51" fmla="*/ 30 h 328"/>
              <a:gd name="T52" fmla="*/ 240 w 326"/>
              <a:gd name="T53" fmla="*/ 51 h 328"/>
              <a:gd name="T54" fmla="*/ 73 w 326"/>
              <a:gd name="T55" fmla="*/ 218 h 328"/>
              <a:gd name="T56" fmla="*/ 52 w 326"/>
              <a:gd name="T57" fmla="*/ 197 h 328"/>
              <a:gd name="T58" fmla="*/ 219 w 326"/>
              <a:gd name="T59" fmla="*/ 30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26" h="328">
                <a:moveTo>
                  <a:pt x="326" y="108"/>
                </a:moveTo>
                <a:lnTo>
                  <a:pt x="219" y="0"/>
                </a:lnTo>
                <a:lnTo>
                  <a:pt x="31" y="188"/>
                </a:lnTo>
                <a:lnTo>
                  <a:pt x="0" y="328"/>
                </a:lnTo>
                <a:lnTo>
                  <a:pt x="139" y="295"/>
                </a:lnTo>
                <a:lnTo>
                  <a:pt x="326" y="108"/>
                </a:lnTo>
                <a:close/>
                <a:moveTo>
                  <a:pt x="129" y="275"/>
                </a:moveTo>
                <a:lnTo>
                  <a:pt x="112" y="258"/>
                </a:lnTo>
                <a:lnTo>
                  <a:pt x="280" y="91"/>
                </a:lnTo>
                <a:lnTo>
                  <a:pt x="297" y="108"/>
                </a:lnTo>
                <a:lnTo>
                  <a:pt x="129" y="275"/>
                </a:lnTo>
                <a:close/>
                <a:moveTo>
                  <a:pt x="67" y="290"/>
                </a:moveTo>
                <a:lnTo>
                  <a:pt x="37" y="260"/>
                </a:lnTo>
                <a:lnTo>
                  <a:pt x="48" y="208"/>
                </a:lnTo>
                <a:lnTo>
                  <a:pt x="66" y="226"/>
                </a:lnTo>
                <a:lnTo>
                  <a:pt x="66" y="226"/>
                </a:lnTo>
                <a:lnTo>
                  <a:pt x="105" y="265"/>
                </a:lnTo>
                <a:lnTo>
                  <a:pt x="105" y="265"/>
                </a:lnTo>
                <a:lnTo>
                  <a:pt x="119" y="278"/>
                </a:lnTo>
                <a:lnTo>
                  <a:pt x="67" y="290"/>
                </a:lnTo>
                <a:close/>
                <a:moveTo>
                  <a:pt x="272" y="83"/>
                </a:moveTo>
                <a:lnTo>
                  <a:pt x="105" y="250"/>
                </a:lnTo>
                <a:lnTo>
                  <a:pt x="80" y="226"/>
                </a:lnTo>
                <a:lnTo>
                  <a:pt x="248" y="59"/>
                </a:lnTo>
                <a:lnTo>
                  <a:pt x="272" y="83"/>
                </a:lnTo>
                <a:close/>
                <a:moveTo>
                  <a:pt x="219" y="30"/>
                </a:moveTo>
                <a:lnTo>
                  <a:pt x="240" y="51"/>
                </a:lnTo>
                <a:lnTo>
                  <a:pt x="73" y="218"/>
                </a:lnTo>
                <a:lnTo>
                  <a:pt x="52" y="197"/>
                </a:lnTo>
                <a:lnTo>
                  <a:pt x="219" y="30"/>
                </a:lnTo>
                <a:close/>
              </a:path>
            </a:pathLst>
          </a:custGeom>
          <a:solidFill>
            <a:srgbClr val="31A8DF"/>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grpSp>
        <p:nvGrpSpPr>
          <p:cNvPr id="31" name="Group 27">
            <a:extLst>
              <a:ext uri="{FF2B5EF4-FFF2-40B4-BE49-F238E27FC236}">
                <a16:creationId xmlns:a16="http://schemas.microsoft.com/office/drawing/2014/main" id="{816A3801-6C70-4762-9181-E48CA4CA32FA}"/>
              </a:ext>
            </a:extLst>
          </p:cNvPr>
          <p:cNvGrpSpPr/>
          <p:nvPr/>
        </p:nvGrpSpPr>
        <p:grpSpPr>
          <a:xfrm>
            <a:off x="238978" y="3187477"/>
            <a:ext cx="286439" cy="272579"/>
            <a:chOff x="6719888" y="887413"/>
            <a:chExt cx="492125" cy="468312"/>
          </a:xfrm>
          <a:solidFill>
            <a:srgbClr val="EC5724"/>
          </a:solidFill>
        </p:grpSpPr>
        <p:sp>
          <p:nvSpPr>
            <p:cNvPr id="32" name="Freeform 13">
              <a:extLst>
                <a:ext uri="{FF2B5EF4-FFF2-40B4-BE49-F238E27FC236}">
                  <a16:creationId xmlns:a16="http://schemas.microsoft.com/office/drawing/2014/main" id="{C7E777A7-E9D3-488C-9C51-0325630A1A34}"/>
                </a:ext>
              </a:extLst>
            </p:cNvPr>
            <p:cNvSpPr>
              <a:spLocks noEditPoints="1"/>
            </p:cNvSpPr>
            <p:nvPr/>
          </p:nvSpPr>
          <p:spPr bwMode="auto">
            <a:xfrm>
              <a:off x="6719888" y="887413"/>
              <a:ext cx="492125" cy="468312"/>
            </a:xfrm>
            <a:custGeom>
              <a:avLst/>
              <a:gdLst>
                <a:gd name="T0" fmla="*/ 117 w 128"/>
                <a:gd name="T1" fmla="*/ 0 h 122"/>
                <a:gd name="T2" fmla="*/ 11 w 128"/>
                <a:gd name="T3" fmla="*/ 0 h 122"/>
                <a:gd name="T4" fmla="*/ 0 w 128"/>
                <a:gd name="T5" fmla="*/ 11 h 122"/>
                <a:gd name="T6" fmla="*/ 0 w 128"/>
                <a:gd name="T7" fmla="*/ 93 h 122"/>
                <a:gd name="T8" fmla="*/ 11 w 128"/>
                <a:gd name="T9" fmla="*/ 104 h 122"/>
                <a:gd name="T10" fmla="*/ 43 w 128"/>
                <a:gd name="T11" fmla="*/ 104 h 122"/>
                <a:gd name="T12" fmla="*/ 38 w 128"/>
                <a:gd name="T13" fmla="*/ 110 h 122"/>
                <a:gd name="T14" fmla="*/ 35 w 128"/>
                <a:gd name="T15" fmla="*/ 113 h 122"/>
                <a:gd name="T16" fmla="*/ 34 w 128"/>
                <a:gd name="T17" fmla="*/ 118 h 122"/>
                <a:gd name="T18" fmla="*/ 42 w 128"/>
                <a:gd name="T19" fmla="*/ 122 h 122"/>
                <a:gd name="T20" fmla="*/ 86 w 128"/>
                <a:gd name="T21" fmla="*/ 122 h 122"/>
                <a:gd name="T22" fmla="*/ 94 w 128"/>
                <a:gd name="T23" fmla="*/ 118 h 122"/>
                <a:gd name="T24" fmla="*/ 94 w 128"/>
                <a:gd name="T25" fmla="*/ 113 h 122"/>
                <a:gd name="T26" fmla="*/ 91 w 128"/>
                <a:gd name="T27" fmla="*/ 110 h 122"/>
                <a:gd name="T28" fmla="*/ 85 w 128"/>
                <a:gd name="T29" fmla="*/ 104 h 122"/>
                <a:gd name="T30" fmla="*/ 117 w 128"/>
                <a:gd name="T31" fmla="*/ 104 h 122"/>
                <a:gd name="T32" fmla="*/ 128 w 128"/>
                <a:gd name="T33" fmla="*/ 93 h 122"/>
                <a:gd name="T34" fmla="*/ 128 w 128"/>
                <a:gd name="T35" fmla="*/ 11 h 122"/>
                <a:gd name="T36" fmla="*/ 117 w 128"/>
                <a:gd name="T37" fmla="*/ 0 h 122"/>
                <a:gd name="T38" fmla="*/ 88 w 128"/>
                <a:gd name="T39" fmla="*/ 113 h 122"/>
                <a:gd name="T40" fmla="*/ 90 w 128"/>
                <a:gd name="T41" fmla="*/ 116 h 122"/>
                <a:gd name="T42" fmla="*/ 90 w 128"/>
                <a:gd name="T43" fmla="*/ 116 h 122"/>
                <a:gd name="T44" fmla="*/ 86 w 128"/>
                <a:gd name="T45" fmla="*/ 118 h 122"/>
                <a:gd name="T46" fmla="*/ 42 w 128"/>
                <a:gd name="T47" fmla="*/ 118 h 122"/>
                <a:gd name="T48" fmla="*/ 38 w 128"/>
                <a:gd name="T49" fmla="*/ 116 h 122"/>
                <a:gd name="T50" fmla="*/ 38 w 128"/>
                <a:gd name="T51" fmla="*/ 116 h 122"/>
                <a:gd name="T52" fmla="*/ 38 w 128"/>
                <a:gd name="T53" fmla="*/ 116 h 122"/>
                <a:gd name="T54" fmla="*/ 40 w 128"/>
                <a:gd name="T55" fmla="*/ 113 h 122"/>
                <a:gd name="T56" fmla="*/ 48 w 128"/>
                <a:gd name="T57" fmla="*/ 104 h 122"/>
                <a:gd name="T58" fmla="*/ 80 w 128"/>
                <a:gd name="T59" fmla="*/ 104 h 122"/>
                <a:gd name="T60" fmla="*/ 88 w 128"/>
                <a:gd name="T61" fmla="*/ 113 h 122"/>
                <a:gd name="T62" fmla="*/ 120 w 128"/>
                <a:gd name="T63" fmla="*/ 93 h 122"/>
                <a:gd name="T64" fmla="*/ 117 w 128"/>
                <a:gd name="T65" fmla="*/ 96 h 122"/>
                <a:gd name="T66" fmla="*/ 11 w 128"/>
                <a:gd name="T67" fmla="*/ 96 h 122"/>
                <a:gd name="T68" fmla="*/ 8 w 128"/>
                <a:gd name="T69" fmla="*/ 93 h 122"/>
                <a:gd name="T70" fmla="*/ 8 w 128"/>
                <a:gd name="T71" fmla="*/ 11 h 122"/>
                <a:gd name="T72" fmla="*/ 11 w 128"/>
                <a:gd name="T73" fmla="*/ 8 h 122"/>
                <a:gd name="T74" fmla="*/ 117 w 128"/>
                <a:gd name="T75" fmla="*/ 8 h 122"/>
                <a:gd name="T76" fmla="*/ 120 w 128"/>
                <a:gd name="T77" fmla="*/ 11 h 122"/>
                <a:gd name="T78" fmla="*/ 120 w 128"/>
                <a:gd name="T79" fmla="*/ 93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8" h="122">
                  <a:moveTo>
                    <a:pt x="117" y="0"/>
                  </a:moveTo>
                  <a:cubicBezTo>
                    <a:pt x="11" y="0"/>
                    <a:pt x="11" y="0"/>
                    <a:pt x="11" y="0"/>
                  </a:cubicBezTo>
                  <a:cubicBezTo>
                    <a:pt x="5" y="0"/>
                    <a:pt x="0" y="5"/>
                    <a:pt x="0" y="11"/>
                  </a:cubicBezTo>
                  <a:cubicBezTo>
                    <a:pt x="0" y="93"/>
                    <a:pt x="0" y="93"/>
                    <a:pt x="0" y="93"/>
                  </a:cubicBezTo>
                  <a:cubicBezTo>
                    <a:pt x="0" y="99"/>
                    <a:pt x="5" y="104"/>
                    <a:pt x="11" y="104"/>
                  </a:cubicBezTo>
                  <a:cubicBezTo>
                    <a:pt x="43" y="104"/>
                    <a:pt x="43" y="104"/>
                    <a:pt x="43" y="104"/>
                  </a:cubicBezTo>
                  <a:cubicBezTo>
                    <a:pt x="42" y="106"/>
                    <a:pt x="39" y="109"/>
                    <a:pt x="38" y="110"/>
                  </a:cubicBezTo>
                  <a:cubicBezTo>
                    <a:pt x="36" y="111"/>
                    <a:pt x="35" y="112"/>
                    <a:pt x="35" y="113"/>
                  </a:cubicBezTo>
                  <a:cubicBezTo>
                    <a:pt x="34" y="114"/>
                    <a:pt x="33" y="116"/>
                    <a:pt x="34" y="118"/>
                  </a:cubicBezTo>
                  <a:cubicBezTo>
                    <a:pt x="35" y="120"/>
                    <a:pt x="37" y="122"/>
                    <a:pt x="42" y="122"/>
                  </a:cubicBezTo>
                  <a:cubicBezTo>
                    <a:pt x="86" y="122"/>
                    <a:pt x="86" y="122"/>
                    <a:pt x="86" y="122"/>
                  </a:cubicBezTo>
                  <a:cubicBezTo>
                    <a:pt x="91" y="122"/>
                    <a:pt x="93" y="120"/>
                    <a:pt x="94" y="118"/>
                  </a:cubicBezTo>
                  <a:cubicBezTo>
                    <a:pt x="95" y="116"/>
                    <a:pt x="95" y="114"/>
                    <a:pt x="94" y="113"/>
                  </a:cubicBezTo>
                  <a:cubicBezTo>
                    <a:pt x="93" y="112"/>
                    <a:pt x="92" y="111"/>
                    <a:pt x="91" y="110"/>
                  </a:cubicBezTo>
                  <a:cubicBezTo>
                    <a:pt x="89" y="109"/>
                    <a:pt x="87" y="106"/>
                    <a:pt x="85" y="104"/>
                  </a:cubicBezTo>
                  <a:cubicBezTo>
                    <a:pt x="117" y="104"/>
                    <a:pt x="117" y="104"/>
                    <a:pt x="117" y="104"/>
                  </a:cubicBezTo>
                  <a:cubicBezTo>
                    <a:pt x="123" y="104"/>
                    <a:pt x="128" y="99"/>
                    <a:pt x="128" y="93"/>
                  </a:cubicBezTo>
                  <a:cubicBezTo>
                    <a:pt x="128" y="11"/>
                    <a:pt x="128" y="11"/>
                    <a:pt x="128" y="11"/>
                  </a:cubicBezTo>
                  <a:cubicBezTo>
                    <a:pt x="128" y="5"/>
                    <a:pt x="123" y="0"/>
                    <a:pt x="117" y="0"/>
                  </a:cubicBezTo>
                  <a:close/>
                  <a:moveTo>
                    <a:pt x="88" y="113"/>
                  </a:moveTo>
                  <a:cubicBezTo>
                    <a:pt x="89" y="114"/>
                    <a:pt x="90" y="115"/>
                    <a:pt x="90" y="116"/>
                  </a:cubicBezTo>
                  <a:cubicBezTo>
                    <a:pt x="90" y="116"/>
                    <a:pt x="91" y="116"/>
                    <a:pt x="90" y="116"/>
                  </a:cubicBezTo>
                  <a:cubicBezTo>
                    <a:pt x="90" y="117"/>
                    <a:pt x="88" y="118"/>
                    <a:pt x="86" y="118"/>
                  </a:cubicBezTo>
                  <a:cubicBezTo>
                    <a:pt x="42" y="118"/>
                    <a:pt x="42" y="118"/>
                    <a:pt x="42" y="118"/>
                  </a:cubicBezTo>
                  <a:cubicBezTo>
                    <a:pt x="40" y="118"/>
                    <a:pt x="38" y="117"/>
                    <a:pt x="38" y="116"/>
                  </a:cubicBezTo>
                  <a:cubicBezTo>
                    <a:pt x="38" y="116"/>
                    <a:pt x="38" y="116"/>
                    <a:pt x="38" y="116"/>
                  </a:cubicBezTo>
                  <a:cubicBezTo>
                    <a:pt x="38" y="116"/>
                    <a:pt x="38" y="116"/>
                    <a:pt x="38" y="116"/>
                  </a:cubicBezTo>
                  <a:cubicBezTo>
                    <a:pt x="38" y="115"/>
                    <a:pt x="39" y="114"/>
                    <a:pt x="40" y="113"/>
                  </a:cubicBezTo>
                  <a:cubicBezTo>
                    <a:pt x="44" y="109"/>
                    <a:pt x="47" y="106"/>
                    <a:pt x="48" y="104"/>
                  </a:cubicBezTo>
                  <a:cubicBezTo>
                    <a:pt x="80" y="104"/>
                    <a:pt x="80" y="104"/>
                    <a:pt x="80" y="104"/>
                  </a:cubicBezTo>
                  <a:cubicBezTo>
                    <a:pt x="82" y="106"/>
                    <a:pt x="84" y="109"/>
                    <a:pt x="88" y="113"/>
                  </a:cubicBezTo>
                  <a:close/>
                  <a:moveTo>
                    <a:pt x="120" y="93"/>
                  </a:moveTo>
                  <a:cubicBezTo>
                    <a:pt x="120" y="95"/>
                    <a:pt x="119" y="96"/>
                    <a:pt x="117" y="96"/>
                  </a:cubicBezTo>
                  <a:cubicBezTo>
                    <a:pt x="11" y="96"/>
                    <a:pt x="11" y="96"/>
                    <a:pt x="11" y="96"/>
                  </a:cubicBezTo>
                  <a:cubicBezTo>
                    <a:pt x="9" y="96"/>
                    <a:pt x="8" y="95"/>
                    <a:pt x="8" y="93"/>
                  </a:cubicBezTo>
                  <a:cubicBezTo>
                    <a:pt x="8" y="11"/>
                    <a:pt x="8" y="11"/>
                    <a:pt x="8" y="11"/>
                  </a:cubicBezTo>
                  <a:cubicBezTo>
                    <a:pt x="8" y="9"/>
                    <a:pt x="9" y="8"/>
                    <a:pt x="11" y="8"/>
                  </a:cubicBezTo>
                  <a:cubicBezTo>
                    <a:pt x="117" y="8"/>
                    <a:pt x="117" y="8"/>
                    <a:pt x="117" y="8"/>
                  </a:cubicBezTo>
                  <a:cubicBezTo>
                    <a:pt x="119" y="8"/>
                    <a:pt x="120" y="9"/>
                    <a:pt x="120" y="11"/>
                  </a:cubicBezTo>
                  <a:lnTo>
                    <a:pt x="120" y="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33" name="Freeform 14">
              <a:extLst>
                <a:ext uri="{FF2B5EF4-FFF2-40B4-BE49-F238E27FC236}">
                  <a16:creationId xmlns:a16="http://schemas.microsoft.com/office/drawing/2014/main" id="{70E97649-0977-4B81-87A5-70A23FEF7F8D}"/>
                </a:ext>
              </a:extLst>
            </p:cNvPr>
            <p:cNvSpPr>
              <a:spLocks noEditPoints="1"/>
            </p:cNvSpPr>
            <p:nvPr/>
          </p:nvSpPr>
          <p:spPr bwMode="auto">
            <a:xfrm>
              <a:off x="6781801" y="947738"/>
              <a:ext cx="368300" cy="247650"/>
            </a:xfrm>
            <a:custGeom>
              <a:avLst/>
              <a:gdLst>
                <a:gd name="T0" fmla="*/ 89 w 96"/>
                <a:gd name="T1" fmla="*/ 0 h 64"/>
                <a:gd name="T2" fmla="*/ 7 w 96"/>
                <a:gd name="T3" fmla="*/ 0 h 64"/>
                <a:gd name="T4" fmla="*/ 0 w 96"/>
                <a:gd name="T5" fmla="*/ 7 h 64"/>
                <a:gd name="T6" fmla="*/ 0 w 96"/>
                <a:gd name="T7" fmla="*/ 57 h 64"/>
                <a:gd name="T8" fmla="*/ 7 w 96"/>
                <a:gd name="T9" fmla="*/ 64 h 64"/>
                <a:gd name="T10" fmla="*/ 89 w 96"/>
                <a:gd name="T11" fmla="*/ 64 h 64"/>
                <a:gd name="T12" fmla="*/ 96 w 96"/>
                <a:gd name="T13" fmla="*/ 57 h 64"/>
                <a:gd name="T14" fmla="*/ 96 w 96"/>
                <a:gd name="T15" fmla="*/ 7 h 64"/>
                <a:gd name="T16" fmla="*/ 89 w 96"/>
                <a:gd name="T17" fmla="*/ 0 h 64"/>
                <a:gd name="T18" fmla="*/ 92 w 96"/>
                <a:gd name="T19" fmla="*/ 57 h 64"/>
                <a:gd name="T20" fmla="*/ 89 w 96"/>
                <a:gd name="T21" fmla="*/ 60 h 64"/>
                <a:gd name="T22" fmla="*/ 7 w 96"/>
                <a:gd name="T23" fmla="*/ 60 h 64"/>
                <a:gd name="T24" fmla="*/ 4 w 96"/>
                <a:gd name="T25" fmla="*/ 57 h 64"/>
                <a:gd name="T26" fmla="*/ 4 w 96"/>
                <a:gd name="T27" fmla="*/ 7 h 64"/>
                <a:gd name="T28" fmla="*/ 7 w 96"/>
                <a:gd name="T29" fmla="*/ 4 h 64"/>
                <a:gd name="T30" fmla="*/ 89 w 96"/>
                <a:gd name="T31" fmla="*/ 4 h 64"/>
                <a:gd name="T32" fmla="*/ 92 w 96"/>
                <a:gd name="T33" fmla="*/ 7 h 64"/>
                <a:gd name="T34" fmla="*/ 92 w 96"/>
                <a:gd name="T35" fmla="*/ 5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6" h="64">
                  <a:moveTo>
                    <a:pt x="89" y="0"/>
                  </a:moveTo>
                  <a:cubicBezTo>
                    <a:pt x="7" y="0"/>
                    <a:pt x="7" y="0"/>
                    <a:pt x="7" y="0"/>
                  </a:cubicBezTo>
                  <a:cubicBezTo>
                    <a:pt x="3" y="0"/>
                    <a:pt x="0" y="3"/>
                    <a:pt x="0" y="7"/>
                  </a:cubicBezTo>
                  <a:cubicBezTo>
                    <a:pt x="0" y="57"/>
                    <a:pt x="0" y="57"/>
                    <a:pt x="0" y="57"/>
                  </a:cubicBezTo>
                  <a:cubicBezTo>
                    <a:pt x="0" y="61"/>
                    <a:pt x="3" y="64"/>
                    <a:pt x="7" y="64"/>
                  </a:cubicBezTo>
                  <a:cubicBezTo>
                    <a:pt x="89" y="64"/>
                    <a:pt x="89" y="64"/>
                    <a:pt x="89" y="64"/>
                  </a:cubicBezTo>
                  <a:cubicBezTo>
                    <a:pt x="93" y="64"/>
                    <a:pt x="96" y="61"/>
                    <a:pt x="96" y="57"/>
                  </a:cubicBezTo>
                  <a:cubicBezTo>
                    <a:pt x="96" y="7"/>
                    <a:pt x="96" y="7"/>
                    <a:pt x="96" y="7"/>
                  </a:cubicBezTo>
                  <a:cubicBezTo>
                    <a:pt x="96" y="3"/>
                    <a:pt x="93" y="0"/>
                    <a:pt x="89" y="0"/>
                  </a:cubicBezTo>
                  <a:close/>
                  <a:moveTo>
                    <a:pt x="92" y="57"/>
                  </a:moveTo>
                  <a:cubicBezTo>
                    <a:pt x="92" y="59"/>
                    <a:pt x="91" y="60"/>
                    <a:pt x="89" y="60"/>
                  </a:cubicBezTo>
                  <a:cubicBezTo>
                    <a:pt x="7" y="60"/>
                    <a:pt x="7" y="60"/>
                    <a:pt x="7" y="60"/>
                  </a:cubicBezTo>
                  <a:cubicBezTo>
                    <a:pt x="5" y="60"/>
                    <a:pt x="4" y="59"/>
                    <a:pt x="4" y="57"/>
                  </a:cubicBezTo>
                  <a:cubicBezTo>
                    <a:pt x="4" y="7"/>
                    <a:pt x="4" y="7"/>
                    <a:pt x="4" y="7"/>
                  </a:cubicBezTo>
                  <a:cubicBezTo>
                    <a:pt x="4" y="5"/>
                    <a:pt x="5" y="4"/>
                    <a:pt x="7" y="4"/>
                  </a:cubicBezTo>
                  <a:cubicBezTo>
                    <a:pt x="89" y="4"/>
                    <a:pt x="89" y="4"/>
                    <a:pt x="89" y="4"/>
                  </a:cubicBezTo>
                  <a:cubicBezTo>
                    <a:pt x="91" y="4"/>
                    <a:pt x="92" y="5"/>
                    <a:pt x="92" y="7"/>
                  </a:cubicBezTo>
                  <a:lnTo>
                    <a:pt x="92"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34" name="Freeform 15">
              <a:extLst>
                <a:ext uri="{FF2B5EF4-FFF2-40B4-BE49-F238E27FC236}">
                  <a16:creationId xmlns:a16="http://schemas.microsoft.com/office/drawing/2014/main" id="{3BAAD3F2-51FC-4E06-A178-20A49E8E542D}"/>
                </a:ext>
              </a:extLst>
            </p:cNvPr>
            <p:cNvSpPr>
              <a:spLocks noEditPoints="1"/>
            </p:cNvSpPr>
            <p:nvPr/>
          </p:nvSpPr>
          <p:spPr bwMode="auto">
            <a:xfrm>
              <a:off x="6943726" y="1201738"/>
              <a:ext cx="46038" cy="47625"/>
            </a:xfrm>
            <a:custGeom>
              <a:avLst/>
              <a:gdLst>
                <a:gd name="T0" fmla="*/ 6 w 12"/>
                <a:gd name="T1" fmla="*/ 0 h 12"/>
                <a:gd name="T2" fmla="*/ 0 w 12"/>
                <a:gd name="T3" fmla="*/ 6 h 12"/>
                <a:gd name="T4" fmla="*/ 6 w 12"/>
                <a:gd name="T5" fmla="*/ 12 h 12"/>
                <a:gd name="T6" fmla="*/ 12 w 12"/>
                <a:gd name="T7" fmla="*/ 6 h 12"/>
                <a:gd name="T8" fmla="*/ 6 w 12"/>
                <a:gd name="T9" fmla="*/ 0 h 12"/>
                <a:gd name="T10" fmla="*/ 6 w 12"/>
                <a:gd name="T11" fmla="*/ 8 h 12"/>
                <a:gd name="T12" fmla="*/ 4 w 12"/>
                <a:gd name="T13" fmla="*/ 6 h 12"/>
                <a:gd name="T14" fmla="*/ 6 w 12"/>
                <a:gd name="T15" fmla="*/ 4 h 12"/>
                <a:gd name="T16" fmla="*/ 8 w 12"/>
                <a:gd name="T17" fmla="*/ 6 h 12"/>
                <a:gd name="T18" fmla="*/ 6 w 12"/>
                <a:gd name="T19"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2">
                  <a:moveTo>
                    <a:pt x="6" y="0"/>
                  </a:moveTo>
                  <a:cubicBezTo>
                    <a:pt x="3" y="0"/>
                    <a:pt x="0" y="3"/>
                    <a:pt x="0" y="6"/>
                  </a:cubicBezTo>
                  <a:cubicBezTo>
                    <a:pt x="0" y="9"/>
                    <a:pt x="3" y="12"/>
                    <a:pt x="6" y="12"/>
                  </a:cubicBezTo>
                  <a:cubicBezTo>
                    <a:pt x="9" y="12"/>
                    <a:pt x="12" y="9"/>
                    <a:pt x="12" y="6"/>
                  </a:cubicBezTo>
                  <a:cubicBezTo>
                    <a:pt x="12" y="3"/>
                    <a:pt x="9" y="0"/>
                    <a:pt x="6" y="0"/>
                  </a:cubicBezTo>
                  <a:close/>
                  <a:moveTo>
                    <a:pt x="6" y="8"/>
                  </a:moveTo>
                  <a:cubicBezTo>
                    <a:pt x="5" y="8"/>
                    <a:pt x="4" y="7"/>
                    <a:pt x="4" y="6"/>
                  </a:cubicBezTo>
                  <a:cubicBezTo>
                    <a:pt x="4" y="5"/>
                    <a:pt x="5" y="4"/>
                    <a:pt x="6" y="4"/>
                  </a:cubicBezTo>
                  <a:cubicBezTo>
                    <a:pt x="7" y="4"/>
                    <a:pt x="8" y="5"/>
                    <a:pt x="8" y="6"/>
                  </a:cubicBezTo>
                  <a:cubicBezTo>
                    <a:pt x="8" y="7"/>
                    <a:pt x="7" y="8"/>
                    <a:pt x="6"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35" name="Freeform 16">
              <a:extLst>
                <a:ext uri="{FF2B5EF4-FFF2-40B4-BE49-F238E27FC236}">
                  <a16:creationId xmlns:a16="http://schemas.microsoft.com/office/drawing/2014/main" id="{C5CEA2A5-13AC-4991-8836-564C5EB2E230}"/>
                </a:ext>
              </a:extLst>
            </p:cNvPr>
            <p:cNvSpPr>
              <a:spLocks/>
            </p:cNvSpPr>
            <p:nvPr/>
          </p:nvSpPr>
          <p:spPr bwMode="auto">
            <a:xfrm>
              <a:off x="6881813" y="1044575"/>
              <a:ext cx="61913" cy="65087"/>
            </a:xfrm>
            <a:custGeom>
              <a:avLst/>
              <a:gdLst>
                <a:gd name="T0" fmla="*/ 0 w 39"/>
                <a:gd name="T1" fmla="*/ 24 h 41"/>
                <a:gd name="T2" fmla="*/ 39 w 39"/>
                <a:gd name="T3" fmla="*/ 41 h 41"/>
                <a:gd name="T4" fmla="*/ 39 w 39"/>
                <a:gd name="T5" fmla="*/ 32 h 41"/>
                <a:gd name="T6" fmla="*/ 12 w 39"/>
                <a:gd name="T7" fmla="*/ 19 h 41"/>
                <a:gd name="T8" fmla="*/ 39 w 39"/>
                <a:gd name="T9" fmla="*/ 10 h 41"/>
                <a:gd name="T10" fmla="*/ 39 w 39"/>
                <a:gd name="T11" fmla="*/ 0 h 41"/>
                <a:gd name="T12" fmla="*/ 0 w 39"/>
                <a:gd name="T13" fmla="*/ 17 h 41"/>
                <a:gd name="T14" fmla="*/ 0 w 39"/>
                <a:gd name="T15" fmla="*/ 24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41">
                  <a:moveTo>
                    <a:pt x="0" y="24"/>
                  </a:moveTo>
                  <a:lnTo>
                    <a:pt x="39" y="41"/>
                  </a:lnTo>
                  <a:lnTo>
                    <a:pt x="39" y="32"/>
                  </a:lnTo>
                  <a:lnTo>
                    <a:pt x="12" y="19"/>
                  </a:lnTo>
                  <a:lnTo>
                    <a:pt x="39" y="10"/>
                  </a:lnTo>
                  <a:lnTo>
                    <a:pt x="39" y="0"/>
                  </a:lnTo>
                  <a:lnTo>
                    <a:pt x="0" y="17"/>
                  </a:lnTo>
                  <a:lnTo>
                    <a:pt x="0"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36" name="Freeform 17">
              <a:extLst>
                <a:ext uri="{FF2B5EF4-FFF2-40B4-BE49-F238E27FC236}">
                  <a16:creationId xmlns:a16="http://schemas.microsoft.com/office/drawing/2014/main" id="{3F8E5AEC-20F9-4350-91FD-B6C1B69868DE}"/>
                </a:ext>
              </a:extLst>
            </p:cNvPr>
            <p:cNvSpPr>
              <a:spLocks/>
            </p:cNvSpPr>
            <p:nvPr/>
          </p:nvSpPr>
          <p:spPr bwMode="auto">
            <a:xfrm>
              <a:off x="6950076" y="1033463"/>
              <a:ext cx="31750" cy="87312"/>
            </a:xfrm>
            <a:custGeom>
              <a:avLst/>
              <a:gdLst>
                <a:gd name="T0" fmla="*/ 7 w 8"/>
                <a:gd name="T1" fmla="*/ 0 h 23"/>
                <a:gd name="T2" fmla="*/ 5 w 8"/>
                <a:gd name="T3" fmla="*/ 0 h 23"/>
                <a:gd name="T4" fmla="*/ 5 w 8"/>
                <a:gd name="T5" fmla="*/ 2 h 23"/>
                <a:gd name="T6" fmla="*/ 0 w 8"/>
                <a:gd name="T7" fmla="*/ 20 h 23"/>
                <a:gd name="T8" fmla="*/ 0 w 8"/>
                <a:gd name="T9" fmla="*/ 22 h 23"/>
                <a:gd name="T10" fmla="*/ 2 w 8"/>
                <a:gd name="T11" fmla="*/ 23 h 23"/>
                <a:gd name="T12" fmla="*/ 3 w 8"/>
                <a:gd name="T13" fmla="*/ 23 h 23"/>
                <a:gd name="T14" fmla="*/ 3 w 8"/>
                <a:gd name="T15" fmla="*/ 22 h 23"/>
                <a:gd name="T16" fmla="*/ 4 w 8"/>
                <a:gd name="T17" fmla="*/ 21 h 23"/>
                <a:gd name="T18" fmla="*/ 8 w 8"/>
                <a:gd name="T19" fmla="*/ 3 h 23"/>
                <a:gd name="T20" fmla="*/ 8 w 8"/>
                <a:gd name="T21" fmla="*/ 1 h 23"/>
                <a:gd name="T22" fmla="*/ 8 w 8"/>
                <a:gd name="T23" fmla="*/ 0 h 23"/>
                <a:gd name="T24" fmla="*/ 7 w 8"/>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 h="23">
                  <a:moveTo>
                    <a:pt x="7" y="0"/>
                  </a:moveTo>
                  <a:cubicBezTo>
                    <a:pt x="6" y="0"/>
                    <a:pt x="6" y="0"/>
                    <a:pt x="5" y="0"/>
                  </a:cubicBezTo>
                  <a:cubicBezTo>
                    <a:pt x="5" y="0"/>
                    <a:pt x="5" y="1"/>
                    <a:pt x="5" y="2"/>
                  </a:cubicBezTo>
                  <a:cubicBezTo>
                    <a:pt x="0" y="20"/>
                    <a:pt x="0" y="20"/>
                    <a:pt x="0" y="20"/>
                  </a:cubicBezTo>
                  <a:cubicBezTo>
                    <a:pt x="0" y="21"/>
                    <a:pt x="0" y="22"/>
                    <a:pt x="0" y="22"/>
                  </a:cubicBezTo>
                  <a:cubicBezTo>
                    <a:pt x="0" y="23"/>
                    <a:pt x="1" y="23"/>
                    <a:pt x="2" y="23"/>
                  </a:cubicBezTo>
                  <a:cubicBezTo>
                    <a:pt x="2" y="23"/>
                    <a:pt x="2" y="23"/>
                    <a:pt x="3" y="23"/>
                  </a:cubicBezTo>
                  <a:cubicBezTo>
                    <a:pt x="3" y="23"/>
                    <a:pt x="3" y="22"/>
                    <a:pt x="3" y="22"/>
                  </a:cubicBezTo>
                  <a:cubicBezTo>
                    <a:pt x="3" y="22"/>
                    <a:pt x="3" y="21"/>
                    <a:pt x="4" y="21"/>
                  </a:cubicBezTo>
                  <a:cubicBezTo>
                    <a:pt x="8" y="3"/>
                    <a:pt x="8" y="3"/>
                    <a:pt x="8" y="3"/>
                  </a:cubicBezTo>
                  <a:cubicBezTo>
                    <a:pt x="8" y="2"/>
                    <a:pt x="8" y="1"/>
                    <a:pt x="8" y="1"/>
                  </a:cubicBezTo>
                  <a:cubicBezTo>
                    <a:pt x="8" y="0"/>
                    <a:pt x="8" y="0"/>
                    <a:pt x="8" y="0"/>
                  </a:cubicBezTo>
                  <a:cubicBezTo>
                    <a:pt x="8" y="0"/>
                    <a:pt x="7"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37" name="Freeform 18">
              <a:extLst>
                <a:ext uri="{FF2B5EF4-FFF2-40B4-BE49-F238E27FC236}">
                  <a16:creationId xmlns:a16="http://schemas.microsoft.com/office/drawing/2014/main" id="{576DA0E8-6B5B-4305-BCD1-46AE3234B6C2}"/>
                </a:ext>
              </a:extLst>
            </p:cNvPr>
            <p:cNvSpPr>
              <a:spLocks/>
            </p:cNvSpPr>
            <p:nvPr/>
          </p:nvSpPr>
          <p:spPr bwMode="auto">
            <a:xfrm>
              <a:off x="6989763" y="1044575"/>
              <a:ext cx="60325" cy="65087"/>
            </a:xfrm>
            <a:custGeom>
              <a:avLst/>
              <a:gdLst>
                <a:gd name="T0" fmla="*/ 0 w 38"/>
                <a:gd name="T1" fmla="*/ 10 h 41"/>
                <a:gd name="T2" fmla="*/ 26 w 38"/>
                <a:gd name="T3" fmla="*/ 19 h 41"/>
                <a:gd name="T4" fmla="*/ 0 w 38"/>
                <a:gd name="T5" fmla="*/ 32 h 41"/>
                <a:gd name="T6" fmla="*/ 0 w 38"/>
                <a:gd name="T7" fmla="*/ 41 h 41"/>
                <a:gd name="T8" fmla="*/ 38 w 38"/>
                <a:gd name="T9" fmla="*/ 24 h 41"/>
                <a:gd name="T10" fmla="*/ 38 w 38"/>
                <a:gd name="T11" fmla="*/ 17 h 41"/>
                <a:gd name="T12" fmla="*/ 0 w 38"/>
                <a:gd name="T13" fmla="*/ 0 h 41"/>
                <a:gd name="T14" fmla="*/ 0 w 38"/>
                <a:gd name="T15" fmla="*/ 10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41">
                  <a:moveTo>
                    <a:pt x="0" y="10"/>
                  </a:moveTo>
                  <a:lnTo>
                    <a:pt x="26" y="19"/>
                  </a:lnTo>
                  <a:lnTo>
                    <a:pt x="0" y="32"/>
                  </a:lnTo>
                  <a:lnTo>
                    <a:pt x="0" y="41"/>
                  </a:lnTo>
                  <a:lnTo>
                    <a:pt x="38" y="24"/>
                  </a:lnTo>
                  <a:lnTo>
                    <a:pt x="38" y="17"/>
                  </a:lnTo>
                  <a:lnTo>
                    <a:pt x="0" y="0"/>
                  </a:lnTo>
                  <a:lnTo>
                    <a:pt x="0"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grpSp>
      <p:grpSp>
        <p:nvGrpSpPr>
          <p:cNvPr id="38" name="Group 35">
            <a:extLst>
              <a:ext uri="{FF2B5EF4-FFF2-40B4-BE49-F238E27FC236}">
                <a16:creationId xmlns:a16="http://schemas.microsoft.com/office/drawing/2014/main" id="{67DFB65F-C86B-4D91-A6D2-F64ABCEE974B}"/>
              </a:ext>
            </a:extLst>
          </p:cNvPr>
          <p:cNvGrpSpPr/>
          <p:nvPr/>
        </p:nvGrpSpPr>
        <p:grpSpPr>
          <a:xfrm rot="2700000">
            <a:off x="7739042" y="1030786"/>
            <a:ext cx="190699" cy="332324"/>
            <a:chOff x="4732338" y="4783138"/>
            <a:chExt cx="703263" cy="1225550"/>
          </a:xfrm>
          <a:solidFill>
            <a:srgbClr val="7B67AD"/>
          </a:solidFill>
        </p:grpSpPr>
        <p:sp>
          <p:nvSpPr>
            <p:cNvPr id="39" name="Freeform 30">
              <a:extLst>
                <a:ext uri="{FF2B5EF4-FFF2-40B4-BE49-F238E27FC236}">
                  <a16:creationId xmlns:a16="http://schemas.microsoft.com/office/drawing/2014/main" id="{D181092A-75C8-4AA2-A040-06E80F4F27A3}"/>
                </a:ext>
              </a:extLst>
            </p:cNvPr>
            <p:cNvSpPr>
              <a:spLocks noEditPoints="1"/>
            </p:cNvSpPr>
            <p:nvPr/>
          </p:nvSpPr>
          <p:spPr bwMode="auto">
            <a:xfrm>
              <a:off x="4732338" y="4783138"/>
              <a:ext cx="703263" cy="1173163"/>
            </a:xfrm>
            <a:custGeom>
              <a:avLst/>
              <a:gdLst>
                <a:gd name="T0" fmla="*/ 50 w 184"/>
                <a:gd name="T1" fmla="*/ 310 h 310"/>
                <a:gd name="T2" fmla="*/ 32 w 184"/>
                <a:gd name="T3" fmla="*/ 282 h 310"/>
                <a:gd name="T4" fmla="*/ 10 w 184"/>
                <a:gd name="T5" fmla="*/ 199 h 310"/>
                <a:gd name="T6" fmla="*/ 39 w 184"/>
                <a:gd name="T7" fmla="*/ 171 h 310"/>
                <a:gd name="T8" fmla="*/ 30 w 184"/>
                <a:gd name="T9" fmla="*/ 116 h 310"/>
                <a:gd name="T10" fmla="*/ 36 w 184"/>
                <a:gd name="T11" fmla="*/ 73 h 310"/>
                <a:gd name="T12" fmla="*/ 36 w 184"/>
                <a:gd name="T13" fmla="*/ 72 h 310"/>
                <a:gd name="T14" fmla="*/ 92 w 184"/>
                <a:gd name="T15" fmla="*/ 0 h 310"/>
                <a:gd name="T16" fmla="*/ 148 w 184"/>
                <a:gd name="T17" fmla="*/ 72 h 310"/>
                <a:gd name="T18" fmla="*/ 148 w 184"/>
                <a:gd name="T19" fmla="*/ 73 h 310"/>
                <a:gd name="T20" fmla="*/ 155 w 184"/>
                <a:gd name="T21" fmla="*/ 116 h 310"/>
                <a:gd name="T22" fmla="*/ 145 w 184"/>
                <a:gd name="T23" fmla="*/ 171 h 310"/>
                <a:gd name="T24" fmla="*/ 174 w 184"/>
                <a:gd name="T25" fmla="*/ 199 h 310"/>
                <a:gd name="T26" fmla="*/ 153 w 184"/>
                <a:gd name="T27" fmla="*/ 282 h 310"/>
                <a:gd name="T28" fmla="*/ 134 w 184"/>
                <a:gd name="T29" fmla="*/ 310 h 310"/>
                <a:gd name="T30" fmla="*/ 134 w 184"/>
                <a:gd name="T31" fmla="*/ 276 h 310"/>
                <a:gd name="T32" fmla="*/ 118 w 184"/>
                <a:gd name="T33" fmla="*/ 239 h 310"/>
                <a:gd name="T34" fmla="*/ 118 w 184"/>
                <a:gd name="T35" fmla="*/ 240 h 310"/>
                <a:gd name="T36" fmla="*/ 115 w 184"/>
                <a:gd name="T37" fmla="*/ 246 h 310"/>
                <a:gd name="T38" fmla="*/ 108 w 184"/>
                <a:gd name="T39" fmla="*/ 245 h 310"/>
                <a:gd name="T40" fmla="*/ 76 w 184"/>
                <a:gd name="T41" fmla="*/ 245 h 310"/>
                <a:gd name="T42" fmla="*/ 69 w 184"/>
                <a:gd name="T43" fmla="*/ 246 h 310"/>
                <a:gd name="T44" fmla="*/ 66 w 184"/>
                <a:gd name="T45" fmla="*/ 240 h 310"/>
                <a:gd name="T46" fmla="*/ 66 w 184"/>
                <a:gd name="T47" fmla="*/ 239 h 310"/>
                <a:gd name="T48" fmla="*/ 50 w 184"/>
                <a:gd name="T49" fmla="*/ 276 h 310"/>
                <a:gd name="T50" fmla="*/ 50 w 184"/>
                <a:gd name="T51" fmla="*/ 310 h 310"/>
                <a:gd name="T52" fmla="*/ 55 w 184"/>
                <a:gd name="T53" fmla="*/ 79 h 310"/>
                <a:gd name="T54" fmla="*/ 50 w 184"/>
                <a:gd name="T55" fmla="*/ 116 h 310"/>
                <a:gd name="T56" fmla="*/ 61 w 184"/>
                <a:gd name="T57" fmla="*/ 174 h 310"/>
                <a:gd name="T58" fmla="*/ 64 w 184"/>
                <a:gd name="T59" fmla="*/ 184 h 310"/>
                <a:gd name="T60" fmla="*/ 54 w 184"/>
                <a:gd name="T61" fmla="*/ 187 h 310"/>
                <a:gd name="T62" fmla="*/ 29 w 184"/>
                <a:gd name="T63" fmla="*/ 205 h 310"/>
                <a:gd name="T64" fmla="*/ 36 w 184"/>
                <a:gd name="T65" fmla="*/ 247 h 310"/>
                <a:gd name="T66" fmla="*/ 65 w 184"/>
                <a:gd name="T67" fmla="*/ 215 h 310"/>
                <a:gd name="T68" fmla="*/ 74 w 184"/>
                <a:gd name="T69" fmla="*/ 209 h 310"/>
                <a:gd name="T70" fmla="*/ 79 w 184"/>
                <a:gd name="T71" fmla="*/ 219 h 310"/>
                <a:gd name="T72" fmla="*/ 82 w 184"/>
                <a:gd name="T73" fmla="*/ 225 h 310"/>
                <a:gd name="T74" fmla="*/ 103 w 184"/>
                <a:gd name="T75" fmla="*/ 225 h 310"/>
                <a:gd name="T76" fmla="*/ 105 w 184"/>
                <a:gd name="T77" fmla="*/ 219 h 310"/>
                <a:gd name="T78" fmla="*/ 110 w 184"/>
                <a:gd name="T79" fmla="*/ 209 h 310"/>
                <a:gd name="T80" fmla="*/ 120 w 184"/>
                <a:gd name="T81" fmla="*/ 215 h 310"/>
                <a:gd name="T82" fmla="*/ 148 w 184"/>
                <a:gd name="T83" fmla="*/ 247 h 310"/>
                <a:gd name="T84" fmla="*/ 155 w 184"/>
                <a:gd name="T85" fmla="*/ 205 h 310"/>
                <a:gd name="T86" fmla="*/ 130 w 184"/>
                <a:gd name="T87" fmla="*/ 187 h 310"/>
                <a:gd name="T88" fmla="*/ 120 w 184"/>
                <a:gd name="T89" fmla="*/ 184 h 310"/>
                <a:gd name="T90" fmla="*/ 123 w 184"/>
                <a:gd name="T91" fmla="*/ 174 h 310"/>
                <a:gd name="T92" fmla="*/ 135 w 184"/>
                <a:gd name="T93" fmla="*/ 116 h 310"/>
                <a:gd name="T94" fmla="*/ 129 w 184"/>
                <a:gd name="T95" fmla="*/ 79 h 310"/>
                <a:gd name="T96" fmla="*/ 92 w 184"/>
                <a:gd name="T97" fmla="*/ 21 h 310"/>
                <a:gd name="T98" fmla="*/ 55 w 184"/>
                <a:gd name="T99" fmla="*/ 79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4" h="310">
                  <a:moveTo>
                    <a:pt x="50" y="310"/>
                  </a:moveTo>
                  <a:cubicBezTo>
                    <a:pt x="32" y="282"/>
                    <a:pt x="32" y="282"/>
                    <a:pt x="32" y="282"/>
                  </a:cubicBezTo>
                  <a:cubicBezTo>
                    <a:pt x="28" y="276"/>
                    <a:pt x="0" y="230"/>
                    <a:pt x="10" y="199"/>
                  </a:cubicBezTo>
                  <a:cubicBezTo>
                    <a:pt x="14" y="187"/>
                    <a:pt x="24" y="178"/>
                    <a:pt x="39" y="171"/>
                  </a:cubicBezTo>
                  <a:cubicBezTo>
                    <a:pt x="33" y="151"/>
                    <a:pt x="30" y="132"/>
                    <a:pt x="30" y="116"/>
                  </a:cubicBezTo>
                  <a:cubicBezTo>
                    <a:pt x="30" y="102"/>
                    <a:pt x="32" y="87"/>
                    <a:pt x="36" y="73"/>
                  </a:cubicBezTo>
                  <a:cubicBezTo>
                    <a:pt x="36" y="72"/>
                    <a:pt x="36" y="72"/>
                    <a:pt x="36" y="72"/>
                  </a:cubicBezTo>
                  <a:cubicBezTo>
                    <a:pt x="50" y="35"/>
                    <a:pt x="77" y="0"/>
                    <a:pt x="92" y="0"/>
                  </a:cubicBezTo>
                  <a:cubicBezTo>
                    <a:pt x="107" y="0"/>
                    <a:pt x="134" y="35"/>
                    <a:pt x="148" y="72"/>
                  </a:cubicBezTo>
                  <a:cubicBezTo>
                    <a:pt x="148" y="73"/>
                    <a:pt x="148" y="73"/>
                    <a:pt x="148" y="73"/>
                  </a:cubicBezTo>
                  <a:cubicBezTo>
                    <a:pt x="152" y="87"/>
                    <a:pt x="155" y="102"/>
                    <a:pt x="155" y="116"/>
                  </a:cubicBezTo>
                  <a:cubicBezTo>
                    <a:pt x="155" y="132"/>
                    <a:pt x="152" y="151"/>
                    <a:pt x="145" y="171"/>
                  </a:cubicBezTo>
                  <a:cubicBezTo>
                    <a:pt x="160" y="178"/>
                    <a:pt x="170" y="187"/>
                    <a:pt x="174" y="199"/>
                  </a:cubicBezTo>
                  <a:cubicBezTo>
                    <a:pt x="184" y="230"/>
                    <a:pt x="156" y="276"/>
                    <a:pt x="153" y="282"/>
                  </a:cubicBezTo>
                  <a:cubicBezTo>
                    <a:pt x="134" y="310"/>
                    <a:pt x="134" y="310"/>
                    <a:pt x="134" y="310"/>
                  </a:cubicBezTo>
                  <a:cubicBezTo>
                    <a:pt x="134" y="276"/>
                    <a:pt x="134" y="276"/>
                    <a:pt x="134" y="276"/>
                  </a:cubicBezTo>
                  <a:cubicBezTo>
                    <a:pt x="134" y="262"/>
                    <a:pt x="128" y="248"/>
                    <a:pt x="118" y="239"/>
                  </a:cubicBezTo>
                  <a:cubicBezTo>
                    <a:pt x="118" y="239"/>
                    <a:pt x="118" y="239"/>
                    <a:pt x="118" y="240"/>
                  </a:cubicBezTo>
                  <a:cubicBezTo>
                    <a:pt x="115" y="246"/>
                    <a:pt x="115" y="246"/>
                    <a:pt x="115" y="246"/>
                  </a:cubicBezTo>
                  <a:cubicBezTo>
                    <a:pt x="108" y="245"/>
                    <a:pt x="108" y="245"/>
                    <a:pt x="108" y="245"/>
                  </a:cubicBezTo>
                  <a:cubicBezTo>
                    <a:pt x="98" y="245"/>
                    <a:pt x="87" y="245"/>
                    <a:pt x="76" y="245"/>
                  </a:cubicBezTo>
                  <a:cubicBezTo>
                    <a:pt x="69" y="246"/>
                    <a:pt x="69" y="246"/>
                    <a:pt x="69" y="246"/>
                  </a:cubicBezTo>
                  <a:cubicBezTo>
                    <a:pt x="66" y="240"/>
                    <a:pt x="66" y="240"/>
                    <a:pt x="66" y="240"/>
                  </a:cubicBezTo>
                  <a:cubicBezTo>
                    <a:pt x="66" y="239"/>
                    <a:pt x="66" y="239"/>
                    <a:pt x="66" y="239"/>
                  </a:cubicBezTo>
                  <a:cubicBezTo>
                    <a:pt x="56" y="249"/>
                    <a:pt x="50" y="262"/>
                    <a:pt x="50" y="276"/>
                  </a:cubicBezTo>
                  <a:lnTo>
                    <a:pt x="50" y="310"/>
                  </a:lnTo>
                  <a:close/>
                  <a:moveTo>
                    <a:pt x="55" y="79"/>
                  </a:moveTo>
                  <a:cubicBezTo>
                    <a:pt x="52" y="91"/>
                    <a:pt x="50" y="104"/>
                    <a:pt x="50" y="116"/>
                  </a:cubicBezTo>
                  <a:cubicBezTo>
                    <a:pt x="50" y="132"/>
                    <a:pt x="53" y="152"/>
                    <a:pt x="61" y="174"/>
                  </a:cubicBezTo>
                  <a:cubicBezTo>
                    <a:pt x="64" y="184"/>
                    <a:pt x="64" y="184"/>
                    <a:pt x="64" y="184"/>
                  </a:cubicBezTo>
                  <a:cubicBezTo>
                    <a:pt x="54" y="187"/>
                    <a:pt x="54" y="187"/>
                    <a:pt x="54" y="187"/>
                  </a:cubicBezTo>
                  <a:cubicBezTo>
                    <a:pt x="45" y="190"/>
                    <a:pt x="33" y="196"/>
                    <a:pt x="29" y="205"/>
                  </a:cubicBezTo>
                  <a:cubicBezTo>
                    <a:pt x="26" y="216"/>
                    <a:pt x="30" y="233"/>
                    <a:pt x="36" y="247"/>
                  </a:cubicBezTo>
                  <a:cubicBezTo>
                    <a:pt x="42" y="234"/>
                    <a:pt x="52" y="223"/>
                    <a:pt x="65" y="215"/>
                  </a:cubicBezTo>
                  <a:cubicBezTo>
                    <a:pt x="74" y="209"/>
                    <a:pt x="74" y="209"/>
                    <a:pt x="74" y="209"/>
                  </a:cubicBezTo>
                  <a:cubicBezTo>
                    <a:pt x="79" y="219"/>
                    <a:pt x="79" y="219"/>
                    <a:pt x="79" y="219"/>
                  </a:cubicBezTo>
                  <a:cubicBezTo>
                    <a:pt x="80" y="221"/>
                    <a:pt x="81" y="223"/>
                    <a:pt x="82" y="225"/>
                  </a:cubicBezTo>
                  <a:cubicBezTo>
                    <a:pt x="89" y="225"/>
                    <a:pt x="96" y="225"/>
                    <a:pt x="103" y="225"/>
                  </a:cubicBezTo>
                  <a:cubicBezTo>
                    <a:pt x="104" y="223"/>
                    <a:pt x="105" y="221"/>
                    <a:pt x="105" y="219"/>
                  </a:cubicBezTo>
                  <a:cubicBezTo>
                    <a:pt x="110" y="209"/>
                    <a:pt x="110" y="209"/>
                    <a:pt x="110" y="209"/>
                  </a:cubicBezTo>
                  <a:cubicBezTo>
                    <a:pt x="120" y="215"/>
                    <a:pt x="120" y="215"/>
                    <a:pt x="120" y="215"/>
                  </a:cubicBezTo>
                  <a:cubicBezTo>
                    <a:pt x="133" y="223"/>
                    <a:pt x="142" y="234"/>
                    <a:pt x="148" y="247"/>
                  </a:cubicBezTo>
                  <a:cubicBezTo>
                    <a:pt x="154" y="233"/>
                    <a:pt x="159" y="216"/>
                    <a:pt x="155" y="205"/>
                  </a:cubicBezTo>
                  <a:cubicBezTo>
                    <a:pt x="152" y="196"/>
                    <a:pt x="140" y="190"/>
                    <a:pt x="130" y="187"/>
                  </a:cubicBezTo>
                  <a:cubicBezTo>
                    <a:pt x="120" y="184"/>
                    <a:pt x="120" y="184"/>
                    <a:pt x="120" y="184"/>
                  </a:cubicBezTo>
                  <a:cubicBezTo>
                    <a:pt x="123" y="174"/>
                    <a:pt x="123" y="174"/>
                    <a:pt x="123" y="174"/>
                  </a:cubicBezTo>
                  <a:cubicBezTo>
                    <a:pt x="131" y="152"/>
                    <a:pt x="135" y="132"/>
                    <a:pt x="135" y="116"/>
                  </a:cubicBezTo>
                  <a:cubicBezTo>
                    <a:pt x="135" y="104"/>
                    <a:pt x="133" y="91"/>
                    <a:pt x="129" y="79"/>
                  </a:cubicBezTo>
                  <a:cubicBezTo>
                    <a:pt x="117" y="47"/>
                    <a:pt x="99" y="26"/>
                    <a:pt x="92" y="21"/>
                  </a:cubicBezTo>
                  <a:cubicBezTo>
                    <a:pt x="85" y="26"/>
                    <a:pt x="67" y="47"/>
                    <a:pt x="55"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40" name="Freeform 31">
              <a:extLst>
                <a:ext uri="{FF2B5EF4-FFF2-40B4-BE49-F238E27FC236}">
                  <a16:creationId xmlns:a16="http://schemas.microsoft.com/office/drawing/2014/main" id="{C5F7C843-D7F9-4149-825B-6620203D6C72}"/>
                </a:ext>
              </a:extLst>
            </p:cNvPr>
            <p:cNvSpPr>
              <a:spLocks noEditPoints="1"/>
            </p:cNvSpPr>
            <p:nvPr/>
          </p:nvSpPr>
          <p:spPr bwMode="auto">
            <a:xfrm>
              <a:off x="4960938" y="5127626"/>
              <a:ext cx="244475" cy="241300"/>
            </a:xfrm>
            <a:custGeom>
              <a:avLst/>
              <a:gdLst>
                <a:gd name="T0" fmla="*/ 32 w 64"/>
                <a:gd name="T1" fmla="*/ 64 h 64"/>
                <a:gd name="T2" fmla="*/ 0 w 64"/>
                <a:gd name="T3" fmla="*/ 32 h 64"/>
                <a:gd name="T4" fmla="*/ 32 w 64"/>
                <a:gd name="T5" fmla="*/ 0 h 64"/>
                <a:gd name="T6" fmla="*/ 64 w 64"/>
                <a:gd name="T7" fmla="*/ 32 h 64"/>
                <a:gd name="T8" fmla="*/ 32 w 64"/>
                <a:gd name="T9" fmla="*/ 64 h 64"/>
                <a:gd name="T10" fmla="*/ 32 w 64"/>
                <a:gd name="T11" fmla="*/ 12 h 64"/>
                <a:gd name="T12" fmla="*/ 12 w 64"/>
                <a:gd name="T13" fmla="*/ 32 h 64"/>
                <a:gd name="T14" fmla="*/ 32 w 64"/>
                <a:gd name="T15" fmla="*/ 52 h 64"/>
                <a:gd name="T16" fmla="*/ 52 w 64"/>
                <a:gd name="T17" fmla="*/ 32 h 64"/>
                <a:gd name="T18" fmla="*/ 32 w 64"/>
                <a:gd name="T19" fmla="*/ 1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64">
                  <a:moveTo>
                    <a:pt x="32" y="64"/>
                  </a:moveTo>
                  <a:cubicBezTo>
                    <a:pt x="14" y="64"/>
                    <a:pt x="0" y="50"/>
                    <a:pt x="0" y="32"/>
                  </a:cubicBezTo>
                  <a:cubicBezTo>
                    <a:pt x="0" y="14"/>
                    <a:pt x="14" y="0"/>
                    <a:pt x="32" y="0"/>
                  </a:cubicBezTo>
                  <a:cubicBezTo>
                    <a:pt x="50" y="0"/>
                    <a:pt x="64" y="14"/>
                    <a:pt x="64" y="32"/>
                  </a:cubicBezTo>
                  <a:cubicBezTo>
                    <a:pt x="64" y="50"/>
                    <a:pt x="50" y="64"/>
                    <a:pt x="32" y="64"/>
                  </a:cubicBezTo>
                  <a:close/>
                  <a:moveTo>
                    <a:pt x="32" y="12"/>
                  </a:moveTo>
                  <a:cubicBezTo>
                    <a:pt x="21" y="12"/>
                    <a:pt x="12" y="21"/>
                    <a:pt x="12" y="32"/>
                  </a:cubicBezTo>
                  <a:cubicBezTo>
                    <a:pt x="12" y="43"/>
                    <a:pt x="21" y="52"/>
                    <a:pt x="32" y="52"/>
                  </a:cubicBezTo>
                  <a:cubicBezTo>
                    <a:pt x="43" y="52"/>
                    <a:pt x="52" y="43"/>
                    <a:pt x="52" y="32"/>
                  </a:cubicBezTo>
                  <a:cubicBezTo>
                    <a:pt x="52" y="21"/>
                    <a:pt x="43" y="12"/>
                    <a:pt x="32"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41" name="Freeform 32">
              <a:extLst>
                <a:ext uri="{FF2B5EF4-FFF2-40B4-BE49-F238E27FC236}">
                  <a16:creationId xmlns:a16="http://schemas.microsoft.com/office/drawing/2014/main" id="{ED87BA11-C887-4EA0-A943-53B3C11DECB2}"/>
                </a:ext>
              </a:extLst>
            </p:cNvPr>
            <p:cNvSpPr>
              <a:spLocks noEditPoints="1"/>
            </p:cNvSpPr>
            <p:nvPr/>
          </p:nvSpPr>
          <p:spPr bwMode="auto">
            <a:xfrm>
              <a:off x="4973638" y="5649913"/>
              <a:ext cx="225425" cy="358775"/>
            </a:xfrm>
            <a:custGeom>
              <a:avLst/>
              <a:gdLst>
                <a:gd name="T0" fmla="*/ 29 w 59"/>
                <a:gd name="T1" fmla="*/ 95 h 95"/>
                <a:gd name="T2" fmla="*/ 24 w 59"/>
                <a:gd name="T3" fmla="*/ 85 h 95"/>
                <a:gd name="T4" fmla="*/ 0 w 59"/>
                <a:gd name="T5" fmla="*/ 26 h 95"/>
                <a:gd name="T6" fmla="*/ 29 w 59"/>
                <a:gd name="T7" fmla="*/ 0 h 95"/>
                <a:gd name="T8" fmla="*/ 59 w 59"/>
                <a:gd name="T9" fmla="*/ 26 h 95"/>
                <a:gd name="T10" fmla="*/ 34 w 59"/>
                <a:gd name="T11" fmla="*/ 85 h 95"/>
                <a:gd name="T12" fmla="*/ 29 w 59"/>
                <a:gd name="T13" fmla="*/ 95 h 95"/>
                <a:gd name="T14" fmla="*/ 29 w 59"/>
                <a:gd name="T15" fmla="*/ 12 h 95"/>
                <a:gd name="T16" fmla="*/ 12 w 59"/>
                <a:gd name="T17" fmla="*/ 26 h 95"/>
                <a:gd name="T18" fmla="*/ 29 w 59"/>
                <a:gd name="T19" fmla="*/ 69 h 95"/>
                <a:gd name="T20" fmla="*/ 47 w 59"/>
                <a:gd name="T21" fmla="*/ 26 h 95"/>
                <a:gd name="T22" fmla="*/ 29 w 59"/>
                <a:gd name="T23" fmla="*/ 1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9" h="95">
                  <a:moveTo>
                    <a:pt x="29" y="95"/>
                  </a:moveTo>
                  <a:cubicBezTo>
                    <a:pt x="24" y="85"/>
                    <a:pt x="24" y="85"/>
                    <a:pt x="24" y="85"/>
                  </a:cubicBezTo>
                  <a:cubicBezTo>
                    <a:pt x="20" y="77"/>
                    <a:pt x="0" y="38"/>
                    <a:pt x="0" y="26"/>
                  </a:cubicBezTo>
                  <a:cubicBezTo>
                    <a:pt x="0" y="12"/>
                    <a:pt x="13" y="0"/>
                    <a:pt x="29" y="0"/>
                  </a:cubicBezTo>
                  <a:cubicBezTo>
                    <a:pt x="45" y="0"/>
                    <a:pt x="59" y="12"/>
                    <a:pt x="59" y="26"/>
                  </a:cubicBezTo>
                  <a:cubicBezTo>
                    <a:pt x="59" y="38"/>
                    <a:pt x="39" y="77"/>
                    <a:pt x="34" y="85"/>
                  </a:cubicBezTo>
                  <a:lnTo>
                    <a:pt x="29" y="95"/>
                  </a:lnTo>
                  <a:close/>
                  <a:moveTo>
                    <a:pt x="29" y="12"/>
                  </a:moveTo>
                  <a:cubicBezTo>
                    <a:pt x="19" y="12"/>
                    <a:pt x="12" y="18"/>
                    <a:pt x="12" y="26"/>
                  </a:cubicBezTo>
                  <a:cubicBezTo>
                    <a:pt x="12" y="31"/>
                    <a:pt x="20" y="50"/>
                    <a:pt x="29" y="69"/>
                  </a:cubicBezTo>
                  <a:cubicBezTo>
                    <a:pt x="38" y="50"/>
                    <a:pt x="47" y="31"/>
                    <a:pt x="47" y="26"/>
                  </a:cubicBezTo>
                  <a:cubicBezTo>
                    <a:pt x="47" y="18"/>
                    <a:pt x="39" y="12"/>
                    <a:pt x="29"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grpSp>
      <p:sp>
        <p:nvSpPr>
          <p:cNvPr id="42" name="Freeform 26">
            <a:extLst>
              <a:ext uri="{FF2B5EF4-FFF2-40B4-BE49-F238E27FC236}">
                <a16:creationId xmlns:a16="http://schemas.microsoft.com/office/drawing/2014/main" id="{987212F2-A29D-41C7-9E54-B9DB4401DBDE}"/>
              </a:ext>
            </a:extLst>
          </p:cNvPr>
          <p:cNvSpPr>
            <a:spLocks noEditPoints="1"/>
          </p:cNvSpPr>
          <p:nvPr/>
        </p:nvSpPr>
        <p:spPr bwMode="auto">
          <a:xfrm rot="2700000">
            <a:off x="4700296" y="3283507"/>
            <a:ext cx="187130" cy="344630"/>
          </a:xfrm>
          <a:custGeom>
            <a:avLst/>
            <a:gdLst>
              <a:gd name="T0" fmla="*/ 482 w 579"/>
              <a:gd name="T1" fmla="*/ 367 h 1073"/>
              <a:gd name="T2" fmla="*/ 482 w 579"/>
              <a:gd name="T3" fmla="*/ 148 h 1073"/>
              <a:gd name="T4" fmla="*/ 525 w 579"/>
              <a:gd name="T5" fmla="*/ 79 h 1073"/>
              <a:gd name="T6" fmla="*/ 447 w 579"/>
              <a:gd name="T7" fmla="*/ 0 h 1073"/>
              <a:gd name="T8" fmla="*/ 132 w 579"/>
              <a:gd name="T9" fmla="*/ 0 h 1073"/>
              <a:gd name="T10" fmla="*/ 54 w 579"/>
              <a:gd name="T11" fmla="*/ 79 h 1073"/>
              <a:gd name="T12" fmla="*/ 96 w 579"/>
              <a:gd name="T13" fmla="*/ 148 h 1073"/>
              <a:gd name="T14" fmla="*/ 96 w 579"/>
              <a:gd name="T15" fmla="*/ 367 h 1073"/>
              <a:gd name="T16" fmla="*/ 0 w 579"/>
              <a:gd name="T17" fmla="*/ 583 h 1073"/>
              <a:gd name="T18" fmla="*/ 0 w 579"/>
              <a:gd name="T19" fmla="*/ 612 h 1073"/>
              <a:gd name="T20" fmla="*/ 224 w 579"/>
              <a:gd name="T21" fmla="*/ 612 h 1073"/>
              <a:gd name="T22" fmla="*/ 224 w 579"/>
              <a:gd name="T23" fmla="*/ 923 h 1073"/>
              <a:gd name="T24" fmla="*/ 289 w 579"/>
              <a:gd name="T25" fmla="*/ 1073 h 1073"/>
              <a:gd name="T26" fmla="*/ 355 w 579"/>
              <a:gd name="T27" fmla="*/ 923 h 1073"/>
              <a:gd name="T28" fmla="*/ 355 w 579"/>
              <a:gd name="T29" fmla="*/ 612 h 1073"/>
              <a:gd name="T30" fmla="*/ 579 w 579"/>
              <a:gd name="T31" fmla="*/ 612 h 1073"/>
              <a:gd name="T32" fmla="*/ 579 w 579"/>
              <a:gd name="T33" fmla="*/ 583 h 1073"/>
              <a:gd name="T34" fmla="*/ 482 w 579"/>
              <a:gd name="T35" fmla="*/ 367 h 1073"/>
              <a:gd name="T36" fmla="*/ 132 w 579"/>
              <a:gd name="T37" fmla="*/ 58 h 1073"/>
              <a:gd name="T38" fmla="*/ 447 w 579"/>
              <a:gd name="T39" fmla="*/ 58 h 1073"/>
              <a:gd name="T40" fmla="*/ 467 w 579"/>
              <a:gd name="T41" fmla="*/ 79 h 1073"/>
              <a:gd name="T42" fmla="*/ 449 w 579"/>
              <a:gd name="T43" fmla="*/ 99 h 1073"/>
              <a:gd name="T44" fmla="*/ 436 w 579"/>
              <a:gd name="T45" fmla="*/ 101 h 1073"/>
              <a:gd name="T46" fmla="*/ 143 w 579"/>
              <a:gd name="T47" fmla="*/ 101 h 1073"/>
              <a:gd name="T48" fmla="*/ 129 w 579"/>
              <a:gd name="T49" fmla="*/ 99 h 1073"/>
              <a:gd name="T50" fmla="*/ 111 w 579"/>
              <a:gd name="T51" fmla="*/ 79 h 1073"/>
              <a:gd name="T52" fmla="*/ 132 w 579"/>
              <a:gd name="T53" fmla="*/ 58 h 1073"/>
              <a:gd name="T54" fmla="*/ 424 w 579"/>
              <a:gd name="T55" fmla="*/ 370 h 1073"/>
              <a:gd name="T56" fmla="*/ 154 w 579"/>
              <a:gd name="T57" fmla="*/ 370 h 1073"/>
              <a:gd name="T58" fmla="*/ 154 w 579"/>
              <a:gd name="T59" fmla="*/ 130 h 1073"/>
              <a:gd name="T60" fmla="*/ 424 w 579"/>
              <a:gd name="T61" fmla="*/ 130 h 1073"/>
              <a:gd name="T62" fmla="*/ 424 w 579"/>
              <a:gd name="T63" fmla="*/ 370 h 1073"/>
              <a:gd name="T64" fmla="*/ 297 w 579"/>
              <a:gd name="T65" fmla="*/ 911 h 1073"/>
              <a:gd name="T66" fmla="*/ 289 w 579"/>
              <a:gd name="T67" fmla="*/ 928 h 1073"/>
              <a:gd name="T68" fmla="*/ 282 w 579"/>
              <a:gd name="T69" fmla="*/ 911 h 1073"/>
              <a:gd name="T70" fmla="*/ 282 w 579"/>
              <a:gd name="T71" fmla="*/ 612 h 1073"/>
              <a:gd name="T72" fmla="*/ 297 w 579"/>
              <a:gd name="T73" fmla="*/ 612 h 1073"/>
              <a:gd name="T74" fmla="*/ 297 w 579"/>
              <a:gd name="T75" fmla="*/ 911 h 1073"/>
              <a:gd name="T76" fmla="*/ 355 w 579"/>
              <a:gd name="T77" fmla="*/ 554 h 1073"/>
              <a:gd name="T78" fmla="*/ 224 w 579"/>
              <a:gd name="T79" fmla="*/ 554 h 1073"/>
              <a:gd name="T80" fmla="*/ 59 w 579"/>
              <a:gd name="T81" fmla="*/ 554 h 1073"/>
              <a:gd name="T82" fmla="*/ 144 w 579"/>
              <a:gd name="T83" fmla="*/ 403 h 1073"/>
              <a:gd name="T84" fmla="*/ 149 w 579"/>
              <a:gd name="T85" fmla="*/ 399 h 1073"/>
              <a:gd name="T86" fmla="*/ 430 w 579"/>
              <a:gd name="T87" fmla="*/ 399 h 1073"/>
              <a:gd name="T88" fmla="*/ 435 w 579"/>
              <a:gd name="T89" fmla="*/ 403 h 1073"/>
              <a:gd name="T90" fmla="*/ 519 w 579"/>
              <a:gd name="T91" fmla="*/ 554 h 1073"/>
              <a:gd name="T92" fmla="*/ 355 w 579"/>
              <a:gd name="T93" fmla="*/ 554 h 1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79" h="1073">
                <a:moveTo>
                  <a:pt x="482" y="367"/>
                </a:moveTo>
                <a:cubicBezTo>
                  <a:pt x="482" y="148"/>
                  <a:pt x="482" y="148"/>
                  <a:pt x="482" y="148"/>
                </a:cubicBezTo>
                <a:cubicBezTo>
                  <a:pt x="508" y="135"/>
                  <a:pt x="525" y="109"/>
                  <a:pt x="525" y="79"/>
                </a:cubicBezTo>
                <a:cubicBezTo>
                  <a:pt x="525" y="35"/>
                  <a:pt x="490" y="0"/>
                  <a:pt x="447" y="0"/>
                </a:cubicBezTo>
                <a:cubicBezTo>
                  <a:pt x="132" y="0"/>
                  <a:pt x="132" y="0"/>
                  <a:pt x="132" y="0"/>
                </a:cubicBezTo>
                <a:cubicBezTo>
                  <a:pt x="89" y="0"/>
                  <a:pt x="54" y="35"/>
                  <a:pt x="54" y="79"/>
                </a:cubicBezTo>
                <a:cubicBezTo>
                  <a:pt x="54" y="109"/>
                  <a:pt x="71" y="135"/>
                  <a:pt x="96" y="148"/>
                </a:cubicBezTo>
                <a:cubicBezTo>
                  <a:pt x="96" y="367"/>
                  <a:pt x="96" y="367"/>
                  <a:pt x="96" y="367"/>
                </a:cubicBezTo>
                <a:cubicBezTo>
                  <a:pt x="35" y="422"/>
                  <a:pt x="0" y="500"/>
                  <a:pt x="0" y="583"/>
                </a:cubicBezTo>
                <a:cubicBezTo>
                  <a:pt x="0" y="612"/>
                  <a:pt x="0" y="612"/>
                  <a:pt x="0" y="612"/>
                </a:cubicBezTo>
                <a:cubicBezTo>
                  <a:pt x="224" y="612"/>
                  <a:pt x="224" y="612"/>
                  <a:pt x="224" y="612"/>
                </a:cubicBezTo>
                <a:cubicBezTo>
                  <a:pt x="224" y="923"/>
                  <a:pt x="224" y="923"/>
                  <a:pt x="224" y="923"/>
                </a:cubicBezTo>
                <a:cubicBezTo>
                  <a:pt x="289" y="1073"/>
                  <a:pt x="289" y="1073"/>
                  <a:pt x="289" y="1073"/>
                </a:cubicBezTo>
                <a:cubicBezTo>
                  <a:pt x="355" y="923"/>
                  <a:pt x="355" y="923"/>
                  <a:pt x="355" y="923"/>
                </a:cubicBezTo>
                <a:cubicBezTo>
                  <a:pt x="355" y="612"/>
                  <a:pt x="355" y="612"/>
                  <a:pt x="355" y="612"/>
                </a:cubicBezTo>
                <a:cubicBezTo>
                  <a:pt x="579" y="612"/>
                  <a:pt x="579" y="612"/>
                  <a:pt x="579" y="612"/>
                </a:cubicBezTo>
                <a:cubicBezTo>
                  <a:pt x="579" y="583"/>
                  <a:pt x="579" y="583"/>
                  <a:pt x="579" y="583"/>
                </a:cubicBezTo>
                <a:cubicBezTo>
                  <a:pt x="579" y="500"/>
                  <a:pt x="544" y="422"/>
                  <a:pt x="482" y="367"/>
                </a:cubicBezTo>
                <a:close/>
                <a:moveTo>
                  <a:pt x="132" y="58"/>
                </a:moveTo>
                <a:cubicBezTo>
                  <a:pt x="447" y="58"/>
                  <a:pt x="447" y="58"/>
                  <a:pt x="447" y="58"/>
                </a:cubicBezTo>
                <a:cubicBezTo>
                  <a:pt x="458" y="58"/>
                  <a:pt x="467" y="67"/>
                  <a:pt x="467" y="79"/>
                </a:cubicBezTo>
                <a:cubicBezTo>
                  <a:pt x="467" y="89"/>
                  <a:pt x="459" y="97"/>
                  <a:pt x="449" y="99"/>
                </a:cubicBezTo>
                <a:cubicBezTo>
                  <a:pt x="436" y="101"/>
                  <a:pt x="436" y="101"/>
                  <a:pt x="436" y="101"/>
                </a:cubicBezTo>
                <a:cubicBezTo>
                  <a:pt x="143" y="101"/>
                  <a:pt x="143" y="101"/>
                  <a:pt x="143" y="101"/>
                </a:cubicBezTo>
                <a:cubicBezTo>
                  <a:pt x="129" y="99"/>
                  <a:pt x="129" y="99"/>
                  <a:pt x="129" y="99"/>
                </a:cubicBezTo>
                <a:cubicBezTo>
                  <a:pt x="119" y="97"/>
                  <a:pt x="111" y="89"/>
                  <a:pt x="111" y="79"/>
                </a:cubicBezTo>
                <a:cubicBezTo>
                  <a:pt x="111" y="67"/>
                  <a:pt x="121" y="58"/>
                  <a:pt x="132" y="58"/>
                </a:cubicBezTo>
                <a:close/>
                <a:moveTo>
                  <a:pt x="424" y="370"/>
                </a:moveTo>
                <a:cubicBezTo>
                  <a:pt x="154" y="370"/>
                  <a:pt x="154" y="370"/>
                  <a:pt x="154" y="370"/>
                </a:cubicBezTo>
                <a:cubicBezTo>
                  <a:pt x="154" y="130"/>
                  <a:pt x="154" y="130"/>
                  <a:pt x="154" y="130"/>
                </a:cubicBezTo>
                <a:cubicBezTo>
                  <a:pt x="424" y="130"/>
                  <a:pt x="424" y="130"/>
                  <a:pt x="424" y="130"/>
                </a:cubicBezTo>
                <a:lnTo>
                  <a:pt x="424" y="370"/>
                </a:lnTo>
                <a:close/>
                <a:moveTo>
                  <a:pt x="297" y="911"/>
                </a:moveTo>
                <a:cubicBezTo>
                  <a:pt x="289" y="928"/>
                  <a:pt x="289" y="928"/>
                  <a:pt x="289" y="928"/>
                </a:cubicBezTo>
                <a:cubicBezTo>
                  <a:pt x="282" y="911"/>
                  <a:pt x="282" y="911"/>
                  <a:pt x="282" y="911"/>
                </a:cubicBezTo>
                <a:cubicBezTo>
                  <a:pt x="282" y="612"/>
                  <a:pt x="282" y="612"/>
                  <a:pt x="282" y="612"/>
                </a:cubicBezTo>
                <a:cubicBezTo>
                  <a:pt x="297" y="612"/>
                  <a:pt x="297" y="612"/>
                  <a:pt x="297" y="612"/>
                </a:cubicBezTo>
                <a:lnTo>
                  <a:pt x="297" y="911"/>
                </a:lnTo>
                <a:close/>
                <a:moveTo>
                  <a:pt x="355" y="554"/>
                </a:moveTo>
                <a:cubicBezTo>
                  <a:pt x="224" y="554"/>
                  <a:pt x="224" y="554"/>
                  <a:pt x="224" y="554"/>
                </a:cubicBezTo>
                <a:cubicBezTo>
                  <a:pt x="59" y="554"/>
                  <a:pt x="59" y="554"/>
                  <a:pt x="59" y="554"/>
                </a:cubicBezTo>
                <a:cubicBezTo>
                  <a:pt x="67" y="495"/>
                  <a:pt x="97" y="441"/>
                  <a:pt x="144" y="403"/>
                </a:cubicBezTo>
                <a:cubicBezTo>
                  <a:pt x="149" y="399"/>
                  <a:pt x="149" y="399"/>
                  <a:pt x="149" y="399"/>
                </a:cubicBezTo>
                <a:cubicBezTo>
                  <a:pt x="430" y="399"/>
                  <a:pt x="430" y="399"/>
                  <a:pt x="430" y="399"/>
                </a:cubicBezTo>
                <a:cubicBezTo>
                  <a:pt x="435" y="403"/>
                  <a:pt x="435" y="403"/>
                  <a:pt x="435" y="403"/>
                </a:cubicBezTo>
                <a:cubicBezTo>
                  <a:pt x="482" y="441"/>
                  <a:pt x="512" y="495"/>
                  <a:pt x="519" y="554"/>
                </a:cubicBezTo>
                <a:lnTo>
                  <a:pt x="355" y="554"/>
                </a:lnTo>
                <a:close/>
              </a:path>
            </a:pathLst>
          </a:custGeom>
          <a:solidFill>
            <a:srgbClr val="7FBC41"/>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Tree>
    <p:custDataLst>
      <p:tags r:id="rId1"/>
    </p:custDataLst>
    <p:extLst>
      <p:ext uri="{BB962C8B-B14F-4D97-AF65-F5344CB8AC3E}">
        <p14:creationId xmlns:p14="http://schemas.microsoft.com/office/powerpoint/2010/main" val="3706195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par>
                                <p:cTn id="15" presetID="53" presetClass="entr" presetSubtype="16" fill="hold" nodeType="with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500" fill="hold"/>
                                        <p:tgtEl>
                                          <p:spTgt spid="25"/>
                                        </p:tgtEl>
                                        <p:attrNameLst>
                                          <p:attrName>ppt_w</p:attrName>
                                        </p:attrNameLst>
                                      </p:cBhvr>
                                      <p:tavLst>
                                        <p:tav tm="0">
                                          <p:val>
                                            <p:fltVal val="0"/>
                                          </p:val>
                                        </p:tav>
                                        <p:tav tm="100000">
                                          <p:val>
                                            <p:strVal val="#ppt_w"/>
                                          </p:val>
                                        </p:tav>
                                      </p:tavLst>
                                    </p:anim>
                                    <p:anim calcmode="lin" valueType="num">
                                      <p:cBhvr>
                                        <p:cTn id="18" dur="500" fill="hold"/>
                                        <p:tgtEl>
                                          <p:spTgt spid="25"/>
                                        </p:tgtEl>
                                        <p:attrNameLst>
                                          <p:attrName>ppt_h</p:attrName>
                                        </p:attrNameLst>
                                      </p:cBhvr>
                                      <p:tavLst>
                                        <p:tav tm="0">
                                          <p:val>
                                            <p:fltVal val="0"/>
                                          </p:val>
                                        </p:tav>
                                        <p:tav tm="100000">
                                          <p:val>
                                            <p:strVal val="#ppt_h"/>
                                          </p:val>
                                        </p:tav>
                                      </p:tavLst>
                                    </p:anim>
                                    <p:animEffect transition="in" filter="fade">
                                      <p:cBhvr>
                                        <p:cTn id="19" dur="500"/>
                                        <p:tgtEl>
                                          <p:spTgt spid="2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0"/>
                                        </p:tgtEl>
                                        <p:attrNameLst>
                                          <p:attrName>style.visibility</p:attrName>
                                        </p:attrNameLst>
                                      </p:cBhvr>
                                      <p:to>
                                        <p:strVal val="visible"/>
                                      </p:to>
                                    </p:set>
                                    <p:anim calcmode="lin" valueType="num">
                                      <p:cBhvr>
                                        <p:cTn id="22" dur="500" fill="hold"/>
                                        <p:tgtEl>
                                          <p:spTgt spid="30"/>
                                        </p:tgtEl>
                                        <p:attrNameLst>
                                          <p:attrName>ppt_w</p:attrName>
                                        </p:attrNameLst>
                                      </p:cBhvr>
                                      <p:tavLst>
                                        <p:tav tm="0">
                                          <p:val>
                                            <p:fltVal val="0"/>
                                          </p:val>
                                        </p:tav>
                                        <p:tav tm="100000">
                                          <p:val>
                                            <p:strVal val="#ppt_w"/>
                                          </p:val>
                                        </p:tav>
                                      </p:tavLst>
                                    </p:anim>
                                    <p:anim calcmode="lin" valueType="num">
                                      <p:cBhvr>
                                        <p:cTn id="23" dur="500" fill="hold"/>
                                        <p:tgtEl>
                                          <p:spTgt spid="30"/>
                                        </p:tgtEl>
                                        <p:attrNameLst>
                                          <p:attrName>ppt_h</p:attrName>
                                        </p:attrNameLst>
                                      </p:cBhvr>
                                      <p:tavLst>
                                        <p:tav tm="0">
                                          <p:val>
                                            <p:fltVal val="0"/>
                                          </p:val>
                                        </p:tav>
                                        <p:tav tm="100000">
                                          <p:val>
                                            <p:strVal val="#ppt_h"/>
                                          </p:val>
                                        </p:tav>
                                      </p:tavLst>
                                    </p:anim>
                                    <p:animEffect transition="in" filter="fade">
                                      <p:cBhvr>
                                        <p:cTn id="24" dur="500"/>
                                        <p:tgtEl>
                                          <p:spTgt spid="30"/>
                                        </p:tgtEl>
                                      </p:cBhvr>
                                    </p:animEffect>
                                  </p:childTnLst>
                                </p:cTn>
                              </p:par>
                              <p:par>
                                <p:cTn id="25" presetID="53" presetClass="entr" presetSubtype="16" fill="hold" nodeType="with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p:cTn id="27" dur="500" fill="hold"/>
                                        <p:tgtEl>
                                          <p:spTgt spid="31"/>
                                        </p:tgtEl>
                                        <p:attrNameLst>
                                          <p:attrName>ppt_w</p:attrName>
                                        </p:attrNameLst>
                                      </p:cBhvr>
                                      <p:tavLst>
                                        <p:tav tm="0">
                                          <p:val>
                                            <p:fltVal val="0"/>
                                          </p:val>
                                        </p:tav>
                                        <p:tav tm="100000">
                                          <p:val>
                                            <p:strVal val="#ppt_w"/>
                                          </p:val>
                                        </p:tav>
                                      </p:tavLst>
                                    </p:anim>
                                    <p:anim calcmode="lin" valueType="num">
                                      <p:cBhvr>
                                        <p:cTn id="28" dur="500" fill="hold"/>
                                        <p:tgtEl>
                                          <p:spTgt spid="31"/>
                                        </p:tgtEl>
                                        <p:attrNameLst>
                                          <p:attrName>ppt_h</p:attrName>
                                        </p:attrNameLst>
                                      </p:cBhvr>
                                      <p:tavLst>
                                        <p:tav tm="0">
                                          <p:val>
                                            <p:fltVal val="0"/>
                                          </p:val>
                                        </p:tav>
                                        <p:tav tm="100000">
                                          <p:val>
                                            <p:strVal val="#ppt_h"/>
                                          </p:val>
                                        </p:tav>
                                      </p:tavLst>
                                    </p:anim>
                                    <p:animEffect transition="in" filter="fade">
                                      <p:cBhvr>
                                        <p:cTn id="29" dur="500"/>
                                        <p:tgtEl>
                                          <p:spTgt spid="31"/>
                                        </p:tgtEl>
                                      </p:cBhvr>
                                    </p:animEffect>
                                  </p:childTnLst>
                                </p:cTn>
                              </p:par>
                              <p:par>
                                <p:cTn id="30" presetID="53" presetClass="entr" presetSubtype="16" fill="hold" nodeType="withEffect">
                                  <p:stCondLst>
                                    <p:cond delay="0"/>
                                  </p:stCondLst>
                                  <p:childTnLst>
                                    <p:set>
                                      <p:cBhvr>
                                        <p:cTn id="31" dur="1" fill="hold">
                                          <p:stCondLst>
                                            <p:cond delay="0"/>
                                          </p:stCondLst>
                                        </p:cTn>
                                        <p:tgtEl>
                                          <p:spTgt spid="38"/>
                                        </p:tgtEl>
                                        <p:attrNameLst>
                                          <p:attrName>style.visibility</p:attrName>
                                        </p:attrNameLst>
                                      </p:cBhvr>
                                      <p:to>
                                        <p:strVal val="visible"/>
                                      </p:to>
                                    </p:set>
                                    <p:anim calcmode="lin" valueType="num">
                                      <p:cBhvr>
                                        <p:cTn id="32" dur="500" fill="hold"/>
                                        <p:tgtEl>
                                          <p:spTgt spid="38"/>
                                        </p:tgtEl>
                                        <p:attrNameLst>
                                          <p:attrName>ppt_w</p:attrName>
                                        </p:attrNameLst>
                                      </p:cBhvr>
                                      <p:tavLst>
                                        <p:tav tm="0">
                                          <p:val>
                                            <p:fltVal val="0"/>
                                          </p:val>
                                        </p:tav>
                                        <p:tav tm="100000">
                                          <p:val>
                                            <p:strVal val="#ppt_w"/>
                                          </p:val>
                                        </p:tav>
                                      </p:tavLst>
                                    </p:anim>
                                    <p:anim calcmode="lin" valueType="num">
                                      <p:cBhvr>
                                        <p:cTn id="33" dur="500" fill="hold"/>
                                        <p:tgtEl>
                                          <p:spTgt spid="38"/>
                                        </p:tgtEl>
                                        <p:attrNameLst>
                                          <p:attrName>ppt_h</p:attrName>
                                        </p:attrNameLst>
                                      </p:cBhvr>
                                      <p:tavLst>
                                        <p:tav tm="0">
                                          <p:val>
                                            <p:fltVal val="0"/>
                                          </p:val>
                                        </p:tav>
                                        <p:tav tm="100000">
                                          <p:val>
                                            <p:strVal val="#ppt_h"/>
                                          </p:val>
                                        </p:tav>
                                      </p:tavLst>
                                    </p:anim>
                                    <p:animEffect transition="in" filter="fade">
                                      <p:cBhvr>
                                        <p:cTn id="34" dur="500"/>
                                        <p:tgtEl>
                                          <p:spTgt spid="38"/>
                                        </p:tgtEl>
                                      </p:cBhvr>
                                    </p:animEffect>
                                  </p:childTnLst>
                                </p:cTn>
                              </p:par>
                            </p:childTnLst>
                          </p:cTn>
                        </p:par>
                        <p:par>
                          <p:cTn id="35" fill="hold">
                            <p:stCondLst>
                              <p:cond delay="500"/>
                            </p:stCondLst>
                            <p:childTnLst>
                              <p:par>
                                <p:cTn id="36" presetID="53" presetClass="entr" presetSubtype="16" fill="hold" grpId="0" nodeType="afterEffect">
                                  <p:stCondLst>
                                    <p:cond delay="0"/>
                                  </p:stCondLst>
                                  <p:childTnLst>
                                    <p:set>
                                      <p:cBhvr>
                                        <p:cTn id="37" dur="1" fill="hold">
                                          <p:stCondLst>
                                            <p:cond delay="0"/>
                                          </p:stCondLst>
                                        </p:cTn>
                                        <p:tgtEl>
                                          <p:spTgt spid="42"/>
                                        </p:tgtEl>
                                        <p:attrNameLst>
                                          <p:attrName>style.visibility</p:attrName>
                                        </p:attrNameLst>
                                      </p:cBhvr>
                                      <p:to>
                                        <p:strVal val="visible"/>
                                      </p:to>
                                    </p:set>
                                    <p:anim calcmode="lin" valueType="num">
                                      <p:cBhvr>
                                        <p:cTn id="38" dur="500" fill="hold"/>
                                        <p:tgtEl>
                                          <p:spTgt spid="42"/>
                                        </p:tgtEl>
                                        <p:attrNameLst>
                                          <p:attrName>ppt_w</p:attrName>
                                        </p:attrNameLst>
                                      </p:cBhvr>
                                      <p:tavLst>
                                        <p:tav tm="0">
                                          <p:val>
                                            <p:fltVal val="0"/>
                                          </p:val>
                                        </p:tav>
                                        <p:tav tm="100000">
                                          <p:val>
                                            <p:strVal val="#ppt_w"/>
                                          </p:val>
                                        </p:tav>
                                      </p:tavLst>
                                    </p:anim>
                                    <p:anim calcmode="lin" valueType="num">
                                      <p:cBhvr>
                                        <p:cTn id="39" dur="500" fill="hold"/>
                                        <p:tgtEl>
                                          <p:spTgt spid="42"/>
                                        </p:tgtEl>
                                        <p:attrNameLst>
                                          <p:attrName>ppt_h</p:attrName>
                                        </p:attrNameLst>
                                      </p:cBhvr>
                                      <p:tavLst>
                                        <p:tav tm="0">
                                          <p:val>
                                            <p:fltVal val="0"/>
                                          </p:val>
                                        </p:tav>
                                        <p:tav tm="100000">
                                          <p:val>
                                            <p:strVal val="#ppt_h"/>
                                          </p:val>
                                        </p:tav>
                                      </p:tavLst>
                                    </p:anim>
                                    <p:animEffect transition="in" filter="fade">
                                      <p:cBhvr>
                                        <p:cTn id="4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30" grpId="0" animBg="1"/>
      <p:bldP spid="4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4">
            <a:extLst>
              <a:ext uri="{FF2B5EF4-FFF2-40B4-BE49-F238E27FC236}">
                <a16:creationId xmlns:a16="http://schemas.microsoft.com/office/drawing/2014/main" id="{858277C3-538C-4293-951D-8091507BA0BB}"/>
              </a:ext>
            </a:extLst>
          </p:cNvPr>
          <p:cNvGrpSpPr/>
          <p:nvPr/>
        </p:nvGrpSpPr>
        <p:grpSpPr>
          <a:xfrm>
            <a:off x="6758094" y="1219284"/>
            <a:ext cx="1088265" cy="2103980"/>
            <a:chOff x="9010792" y="2176429"/>
            <a:chExt cx="1451020" cy="2805307"/>
          </a:xfrm>
        </p:grpSpPr>
        <p:sp>
          <p:nvSpPr>
            <p:cNvPr id="4" name="Freeform 27">
              <a:extLst>
                <a:ext uri="{FF2B5EF4-FFF2-40B4-BE49-F238E27FC236}">
                  <a16:creationId xmlns:a16="http://schemas.microsoft.com/office/drawing/2014/main" id="{809AC402-46FE-4987-806B-BFD411B124C1}"/>
                </a:ext>
              </a:extLst>
            </p:cNvPr>
            <p:cNvSpPr>
              <a:spLocks/>
            </p:cNvSpPr>
            <p:nvPr/>
          </p:nvSpPr>
          <p:spPr bwMode="auto">
            <a:xfrm>
              <a:off x="9010792" y="2388037"/>
              <a:ext cx="1451020" cy="2593699"/>
            </a:xfrm>
            <a:custGeom>
              <a:avLst/>
              <a:gdLst>
                <a:gd name="T0" fmla="*/ 365 w 720"/>
                <a:gd name="T1" fmla="*/ 0 h 1287"/>
                <a:gd name="T2" fmla="*/ 358 w 720"/>
                <a:gd name="T3" fmla="*/ 0 h 1287"/>
                <a:gd name="T4" fmla="*/ 0 w 720"/>
                <a:gd name="T5" fmla="*/ 0 h 1287"/>
                <a:gd name="T6" fmla="*/ 0 w 720"/>
                <a:gd name="T7" fmla="*/ 1287 h 1287"/>
                <a:gd name="T8" fmla="*/ 358 w 720"/>
                <a:gd name="T9" fmla="*/ 1287 h 1287"/>
                <a:gd name="T10" fmla="*/ 365 w 720"/>
                <a:gd name="T11" fmla="*/ 1287 h 1287"/>
                <a:gd name="T12" fmla="*/ 720 w 720"/>
                <a:gd name="T13" fmla="*/ 1287 h 1287"/>
                <a:gd name="T14" fmla="*/ 720 w 720"/>
                <a:gd name="T15" fmla="*/ 0 h 1287"/>
                <a:gd name="T16" fmla="*/ 365 w 720"/>
                <a:gd name="T17" fmla="*/ 0 h 1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0" h="1287">
                  <a:moveTo>
                    <a:pt x="365" y="0"/>
                  </a:moveTo>
                  <a:lnTo>
                    <a:pt x="358" y="0"/>
                  </a:lnTo>
                  <a:lnTo>
                    <a:pt x="0" y="0"/>
                  </a:lnTo>
                  <a:lnTo>
                    <a:pt x="0" y="1287"/>
                  </a:lnTo>
                  <a:lnTo>
                    <a:pt x="358" y="1287"/>
                  </a:lnTo>
                  <a:lnTo>
                    <a:pt x="365" y="1287"/>
                  </a:lnTo>
                  <a:lnTo>
                    <a:pt x="720" y="1287"/>
                  </a:lnTo>
                  <a:lnTo>
                    <a:pt x="720" y="0"/>
                  </a:lnTo>
                  <a:lnTo>
                    <a:pt x="365" y="0"/>
                  </a:lnTo>
                  <a:close/>
                </a:path>
              </a:pathLst>
            </a:custGeom>
            <a:gradFill flip="none" rotWithShape="1">
              <a:gsLst>
                <a:gs pos="0">
                  <a:sysClr val="window" lastClr="FFFFFF">
                    <a:lumMod val="95000"/>
                  </a:sysClr>
                </a:gs>
                <a:gs pos="57000">
                  <a:sysClr val="window" lastClr="FFFFFF">
                    <a:lumMod val="85000"/>
                  </a:sysClr>
                </a:gs>
                <a:gs pos="100000">
                  <a:sysClr val="window" lastClr="FFFFFF">
                    <a:lumMod val="75000"/>
                  </a:sysClr>
                </a:gs>
              </a:gsLst>
              <a:lin ang="0" scaled="1"/>
              <a:tileRect/>
            </a:gra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5" name="Rectangle 29">
              <a:extLst>
                <a:ext uri="{FF2B5EF4-FFF2-40B4-BE49-F238E27FC236}">
                  <a16:creationId xmlns:a16="http://schemas.microsoft.com/office/drawing/2014/main" id="{DD817425-AD45-4911-9A2E-B0C6A3D311E1}"/>
                </a:ext>
              </a:extLst>
            </p:cNvPr>
            <p:cNvSpPr>
              <a:spLocks noChangeArrowheads="1"/>
            </p:cNvSpPr>
            <p:nvPr/>
          </p:nvSpPr>
          <p:spPr bwMode="auto">
            <a:xfrm>
              <a:off x="9458190" y="2176429"/>
              <a:ext cx="562271" cy="211608"/>
            </a:xfrm>
            <a:prstGeom prst="rect">
              <a:avLst/>
            </a:prstGeom>
            <a:gradFill flip="none" rotWithShape="1">
              <a:gsLst>
                <a:gs pos="0">
                  <a:sysClr val="window" lastClr="FFFFFF">
                    <a:lumMod val="95000"/>
                  </a:sysClr>
                </a:gs>
                <a:gs pos="29000">
                  <a:sysClr val="window" lastClr="FFFFFF">
                    <a:lumMod val="85000"/>
                  </a:sysClr>
                </a:gs>
                <a:gs pos="77000">
                  <a:sysClr val="window" lastClr="FFFFFF">
                    <a:lumMod val="75000"/>
                  </a:sysClr>
                </a:gs>
                <a:gs pos="55000">
                  <a:sysClr val="window" lastClr="FFFFFF">
                    <a:lumMod val="75000"/>
                  </a:sysClr>
                </a:gs>
                <a:gs pos="100000">
                  <a:sysClr val="window" lastClr="FFFFFF">
                    <a:lumMod val="50000"/>
                  </a:sysClr>
                </a:gs>
              </a:gsLst>
              <a:path path="circle">
                <a:fillToRect t="100000" r="100000"/>
              </a:path>
              <a:tileRect l="-100000" b="-100000"/>
            </a:gra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6" name="Rectangle 30">
              <a:extLst>
                <a:ext uri="{FF2B5EF4-FFF2-40B4-BE49-F238E27FC236}">
                  <a16:creationId xmlns:a16="http://schemas.microsoft.com/office/drawing/2014/main" id="{A2A27A51-9E08-46E7-BDAD-801786E1216E}"/>
                </a:ext>
              </a:extLst>
            </p:cNvPr>
            <p:cNvSpPr>
              <a:spLocks noChangeArrowheads="1"/>
            </p:cNvSpPr>
            <p:nvPr/>
          </p:nvSpPr>
          <p:spPr bwMode="auto">
            <a:xfrm>
              <a:off x="9010792" y="2388037"/>
              <a:ext cx="1451020" cy="219669"/>
            </a:xfrm>
            <a:prstGeom prst="rect">
              <a:avLst/>
            </a:prstGeom>
            <a:gradFill flip="none" rotWithShape="1">
              <a:gsLst>
                <a:gs pos="0">
                  <a:sysClr val="window" lastClr="FFFFFF">
                    <a:lumMod val="95000"/>
                  </a:sysClr>
                </a:gs>
                <a:gs pos="29000">
                  <a:sysClr val="window" lastClr="FFFFFF">
                    <a:lumMod val="85000"/>
                  </a:sysClr>
                </a:gs>
                <a:gs pos="77000">
                  <a:sysClr val="window" lastClr="FFFFFF">
                    <a:lumMod val="75000"/>
                  </a:sysClr>
                </a:gs>
                <a:gs pos="55000">
                  <a:sysClr val="window" lastClr="FFFFFF">
                    <a:lumMod val="75000"/>
                  </a:sysClr>
                </a:gs>
                <a:gs pos="100000">
                  <a:sysClr val="window" lastClr="FFFFFF">
                    <a:lumMod val="50000"/>
                  </a:sysClr>
                </a:gs>
              </a:gsLst>
              <a:path path="circle">
                <a:fillToRect l="50000" t="50000" r="50000" b="50000"/>
              </a:path>
              <a:tileRect/>
            </a:gra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7" name="Rectangle 31">
              <a:extLst>
                <a:ext uri="{FF2B5EF4-FFF2-40B4-BE49-F238E27FC236}">
                  <a16:creationId xmlns:a16="http://schemas.microsoft.com/office/drawing/2014/main" id="{10A068B8-5E25-454F-A0D7-19CF399A9F41}"/>
                </a:ext>
              </a:extLst>
            </p:cNvPr>
            <p:cNvSpPr>
              <a:spLocks noChangeArrowheads="1"/>
            </p:cNvSpPr>
            <p:nvPr/>
          </p:nvSpPr>
          <p:spPr bwMode="auto">
            <a:xfrm>
              <a:off x="9010792" y="4766098"/>
              <a:ext cx="1451020" cy="215638"/>
            </a:xfrm>
            <a:prstGeom prst="rect">
              <a:avLst/>
            </a:prstGeom>
            <a:gradFill flip="none" rotWithShape="1">
              <a:gsLst>
                <a:gs pos="0">
                  <a:sysClr val="window" lastClr="FFFFFF">
                    <a:lumMod val="95000"/>
                  </a:sysClr>
                </a:gs>
                <a:gs pos="29000">
                  <a:sysClr val="window" lastClr="FFFFFF">
                    <a:lumMod val="85000"/>
                  </a:sysClr>
                </a:gs>
                <a:gs pos="77000">
                  <a:sysClr val="window" lastClr="FFFFFF">
                    <a:lumMod val="75000"/>
                  </a:sysClr>
                </a:gs>
                <a:gs pos="55000">
                  <a:sysClr val="window" lastClr="FFFFFF">
                    <a:lumMod val="75000"/>
                  </a:sysClr>
                </a:gs>
                <a:gs pos="100000">
                  <a:sysClr val="window" lastClr="FFFFFF">
                    <a:lumMod val="50000"/>
                  </a:sysClr>
                </a:gs>
              </a:gsLst>
              <a:path path="circle">
                <a:fillToRect l="50000" t="50000" r="50000" b="50000"/>
              </a:path>
              <a:tileRect/>
            </a:gra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grpSp>
      <p:grpSp>
        <p:nvGrpSpPr>
          <p:cNvPr id="8" name="Group 3">
            <a:extLst>
              <a:ext uri="{FF2B5EF4-FFF2-40B4-BE49-F238E27FC236}">
                <a16:creationId xmlns:a16="http://schemas.microsoft.com/office/drawing/2014/main" id="{455A9FB6-CC7F-41A7-9B8E-B1D70B7B8B5D}"/>
              </a:ext>
            </a:extLst>
          </p:cNvPr>
          <p:cNvGrpSpPr/>
          <p:nvPr/>
        </p:nvGrpSpPr>
        <p:grpSpPr>
          <a:xfrm>
            <a:off x="4035065" y="1219284"/>
            <a:ext cx="1088265" cy="2103980"/>
            <a:chOff x="5380086" y="2176429"/>
            <a:chExt cx="1451020" cy="2805307"/>
          </a:xfrm>
        </p:grpSpPr>
        <p:sp>
          <p:nvSpPr>
            <p:cNvPr id="9" name="Freeform 27">
              <a:extLst>
                <a:ext uri="{FF2B5EF4-FFF2-40B4-BE49-F238E27FC236}">
                  <a16:creationId xmlns:a16="http://schemas.microsoft.com/office/drawing/2014/main" id="{56C2A5D2-B4A1-4E8A-855A-B4657E4818D4}"/>
                </a:ext>
              </a:extLst>
            </p:cNvPr>
            <p:cNvSpPr>
              <a:spLocks/>
            </p:cNvSpPr>
            <p:nvPr/>
          </p:nvSpPr>
          <p:spPr bwMode="auto">
            <a:xfrm>
              <a:off x="5380086" y="2388037"/>
              <a:ext cx="1451020" cy="2593699"/>
            </a:xfrm>
            <a:custGeom>
              <a:avLst/>
              <a:gdLst>
                <a:gd name="T0" fmla="*/ 365 w 720"/>
                <a:gd name="T1" fmla="*/ 0 h 1287"/>
                <a:gd name="T2" fmla="*/ 358 w 720"/>
                <a:gd name="T3" fmla="*/ 0 h 1287"/>
                <a:gd name="T4" fmla="*/ 0 w 720"/>
                <a:gd name="T5" fmla="*/ 0 h 1287"/>
                <a:gd name="T6" fmla="*/ 0 w 720"/>
                <a:gd name="T7" fmla="*/ 1287 h 1287"/>
                <a:gd name="T8" fmla="*/ 358 w 720"/>
                <a:gd name="T9" fmla="*/ 1287 h 1287"/>
                <a:gd name="T10" fmla="*/ 365 w 720"/>
                <a:gd name="T11" fmla="*/ 1287 h 1287"/>
                <a:gd name="T12" fmla="*/ 720 w 720"/>
                <a:gd name="T13" fmla="*/ 1287 h 1287"/>
                <a:gd name="T14" fmla="*/ 720 w 720"/>
                <a:gd name="T15" fmla="*/ 0 h 1287"/>
                <a:gd name="T16" fmla="*/ 365 w 720"/>
                <a:gd name="T17" fmla="*/ 0 h 1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0" h="1287">
                  <a:moveTo>
                    <a:pt x="365" y="0"/>
                  </a:moveTo>
                  <a:lnTo>
                    <a:pt x="358" y="0"/>
                  </a:lnTo>
                  <a:lnTo>
                    <a:pt x="0" y="0"/>
                  </a:lnTo>
                  <a:lnTo>
                    <a:pt x="0" y="1287"/>
                  </a:lnTo>
                  <a:lnTo>
                    <a:pt x="358" y="1287"/>
                  </a:lnTo>
                  <a:lnTo>
                    <a:pt x="365" y="1287"/>
                  </a:lnTo>
                  <a:lnTo>
                    <a:pt x="720" y="1287"/>
                  </a:lnTo>
                  <a:lnTo>
                    <a:pt x="720" y="0"/>
                  </a:lnTo>
                  <a:lnTo>
                    <a:pt x="365" y="0"/>
                  </a:lnTo>
                  <a:close/>
                </a:path>
              </a:pathLst>
            </a:custGeom>
            <a:gradFill flip="none" rotWithShape="1">
              <a:gsLst>
                <a:gs pos="0">
                  <a:sysClr val="window" lastClr="FFFFFF">
                    <a:lumMod val="95000"/>
                  </a:sysClr>
                </a:gs>
                <a:gs pos="57000">
                  <a:sysClr val="window" lastClr="FFFFFF">
                    <a:lumMod val="85000"/>
                  </a:sysClr>
                </a:gs>
                <a:gs pos="100000">
                  <a:sysClr val="window" lastClr="FFFFFF">
                    <a:lumMod val="75000"/>
                  </a:sysClr>
                </a:gs>
              </a:gsLst>
              <a:lin ang="0" scaled="1"/>
              <a:tileRect/>
            </a:gra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10" name="Rectangle 29">
              <a:extLst>
                <a:ext uri="{FF2B5EF4-FFF2-40B4-BE49-F238E27FC236}">
                  <a16:creationId xmlns:a16="http://schemas.microsoft.com/office/drawing/2014/main" id="{637529BC-28CB-40FC-9B3B-2DE39F6F5363}"/>
                </a:ext>
              </a:extLst>
            </p:cNvPr>
            <p:cNvSpPr>
              <a:spLocks noChangeArrowheads="1"/>
            </p:cNvSpPr>
            <p:nvPr/>
          </p:nvSpPr>
          <p:spPr bwMode="auto">
            <a:xfrm>
              <a:off x="5827484" y="2176429"/>
              <a:ext cx="562271" cy="211608"/>
            </a:xfrm>
            <a:prstGeom prst="rect">
              <a:avLst/>
            </a:prstGeom>
            <a:gradFill flip="none" rotWithShape="1">
              <a:gsLst>
                <a:gs pos="0">
                  <a:sysClr val="window" lastClr="FFFFFF">
                    <a:lumMod val="95000"/>
                  </a:sysClr>
                </a:gs>
                <a:gs pos="29000">
                  <a:sysClr val="window" lastClr="FFFFFF">
                    <a:lumMod val="85000"/>
                  </a:sysClr>
                </a:gs>
                <a:gs pos="77000">
                  <a:sysClr val="window" lastClr="FFFFFF">
                    <a:lumMod val="75000"/>
                  </a:sysClr>
                </a:gs>
                <a:gs pos="55000">
                  <a:sysClr val="window" lastClr="FFFFFF">
                    <a:lumMod val="75000"/>
                  </a:sysClr>
                </a:gs>
                <a:gs pos="100000">
                  <a:sysClr val="window" lastClr="FFFFFF">
                    <a:lumMod val="50000"/>
                  </a:sysClr>
                </a:gs>
              </a:gsLst>
              <a:path path="circle">
                <a:fillToRect t="100000" r="100000"/>
              </a:path>
              <a:tileRect l="-100000" b="-100000"/>
            </a:gra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11" name="Rectangle 30">
              <a:extLst>
                <a:ext uri="{FF2B5EF4-FFF2-40B4-BE49-F238E27FC236}">
                  <a16:creationId xmlns:a16="http://schemas.microsoft.com/office/drawing/2014/main" id="{68364F48-D553-4311-BDDE-7B2B470C13E4}"/>
                </a:ext>
              </a:extLst>
            </p:cNvPr>
            <p:cNvSpPr>
              <a:spLocks noChangeArrowheads="1"/>
            </p:cNvSpPr>
            <p:nvPr/>
          </p:nvSpPr>
          <p:spPr bwMode="auto">
            <a:xfrm>
              <a:off x="5380086" y="2388037"/>
              <a:ext cx="1451020" cy="219669"/>
            </a:xfrm>
            <a:prstGeom prst="rect">
              <a:avLst/>
            </a:prstGeom>
            <a:gradFill flip="none" rotWithShape="1">
              <a:gsLst>
                <a:gs pos="0">
                  <a:sysClr val="window" lastClr="FFFFFF">
                    <a:lumMod val="95000"/>
                  </a:sysClr>
                </a:gs>
                <a:gs pos="29000">
                  <a:sysClr val="window" lastClr="FFFFFF">
                    <a:lumMod val="85000"/>
                  </a:sysClr>
                </a:gs>
                <a:gs pos="77000">
                  <a:sysClr val="window" lastClr="FFFFFF">
                    <a:lumMod val="75000"/>
                  </a:sysClr>
                </a:gs>
                <a:gs pos="55000">
                  <a:sysClr val="window" lastClr="FFFFFF">
                    <a:lumMod val="75000"/>
                  </a:sysClr>
                </a:gs>
                <a:gs pos="100000">
                  <a:sysClr val="window" lastClr="FFFFFF">
                    <a:lumMod val="50000"/>
                  </a:sysClr>
                </a:gs>
              </a:gsLst>
              <a:path path="circle">
                <a:fillToRect l="50000" t="50000" r="50000" b="50000"/>
              </a:path>
              <a:tileRect/>
            </a:gra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12" name="Rectangle 31">
              <a:extLst>
                <a:ext uri="{FF2B5EF4-FFF2-40B4-BE49-F238E27FC236}">
                  <a16:creationId xmlns:a16="http://schemas.microsoft.com/office/drawing/2014/main" id="{0CCF927F-DA59-457D-B6BE-98ADFBC7101D}"/>
                </a:ext>
              </a:extLst>
            </p:cNvPr>
            <p:cNvSpPr>
              <a:spLocks noChangeArrowheads="1"/>
            </p:cNvSpPr>
            <p:nvPr/>
          </p:nvSpPr>
          <p:spPr bwMode="auto">
            <a:xfrm>
              <a:off x="5380086" y="4766098"/>
              <a:ext cx="1451020" cy="215638"/>
            </a:xfrm>
            <a:prstGeom prst="rect">
              <a:avLst/>
            </a:prstGeom>
            <a:gradFill flip="none" rotWithShape="1">
              <a:gsLst>
                <a:gs pos="0">
                  <a:sysClr val="window" lastClr="FFFFFF">
                    <a:lumMod val="95000"/>
                  </a:sysClr>
                </a:gs>
                <a:gs pos="29000">
                  <a:sysClr val="window" lastClr="FFFFFF">
                    <a:lumMod val="85000"/>
                  </a:sysClr>
                </a:gs>
                <a:gs pos="77000">
                  <a:sysClr val="window" lastClr="FFFFFF">
                    <a:lumMod val="75000"/>
                  </a:sysClr>
                </a:gs>
                <a:gs pos="55000">
                  <a:sysClr val="window" lastClr="FFFFFF">
                    <a:lumMod val="75000"/>
                  </a:sysClr>
                </a:gs>
                <a:gs pos="100000">
                  <a:sysClr val="window" lastClr="FFFFFF">
                    <a:lumMod val="50000"/>
                  </a:sysClr>
                </a:gs>
              </a:gsLst>
              <a:path path="circle">
                <a:fillToRect l="50000" t="50000" r="50000" b="50000"/>
              </a:path>
              <a:tileRect/>
            </a:gra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grpSp>
      <p:sp>
        <p:nvSpPr>
          <p:cNvPr id="18" name="Freeform 28">
            <a:extLst>
              <a:ext uri="{FF2B5EF4-FFF2-40B4-BE49-F238E27FC236}">
                <a16:creationId xmlns:a16="http://schemas.microsoft.com/office/drawing/2014/main" id="{371A5659-757E-42AE-B6FE-D118C7D49822}"/>
              </a:ext>
            </a:extLst>
          </p:cNvPr>
          <p:cNvSpPr>
            <a:spLocks/>
          </p:cNvSpPr>
          <p:nvPr/>
        </p:nvSpPr>
        <p:spPr bwMode="auto">
          <a:xfrm>
            <a:off x="6758094" y="2584882"/>
            <a:ext cx="1088265" cy="768725"/>
          </a:xfrm>
          <a:custGeom>
            <a:avLst/>
            <a:gdLst>
              <a:gd name="T0" fmla="*/ 365 w 720"/>
              <a:gd name="T1" fmla="*/ 0 h 976"/>
              <a:gd name="T2" fmla="*/ 358 w 720"/>
              <a:gd name="T3" fmla="*/ 0 h 976"/>
              <a:gd name="T4" fmla="*/ 0 w 720"/>
              <a:gd name="T5" fmla="*/ 0 h 976"/>
              <a:gd name="T6" fmla="*/ 0 w 720"/>
              <a:gd name="T7" fmla="*/ 976 h 976"/>
              <a:gd name="T8" fmla="*/ 358 w 720"/>
              <a:gd name="T9" fmla="*/ 976 h 976"/>
              <a:gd name="T10" fmla="*/ 365 w 720"/>
              <a:gd name="T11" fmla="*/ 976 h 976"/>
              <a:gd name="T12" fmla="*/ 720 w 720"/>
              <a:gd name="T13" fmla="*/ 976 h 976"/>
              <a:gd name="T14" fmla="*/ 720 w 720"/>
              <a:gd name="T15" fmla="*/ 0 h 976"/>
              <a:gd name="T16" fmla="*/ 365 w 720"/>
              <a:gd name="T17" fmla="*/ 0 h 9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0" h="976">
                <a:moveTo>
                  <a:pt x="365" y="0"/>
                </a:moveTo>
                <a:lnTo>
                  <a:pt x="358" y="0"/>
                </a:lnTo>
                <a:lnTo>
                  <a:pt x="0" y="0"/>
                </a:lnTo>
                <a:lnTo>
                  <a:pt x="0" y="976"/>
                </a:lnTo>
                <a:lnTo>
                  <a:pt x="358" y="976"/>
                </a:lnTo>
                <a:lnTo>
                  <a:pt x="365" y="976"/>
                </a:lnTo>
                <a:lnTo>
                  <a:pt x="720" y="976"/>
                </a:lnTo>
                <a:lnTo>
                  <a:pt x="720" y="0"/>
                </a:lnTo>
                <a:lnTo>
                  <a:pt x="365" y="0"/>
                </a:lnTo>
                <a:close/>
              </a:path>
            </a:pathLst>
          </a:custGeom>
          <a:gradFill flip="none" rotWithShape="1">
            <a:gsLst>
              <a:gs pos="0">
                <a:srgbClr val="7FBC41">
                  <a:lumMod val="75000"/>
                </a:srgbClr>
              </a:gs>
              <a:gs pos="39000">
                <a:srgbClr val="7FBC41"/>
              </a:gs>
              <a:gs pos="21000">
                <a:srgbClr val="7FBC41">
                  <a:lumMod val="60000"/>
                  <a:lumOff val="40000"/>
                </a:srgbClr>
              </a:gs>
              <a:gs pos="100000">
                <a:srgbClr val="7FBC41">
                  <a:lumMod val="75000"/>
                </a:srgbClr>
              </a:gs>
              <a:gs pos="83000">
                <a:srgbClr val="7FBC41"/>
              </a:gs>
            </a:gsLst>
            <a:lin ang="0" scaled="1"/>
            <a:tileRect/>
          </a:gra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19" name="Freeform 28">
            <a:extLst>
              <a:ext uri="{FF2B5EF4-FFF2-40B4-BE49-F238E27FC236}">
                <a16:creationId xmlns:a16="http://schemas.microsoft.com/office/drawing/2014/main" id="{44790189-9AAE-4593-9931-6222BBF8889D}"/>
              </a:ext>
            </a:extLst>
          </p:cNvPr>
          <p:cNvSpPr>
            <a:spLocks/>
          </p:cNvSpPr>
          <p:nvPr/>
        </p:nvSpPr>
        <p:spPr bwMode="auto">
          <a:xfrm>
            <a:off x="4035065" y="2727498"/>
            <a:ext cx="1088265" cy="434037"/>
          </a:xfrm>
          <a:custGeom>
            <a:avLst/>
            <a:gdLst>
              <a:gd name="T0" fmla="*/ 365 w 720"/>
              <a:gd name="T1" fmla="*/ 0 h 976"/>
              <a:gd name="T2" fmla="*/ 358 w 720"/>
              <a:gd name="T3" fmla="*/ 0 h 976"/>
              <a:gd name="T4" fmla="*/ 0 w 720"/>
              <a:gd name="T5" fmla="*/ 0 h 976"/>
              <a:gd name="T6" fmla="*/ 0 w 720"/>
              <a:gd name="T7" fmla="*/ 976 h 976"/>
              <a:gd name="T8" fmla="*/ 358 w 720"/>
              <a:gd name="T9" fmla="*/ 976 h 976"/>
              <a:gd name="T10" fmla="*/ 365 w 720"/>
              <a:gd name="T11" fmla="*/ 976 h 976"/>
              <a:gd name="T12" fmla="*/ 720 w 720"/>
              <a:gd name="T13" fmla="*/ 976 h 976"/>
              <a:gd name="T14" fmla="*/ 720 w 720"/>
              <a:gd name="T15" fmla="*/ 0 h 976"/>
              <a:gd name="T16" fmla="*/ 365 w 720"/>
              <a:gd name="T17" fmla="*/ 0 h 9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0" h="976">
                <a:moveTo>
                  <a:pt x="365" y="0"/>
                </a:moveTo>
                <a:lnTo>
                  <a:pt x="358" y="0"/>
                </a:lnTo>
                <a:lnTo>
                  <a:pt x="0" y="0"/>
                </a:lnTo>
                <a:lnTo>
                  <a:pt x="0" y="976"/>
                </a:lnTo>
                <a:lnTo>
                  <a:pt x="358" y="976"/>
                </a:lnTo>
                <a:lnTo>
                  <a:pt x="365" y="976"/>
                </a:lnTo>
                <a:lnTo>
                  <a:pt x="720" y="976"/>
                </a:lnTo>
                <a:lnTo>
                  <a:pt x="720" y="0"/>
                </a:lnTo>
                <a:lnTo>
                  <a:pt x="365" y="0"/>
                </a:lnTo>
                <a:close/>
              </a:path>
            </a:pathLst>
          </a:custGeom>
          <a:gradFill flip="none" rotWithShape="1">
            <a:gsLst>
              <a:gs pos="0">
                <a:srgbClr val="FDB817">
                  <a:lumMod val="75000"/>
                </a:srgbClr>
              </a:gs>
              <a:gs pos="39000">
                <a:srgbClr val="FDB817"/>
              </a:gs>
              <a:gs pos="21000">
                <a:srgbClr val="FDB817">
                  <a:lumMod val="60000"/>
                  <a:lumOff val="40000"/>
                </a:srgbClr>
              </a:gs>
              <a:gs pos="100000">
                <a:srgbClr val="FDB817">
                  <a:lumMod val="75000"/>
                </a:srgbClr>
              </a:gs>
              <a:gs pos="85000">
                <a:srgbClr val="FDB817"/>
              </a:gs>
            </a:gsLst>
            <a:lin ang="0" scaled="1"/>
            <a:tileRect/>
          </a:gra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20" name="Freeform 28">
            <a:extLst>
              <a:ext uri="{FF2B5EF4-FFF2-40B4-BE49-F238E27FC236}">
                <a16:creationId xmlns:a16="http://schemas.microsoft.com/office/drawing/2014/main" id="{26014F8A-67FE-4873-B948-CDE26894E0CD}"/>
              </a:ext>
            </a:extLst>
          </p:cNvPr>
          <p:cNvSpPr>
            <a:spLocks/>
          </p:cNvSpPr>
          <p:nvPr/>
        </p:nvSpPr>
        <p:spPr bwMode="auto">
          <a:xfrm>
            <a:off x="4035065" y="2483703"/>
            <a:ext cx="1088265" cy="861549"/>
          </a:xfrm>
          <a:custGeom>
            <a:avLst/>
            <a:gdLst>
              <a:gd name="T0" fmla="*/ 365 w 720"/>
              <a:gd name="T1" fmla="*/ 0 h 976"/>
              <a:gd name="T2" fmla="*/ 358 w 720"/>
              <a:gd name="T3" fmla="*/ 0 h 976"/>
              <a:gd name="T4" fmla="*/ 0 w 720"/>
              <a:gd name="T5" fmla="*/ 0 h 976"/>
              <a:gd name="T6" fmla="*/ 0 w 720"/>
              <a:gd name="T7" fmla="*/ 976 h 976"/>
              <a:gd name="T8" fmla="*/ 358 w 720"/>
              <a:gd name="T9" fmla="*/ 976 h 976"/>
              <a:gd name="T10" fmla="*/ 365 w 720"/>
              <a:gd name="T11" fmla="*/ 976 h 976"/>
              <a:gd name="T12" fmla="*/ 720 w 720"/>
              <a:gd name="T13" fmla="*/ 976 h 976"/>
              <a:gd name="T14" fmla="*/ 720 w 720"/>
              <a:gd name="T15" fmla="*/ 0 h 976"/>
              <a:gd name="T16" fmla="*/ 365 w 720"/>
              <a:gd name="T17" fmla="*/ 0 h 9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0" h="976">
                <a:moveTo>
                  <a:pt x="365" y="0"/>
                </a:moveTo>
                <a:lnTo>
                  <a:pt x="358" y="0"/>
                </a:lnTo>
                <a:lnTo>
                  <a:pt x="0" y="0"/>
                </a:lnTo>
                <a:lnTo>
                  <a:pt x="0" y="976"/>
                </a:lnTo>
                <a:lnTo>
                  <a:pt x="358" y="976"/>
                </a:lnTo>
                <a:lnTo>
                  <a:pt x="365" y="976"/>
                </a:lnTo>
                <a:lnTo>
                  <a:pt x="720" y="976"/>
                </a:lnTo>
                <a:lnTo>
                  <a:pt x="720" y="0"/>
                </a:lnTo>
                <a:lnTo>
                  <a:pt x="365" y="0"/>
                </a:lnTo>
                <a:close/>
              </a:path>
            </a:pathLst>
          </a:custGeom>
          <a:gradFill flip="none" rotWithShape="1">
            <a:gsLst>
              <a:gs pos="0">
                <a:srgbClr val="EC5724">
                  <a:lumMod val="75000"/>
                </a:srgbClr>
              </a:gs>
              <a:gs pos="39000">
                <a:srgbClr val="EC5724"/>
              </a:gs>
              <a:gs pos="21000">
                <a:srgbClr val="EC5724">
                  <a:lumMod val="60000"/>
                  <a:lumOff val="40000"/>
                </a:srgbClr>
              </a:gs>
              <a:gs pos="100000">
                <a:srgbClr val="EC5724">
                  <a:lumMod val="75000"/>
                </a:srgbClr>
              </a:gs>
              <a:gs pos="85000">
                <a:srgbClr val="EC5724"/>
              </a:gs>
            </a:gsLst>
            <a:lin ang="0" scaled="1"/>
            <a:tileRect/>
          </a:gra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21" name="Right Arrow 89">
            <a:extLst>
              <a:ext uri="{FF2B5EF4-FFF2-40B4-BE49-F238E27FC236}">
                <a16:creationId xmlns:a16="http://schemas.microsoft.com/office/drawing/2014/main" id="{2D288805-206F-461B-8E52-B583A9977DCD}"/>
              </a:ext>
            </a:extLst>
          </p:cNvPr>
          <p:cNvSpPr/>
          <p:nvPr/>
        </p:nvSpPr>
        <p:spPr>
          <a:xfrm>
            <a:off x="5651793" y="1484323"/>
            <a:ext cx="652183" cy="564781"/>
          </a:xfrm>
          <a:prstGeom prst="rightArrow">
            <a:avLst/>
          </a:prstGeom>
          <a:solidFill>
            <a:srgbClr val="7F7F7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white"/>
              </a:solidFill>
              <a:effectLst/>
              <a:uLnTx/>
              <a:uFillTx/>
              <a:latin typeface="calibri"/>
              <a:ea typeface="+mn-ea"/>
              <a:cs typeface="+mn-cs"/>
            </a:endParaRPr>
          </a:p>
        </p:txBody>
      </p:sp>
      <p:sp>
        <p:nvSpPr>
          <p:cNvPr id="22" name="Right Arrow 90">
            <a:extLst>
              <a:ext uri="{FF2B5EF4-FFF2-40B4-BE49-F238E27FC236}">
                <a16:creationId xmlns:a16="http://schemas.microsoft.com/office/drawing/2014/main" id="{19046930-95D5-476B-B84C-0839312CDD0E}"/>
              </a:ext>
            </a:extLst>
          </p:cNvPr>
          <p:cNvSpPr/>
          <p:nvPr/>
        </p:nvSpPr>
        <p:spPr>
          <a:xfrm>
            <a:off x="5660174" y="2132483"/>
            <a:ext cx="652183" cy="564781"/>
          </a:xfrm>
          <a:prstGeom prst="rightArrow">
            <a:avLst/>
          </a:prstGeom>
          <a:solidFill>
            <a:srgbClr val="7F7F7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white"/>
              </a:solidFill>
              <a:effectLst/>
              <a:uLnTx/>
              <a:uFillTx/>
              <a:latin typeface="calibri"/>
              <a:ea typeface="+mn-ea"/>
              <a:cs typeface="+mn-cs"/>
            </a:endParaRPr>
          </a:p>
        </p:txBody>
      </p:sp>
      <p:sp>
        <p:nvSpPr>
          <p:cNvPr id="23" name="TextBox 91">
            <a:extLst>
              <a:ext uri="{FF2B5EF4-FFF2-40B4-BE49-F238E27FC236}">
                <a16:creationId xmlns:a16="http://schemas.microsoft.com/office/drawing/2014/main" id="{AEE3E187-4D67-4066-90A8-A867C2AB4ED5}"/>
              </a:ext>
            </a:extLst>
          </p:cNvPr>
          <p:cNvSpPr txBox="1"/>
          <p:nvPr/>
        </p:nvSpPr>
        <p:spPr>
          <a:xfrm>
            <a:off x="4025974" y="1542742"/>
            <a:ext cx="1151277" cy="553998"/>
          </a:xfrm>
          <a:prstGeom prst="rect">
            <a:avLst/>
          </a:prstGeom>
          <a:noFill/>
        </p:spPr>
        <p:txBody>
          <a:bodyPr wrap="none" rtlCol="0">
            <a:spAutoFit/>
          </a:bodyPr>
          <a:lstStyle/>
          <a:p>
            <a:pPr defTabSz="914400" eaLnBrk="1" fontAlgn="auto" hangingPunct="1">
              <a:spcBef>
                <a:spcPts val="0"/>
              </a:spcBef>
              <a:spcAft>
                <a:spcPts val="0"/>
              </a:spcAft>
            </a:pPr>
            <a:r>
              <a:rPr lang="tr-TR" sz="3000" b="1" dirty="0" smtClean="0">
                <a:solidFill>
                  <a:prstClr val="black"/>
                </a:solidFill>
                <a:latin typeface="calibri"/>
              </a:rPr>
              <a:t>4,83</a:t>
            </a:r>
            <a:r>
              <a:rPr lang="id-ID" sz="3000" b="1" dirty="0" smtClean="0">
                <a:solidFill>
                  <a:prstClr val="black"/>
                </a:solidFill>
                <a:latin typeface="calibri"/>
              </a:rPr>
              <a:t>%</a:t>
            </a:r>
            <a:endParaRPr lang="id-ID" sz="3000" b="1" dirty="0">
              <a:solidFill>
                <a:prstClr val="black"/>
              </a:solidFill>
              <a:latin typeface="calibri"/>
            </a:endParaRPr>
          </a:p>
        </p:txBody>
      </p:sp>
      <p:sp>
        <p:nvSpPr>
          <p:cNvPr id="26" name="TextBox 94">
            <a:extLst>
              <a:ext uri="{FF2B5EF4-FFF2-40B4-BE49-F238E27FC236}">
                <a16:creationId xmlns:a16="http://schemas.microsoft.com/office/drawing/2014/main" id="{CFF475AD-E6CE-4E22-A16E-1A44E84DC8C0}"/>
              </a:ext>
            </a:extLst>
          </p:cNvPr>
          <p:cNvSpPr txBox="1"/>
          <p:nvPr/>
        </p:nvSpPr>
        <p:spPr>
          <a:xfrm>
            <a:off x="4004333" y="2096740"/>
            <a:ext cx="1194558" cy="461665"/>
          </a:xfrm>
          <a:prstGeom prst="rect">
            <a:avLst/>
          </a:prstGeom>
          <a:noFill/>
        </p:spPr>
        <p:txBody>
          <a:bodyPr wrap="none" rtlCol="0">
            <a:spAutoFit/>
          </a:bodyPr>
          <a:lstStyle/>
          <a:p>
            <a:pPr defTabSz="914400" eaLnBrk="1" fontAlgn="auto" hangingPunct="1">
              <a:spcBef>
                <a:spcPts val="0"/>
              </a:spcBef>
              <a:spcAft>
                <a:spcPts val="0"/>
              </a:spcAft>
            </a:pPr>
            <a:r>
              <a:rPr lang="tr-TR" sz="2400" b="1" dirty="0"/>
              <a:t>406,140</a:t>
            </a:r>
            <a:endParaRPr lang="id-ID" sz="2400" b="1" dirty="0">
              <a:solidFill>
                <a:prstClr val="black"/>
              </a:solidFill>
              <a:latin typeface="calibri"/>
            </a:endParaRPr>
          </a:p>
        </p:txBody>
      </p:sp>
      <p:sp>
        <p:nvSpPr>
          <p:cNvPr id="27" name="TextBox 95">
            <a:extLst>
              <a:ext uri="{FF2B5EF4-FFF2-40B4-BE49-F238E27FC236}">
                <a16:creationId xmlns:a16="http://schemas.microsoft.com/office/drawing/2014/main" id="{1222FD43-FA63-4706-B279-578985EF18A8}"/>
              </a:ext>
            </a:extLst>
          </p:cNvPr>
          <p:cNvSpPr txBox="1"/>
          <p:nvPr/>
        </p:nvSpPr>
        <p:spPr>
          <a:xfrm>
            <a:off x="6741359" y="1523632"/>
            <a:ext cx="1151277" cy="553998"/>
          </a:xfrm>
          <a:prstGeom prst="rect">
            <a:avLst/>
          </a:prstGeom>
          <a:noFill/>
        </p:spPr>
        <p:txBody>
          <a:bodyPr wrap="none" rtlCol="0">
            <a:spAutoFit/>
          </a:bodyPr>
          <a:lstStyle/>
          <a:p>
            <a:pPr defTabSz="914400" eaLnBrk="1" fontAlgn="auto" hangingPunct="1">
              <a:spcBef>
                <a:spcPts val="0"/>
              </a:spcBef>
              <a:spcAft>
                <a:spcPts val="0"/>
              </a:spcAft>
            </a:pPr>
            <a:r>
              <a:rPr lang="tr-TR" sz="3000" b="1" dirty="0" smtClean="0">
                <a:solidFill>
                  <a:prstClr val="black"/>
                </a:solidFill>
                <a:latin typeface="calibri"/>
              </a:rPr>
              <a:t>4,94</a:t>
            </a:r>
            <a:r>
              <a:rPr lang="id-ID" sz="3000" b="1" dirty="0" smtClean="0">
                <a:solidFill>
                  <a:prstClr val="black"/>
                </a:solidFill>
                <a:latin typeface="calibri"/>
              </a:rPr>
              <a:t>%</a:t>
            </a:r>
            <a:endParaRPr lang="id-ID" sz="3000" b="1" dirty="0">
              <a:solidFill>
                <a:prstClr val="black"/>
              </a:solidFill>
              <a:latin typeface="calibri"/>
            </a:endParaRPr>
          </a:p>
        </p:txBody>
      </p:sp>
      <p:sp>
        <p:nvSpPr>
          <p:cNvPr id="28" name="TextBox 96">
            <a:extLst>
              <a:ext uri="{FF2B5EF4-FFF2-40B4-BE49-F238E27FC236}">
                <a16:creationId xmlns:a16="http://schemas.microsoft.com/office/drawing/2014/main" id="{68B2A27D-7712-4E01-A722-0F08684CC609}"/>
              </a:ext>
            </a:extLst>
          </p:cNvPr>
          <p:cNvSpPr txBox="1"/>
          <p:nvPr/>
        </p:nvSpPr>
        <p:spPr>
          <a:xfrm>
            <a:off x="3173701" y="3425853"/>
            <a:ext cx="2810065" cy="523220"/>
          </a:xfrm>
          <a:prstGeom prst="rect">
            <a:avLst/>
          </a:prstGeom>
          <a:noFill/>
        </p:spPr>
        <p:txBody>
          <a:bodyPr wrap="none" rtlCol="0">
            <a:spAutoFit/>
          </a:bodyPr>
          <a:lstStyle/>
          <a:p>
            <a:pPr marL="342900" indent="-342900" algn="ctr" defTabSz="914400" eaLnBrk="1" fontAlgn="auto" hangingPunct="1">
              <a:spcBef>
                <a:spcPts val="0"/>
              </a:spcBef>
              <a:spcAft>
                <a:spcPts val="0"/>
              </a:spcAft>
              <a:buAutoNum type="arabicPeriod"/>
            </a:pPr>
            <a:r>
              <a:rPr lang="tr-TR" sz="1400" b="1" dirty="0" smtClean="0">
                <a:solidFill>
                  <a:srgbClr val="EC5724">
                    <a:lumMod val="75000"/>
                  </a:srgbClr>
                </a:solidFill>
                <a:latin typeface="ubuntu"/>
              </a:rPr>
              <a:t>Yerleştirme Yüzdelik Dilim </a:t>
            </a:r>
          </a:p>
          <a:p>
            <a:pPr algn="ctr" defTabSz="914400" eaLnBrk="1" fontAlgn="auto" hangingPunct="1">
              <a:spcBef>
                <a:spcPts val="0"/>
              </a:spcBef>
              <a:spcAft>
                <a:spcPts val="0"/>
              </a:spcAft>
            </a:pPr>
            <a:r>
              <a:rPr lang="tr-TR" sz="1400" b="1" dirty="0" smtClean="0">
                <a:solidFill>
                  <a:srgbClr val="EC5724">
                    <a:lumMod val="75000"/>
                  </a:srgbClr>
                </a:solidFill>
                <a:latin typeface="ubuntu"/>
              </a:rPr>
              <a:t>ve Taban Puan</a:t>
            </a:r>
            <a:endParaRPr lang="id-ID" sz="1400" b="1" dirty="0">
              <a:solidFill>
                <a:srgbClr val="EC5724">
                  <a:lumMod val="75000"/>
                </a:srgbClr>
              </a:solidFill>
              <a:latin typeface="ubuntu"/>
            </a:endParaRPr>
          </a:p>
        </p:txBody>
      </p:sp>
      <p:sp>
        <p:nvSpPr>
          <p:cNvPr id="30" name="TextBox 98">
            <a:extLst>
              <a:ext uri="{FF2B5EF4-FFF2-40B4-BE49-F238E27FC236}">
                <a16:creationId xmlns:a16="http://schemas.microsoft.com/office/drawing/2014/main" id="{AFDE84B9-4E86-4576-B76E-FB1BD8B108B6}"/>
              </a:ext>
            </a:extLst>
          </p:cNvPr>
          <p:cNvSpPr txBox="1"/>
          <p:nvPr/>
        </p:nvSpPr>
        <p:spPr>
          <a:xfrm>
            <a:off x="6012192" y="3425853"/>
            <a:ext cx="2609625" cy="523220"/>
          </a:xfrm>
          <a:prstGeom prst="rect">
            <a:avLst/>
          </a:prstGeom>
          <a:noFill/>
        </p:spPr>
        <p:txBody>
          <a:bodyPr wrap="none" rtlCol="0">
            <a:spAutoFit/>
          </a:bodyPr>
          <a:lstStyle/>
          <a:p>
            <a:pPr algn="ctr" defTabSz="914400" eaLnBrk="1" fontAlgn="auto" hangingPunct="1">
              <a:spcBef>
                <a:spcPts val="0"/>
              </a:spcBef>
              <a:spcAft>
                <a:spcPts val="0"/>
              </a:spcAft>
            </a:pPr>
            <a:r>
              <a:rPr lang="tr-TR" sz="1400" b="1" dirty="0" smtClean="0">
                <a:solidFill>
                  <a:srgbClr val="7FBC41">
                    <a:lumMod val="75000"/>
                  </a:srgbClr>
                </a:solidFill>
                <a:latin typeface="ubuntu"/>
              </a:rPr>
              <a:t>2. Yerleştirme Yüzdelik Dilim</a:t>
            </a:r>
          </a:p>
          <a:p>
            <a:pPr algn="ctr" defTabSz="914400" eaLnBrk="1" fontAlgn="auto" hangingPunct="1">
              <a:spcBef>
                <a:spcPts val="0"/>
              </a:spcBef>
              <a:spcAft>
                <a:spcPts val="0"/>
              </a:spcAft>
            </a:pPr>
            <a:r>
              <a:rPr lang="tr-TR" sz="1400" b="1" dirty="0" smtClean="0">
                <a:solidFill>
                  <a:srgbClr val="7FBC41">
                    <a:lumMod val="75000"/>
                  </a:srgbClr>
                </a:solidFill>
                <a:latin typeface="ubuntu"/>
              </a:rPr>
              <a:t>Ve Taban Puan</a:t>
            </a:r>
            <a:endParaRPr lang="id-ID" sz="1400" b="1" dirty="0">
              <a:solidFill>
                <a:srgbClr val="7FBC41">
                  <a:lumMod val="75000"/>
                </a:srgbClr>
              </a:solidFill>
              <a:latin typeface="ubuntu"/>
            </a:endParaRPr>
          </a:p>
        </p:txBody>
      </p:sp>
      <p:sp>
        <p:nvSpPr>
          <p:cNvPr id="33" name="Title 1">
            <a:extLst>
              <a:ext uri="{FF2B5EF4-FFF2-40B4-BE49-F238E27FC236}">
                <a16:creationId xmlns:a16="http://schemas.microsoft.com/office/drawing/2014/main" id="{B55E52DD-935C-43E8-8748-CE207E4B592A}"/>
              </a:ext>
            </a:extLst>
          </p:cNvPr>
          <p:cNvSpPr txBox="1">
            <a:spLocks/>
          </p:cNvSpPr>
          <p:nvPr/>
        </p:nvSpPr>
        <p:spPr>
          <a:xfrm>
            <a:off x="-12032" y="0"/>
            <a:ext cx="9156032" cy="842212"/>
          </a:xfrm>
          <a:prstGeom prst="rect">
            <a:avLst/>
          </a:prstGeom>
          <a:gradFill rotWithShape="1">
            <a:gsLst>
              <a:gs pos="0">
                <a:srgbClr val="BB2326">
                  <a:satMod val="103000"/>
                  <a:lumMod val="102000"/>
                  <a:tint val="94000"/>
                </a:srgbClr>
              </a:gs>
              <a:gs pos="50000">
                <a:srgbClr val="BB2326">
                  <a:satMod val="110000"/>
                  <a:lumMod val="100000"/>
                  <a:shade val="100000"/>
                </a:srgbClr>
              </a:gs>
              <a:gs pos="100000">
                <a:srgbClr val="BB2326">
                  <a:lumMod val="99000"/>
                  <a:satMod val="120000"/>
                  <a:shade val="78000"/>
                </a:srgbClr>
              </a:gs>
            </a:gsLst>
            <a:lin ang="5400000" scaled="0"/>
          </a:gradFill>
          <a:ln w="6350" cap="flat" cmpd="sng" algn="ctr">
            <a:solidFill>
              <a:srgbClr val="BB2326"/>
            </a:solidFill>
            <a:prstDash val="solid"/>
            <a:miter lim="800000"/>
          </a:ln>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lvl="0" algn="ctr" fontAlgn="auto">
              <a:spcAft>
                <a:spcPts val="0"/>
              </a:spcAft>
              <a:defRPr/>
            </a:pPr>
            <a:r>
              <a:rPr lang="tr-TR" b="1" dirty="0">
                <a:solidFill>
                  <a:sysClr val="window" lastClr="FFFFFF"/>
                </a:solidFill>
                <a:latin typeface="calibri"/>
              </a:rPr>
              <a:t>Bandırma Enerji </a:t>
            </a:r>
            <a:r>
              <a:rPr lang="tr-TR" b="1" dirty="0" err="1">
                <a:solidFill>
                  <a:sysClr val="window" lastClr="FFFFFF"/>
                </a:solidFill>
                <a:latin typeface="calibri"/>
              </a:rPr>
              <a:t>Sa</a:t>
            </a:r>
            <a:r>
              <a:rPr lang="tr-TR" b="1" dirty="0">
                <a:solidFill>
                  <a:sysClr val="window" lastClr="FFFFFF"/>
                </a:solidFill>
                <a:latin typeface="calibri"/>
              </a:rPr>
              <a:t> Fen Lisesi</a:t>
            </a:r>
            <a:endParaRPr lang="id-ID" sz="9600" dirty="0">
              <a:solidFill>
                <a:sysClr val="window" lastClr="FFFFFF"/>
              </a:solidFill>
              <a:latin typeface="calibri"/>
            </a:endParaRPr>
          </a:p>
        </p:txBody>
      </p:sp>
      <p:sp>
        <p:nvSpPr>
          <p:cNvPr id="34" name="TextBox 94">
            <a:extLst>
              <a:ext uri="{FF2B5EF4-FFF2-40B4-BE49-F238E27FC236}">
                <a16:creationId xmlns:a16="http://schemas.microsoft.com/office/drawing/2014/main" id="{CFF475AD-E6CE-4E22-A16E-1A44E84DC8C0}"/>
              </a:ext>
            </a:extLst>
          </p:cNvPr>
          <p:cNvSpPr txBox="1"/>
          <p:nvPr/>
        </p:nvSpPr>
        <p:spPr>
          <a:xfrm>
            <a:off x="6698078" y="2049104"/>
            <a:ext cx="1194558" cy="461665"/>
          </a:xfrm>
          <a:prstGeom prst="rect">
            <a:avLst/>
          </a:prstGeom>
          <a:noFill/>
        </p:spPr>
        <p:txBody>
          <a:bodyPr wrap="none" rtlCol="0">
            <a:spAutoFit/>
          </a:bodyPr>
          <a:lstStyle/>
          <a:p>
            <a:pPr defTabSz="914400" eaLnBrk="1" fontAlgn="auto" hangingPunct="1">
              <a:spcBef>
                <a:spcPts val="0"/>
              </a:spcBef>
              <a:spcAft>
                <a:spcPts val="0"/>
              </a:spcAft>
            </a:pPr>
            <a:r>
              <a:rPr lang="tr-TR" sz="2400" b="1" dirty="0"/>
              <a:t>405,248</a:t>
            </a:r>
            <a:endParaRPr lang="id-ID" sz="2400" b="1" dirty="0">
              <a:solidFill>
                <a:prstClr val="black"/>
              </a:solidFill>
              <a:latin typeface="calibri"/>
            </a:endParaRPr>
          </a:p>
        </p:txBody>
      </p:sp>
      <p:sp>
        <p:nvSpPr>
          <p:cNvPr id="35" name="TextBox 92">
            <a:extLst>
              <a:ext uri="{FF2B5EF4-FFF2-40B4-BE49-F238E27FC236}">
                <a16:creationId xmlns:a16="http://schemas.microsoft.com/office/drawing/2014/main" id="{800B1100-3523-4F93-A8EB-7393DEC03669}"/>
              </a:ext>
            </a:extLst>
          </p:cNvPr>
          <p:cNvSpPr txBox="1"/>
          <p:nvPr/>
        </p:nvSpPr>
        <p:spPr>
          <a:xfrm>
            <a:off x="419379" y="4327835"/>
            <a:ext cx="7851252" cy="461665"/>
          </a:xfrm>
          <a:prstGeom prst="rect">
            <a:avLst/>
          </a:prstGeom>
          <a:noFill/>
        </p:spPr>
        <p:txBody>
          <a:bodyPr wrap="none" rtlCol="0">
            <a:spAutoFit/>
          </a:bodyPr>
          <a:lstStyle/>
          <a:p>
            <a:pPr algn="ctr" defTabSz="914400" eaLnBrk="1" fontAlgn="auto" hangingPunct="1">
              <a:spcBef>
                <a:spcPts val="0"/>
              </a:spcBef>
              <a:spcAft>
                <a:spcPts val="0"/>
              </a:spcAft>
            </a:pPr>
            <a:r>
              <a:rPr lang="tr-TR" sz="2400" b="1" dirty="0" smtClean="0">
                <a:effectLst>
                  <a:outerShdw blurRad="38100" dist="38100" dir="2700000" algn="tl">
                    <a:srgbClr val="000000">
                      <a:alpha val="43137"/>
                    </a:srgbClr>
                  </a:outerShdw>
                </a:effectLst>
                <a:latin typeface="+mn-lt"/>
              </a:rPr>
              <a:t>2021 Yılı LGS Sonucu Oluşan Taban Puan ve Yüzdelik Dilimler</a:t>
            </a:r>
            <a:endParaRPr lang="id-ID" sz="2400" b="1" dirty="0">
              <a:effectLst>
                <a:outerShdw blurRad="38100" dist="38100" dir="2700000" algn="tl">
                  <a:srgbClr val="000000">
                    <a:alpha val="43137"/>
                  </a:srgbClr>
                </a:outerShdw>
              </a:effectLst>
              <a:latin typeface="+mn-lt"/>
            </a:endParaRPr>
          </a:p>
        </p:txBody>
      </p:sp>
      <p:pic>
        <p:nvPicPr>
          <p:cNvPr id="36" name="Resim 35" descr="nesne, saat içeren bir resim&#10;&#10;Açıklama otomatik olarak oluşturuldu">
            <a:extLst>
              <a:ext uri="{FF2B5EF4-FFF2-40B4-BE49-F238E27FC236}">
                <a16:creationId xmlns:a16="http://schemas.microsoft.com/office/drawing/2014/main" id="{37EA2A74-DCA9-495F-A9AC-4D7B0C2A729C}"/>
              </a:ext>
            </a:extLst>
          </p:cNvPr>
          <p:cNvPicPr>
            <a:picLocks noChangeAspect="1"/>
          </p:cNvPicPr>
          <p:nvPr/>
        </p:nvPicPr>
        <p:blipFill rotWithShape="1">
          <a:blip r:embed="rId3">
            <a:extLst>
              <a:ext uri="{28A0092B-C50C-407E-A947-70E740481C1C}">
                <a14:useLocalDpi xmlns:a14="http://schemas.microsoft.com/office/drawing/2010/main" val="0"/>
              </a:ext>
            </a:extLst>
          </a:blip>
          <a:srcRect r="-2" b="9199"/>
          <a:stretch/>
        </p:blipFill>
        <p:spPr>
          <a:xfrm>
            <a:off x="148880" y="903423"/>
            <a:ext cx="3480821" cy="3160560"/>
          </a:xfrm>
          <a:prstGeom prst="rect">
            <a:avLst/>
          </a:prstGeom>
        </p:spPr>
      </p:pic>
    </p:spTree>
    <p:custDataLst>
      <p:tags r:id="rId1"/>
    </p:custDataLst>
    <p:extLst>
      <p:ext uri="{BB962C8B-B14F-4D97-AF65-F5344CB8AC3E}">
        <p14:creationId xmlns:p14="http://schemas.microsoft.com/office/powerpoint/2010/main" val="675102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p:tgtEl>
                                          <p:spTgt spid="8"/>
                                        </p:tgtEl>
                                        <p:attrNameLst>
                                          <p:attrName>ppt_y</p:attrName>
                                        </p:attrNameLst>
                                      </p:cBhvr>
                                      <p:tavLst>
                                        <p:tav tm="0">
                                          <p:val>
                                            <p:strVal val="#ppt_y+#ppt_h*1.125000"/>
                                          </p:val>
                                        </p:tav>
                                        <p:tav tm="100000">
                                          <p:val>
                                            <p:strVal val="#ppt_y"/>
                                          </p:val>
                                        </p:tav>
                                      </p:tavLst>
                                    </p:anim>
                                    <p:animEffect transition="in" filter="wipe(up)">
                                      <p:cBhvr>
                                        <p:cTn id="8" dur="500"/>
                                        <p:tgtEl>
                                          <p:spTgt spid="8"/>
                                        </p:tgtEl>
                                      </p:cBhvr>
                                    </p:animEffect>
                                  </p:childTnLst>
                                </p:cTn>
                              </p:par>
                              <p:par>
                                <p:cTn id="9" presetID="12" presetClass="entr" presetSubtype="4"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p:tgtEl>
                                          <p:spTgt spid="3"/>
                                        </p:tgtEl>
                                        <p:attrNameLst>
                                          <p:attrName>ppt_y</p:attrName>
                                        </p:attrNameLst>
                                      </p:cBhvr>
                                      <p:tavLst>
                                        <p:tav tm="0">
                                          <p:val>
                                            <p:strVal val="#ppt_y+#ppt_h*1.125000"/>
                                          </p:val>
                                        </p:tav>
                                        <p:tav tm="100000">
                                          <p:val>
                                            <p:strVal val="#ppt_y"/>
                                          </p:val>
                                        </p:tav>
                                      </p:tavLst>
                                    </p:anim>
                                    <p:animEffect transition="in" filter="wipe(up)">
                                      <p:cBhvr>
                                        <p:cTn id="12" dur="500"/>
                                        <p:tgtEl>
                                          <p:spTgt spid="3"/>
                                        </p:tgtEl>
                                      </p:cBhvr>
                                    </p:animEffect>
                                  </p:childTnLst>
                                </p:cTn>
                              </p:par>
                            </p:childTnLst>
                          </p:cTn>
                        </p:par>
                        <p:par>
                          <p:cTn id="13" fill="hold">
                            <p:stCondLst>
                              <p:cond delay="500"/>
                            </p:stCondLst>
                            <p:childTnLst>
                              <p:par>
                                <p:cTn id="14" presetID="22" presetClass="entr" presetSubtype="4"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down)">
                                      <p:cBhvr>
                                        <p:cTn id="16" dur="500"/>
                                        <p:tgtEl>
                                          <p:spTgt spid="20"/>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wipe(down)">
                                      <p:cBhvr>
                                        <p:cTn id="19" dur="500"/>
                                        <p:tgtEl>
                                          <p:spTgt spid="19"/>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ipe(down)">
                                      <p:cBhvr>
                                        <p:cTn id="22" dur="500"/>
                                        <p:tgtEl>
                                          <p:spTgt spid="18"/>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500"/>
                                        <p:tgtEl>
                                          <p:spTgt spid="23"/>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fade">
                                      <p:cBhvr>
                                        <p:cTn id="29" dur="500"/>
                                        <p:tgtEl>
                                          <p:spTgt spid="26"/>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fade">
                                      <p:cBhvr>
                                        <p:cTn id="32" dur="500"/>
                                        <p:tgtEl>
                                          <p:spTgt spid="27"/>
                                        </p:tgtEl>
                                      </p:cBhvr>
                                    </p:animEffect>
                                  </p:childTnLst>
                                </p:cTn>
                              </p:par>
                            </p:childTnLst>
                          </p:cTn>
                        </p:par>
                        <p:par>
                          <p:cTn id="33" fill="hold">
                            <p:stCondLst>
                              <p:cond delay="1500"/>
                            </p:stCondLst>
                            <p:childTnLst>
                              <p:par>
                                <p:cTn id="34" presetID="12" presetClass="entr" presetSubtype="8"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additive="base">
                                        <p:cTn id="36" dur="500"/>
                                        <p:tgtEl>
                                          <p:spTgt spid="21"/>
                                        </p:tgtEl>
                                        <p:attrNameLst>
                                          <p:attrName>ppt_x</p:attrName>
                                        </p:attrNameLst>
                                      </p:cBhvr>
                                      <p:tavLst>
                                        <p:tav tm="0">
                                          <p:val>
                                            <p:strVal val="#ppt_x-#ppt_w*1.125000"/>
                                          </p:val>
                                        </p:tav>
                                        <p:tav tm="100000">
                                          <p:val>
                                            <p:strVal val="#ppt_x"/>
                                          </p:val>
                                        </p:tav>
                                      </p:tavLst>
                                    </p:anim>
                                    <p:animEffect transition="in" filter="wipe(right)">
                                      <p:cBhvr>
                                        <p:cTn id="37" dur="500"/>
                                        <p:tgtEl>
                                          <p:spTgt spid="21"/>
                                        </p:tgtEl>
                                      </p:cBhvr>
                                    </p:animEffect>
                                  </p:childTnLst>
                                </p:cTn>
                              </p:par>
                              <p:par>
                                <p:cTn id="38" presetID="12" presetClass="entr" presetSubtype="8" fill="hold" grpId="0" nodeType="with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additive="base">
                                        <p:cTn id="40" dur="500"/>
                                        <p:tgtEl>
                                          <p:spTgt spid="22"/>
                                        </p:tgtEl>
                                        <p:attrNameLst>
                                          <p:attrName>ppt_x</p:attrName>
                                        </p:attrNameLst>
                                      </p:cBhvr>
                                      <p:tavLst>
                                        <p:tav tm="0">
                                          <p:val>
                                            <p:strVal val="#ppt_x-#ppt_w*1.125000"/>
                                          </p:val>
                                        </p:tav>
                                        <p:tav tm="100000">
                                          <p:val>
                                            <p:strVal val="#ppt_x"/>
                                          </p:val>
                                        </p:tav>
                                      </p:tavLst>
                                    </p:anim>
                                    <p:animEffect transition="in" filter="wipe(right)">
                                      <p:cBhvr>
                                        <p:cTn id="41" dur="500"/>
                                        <p:tgtEl>
                                          <p:spTgt spid="22"/>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8"/>
                                        </p:tgtEl>
                                        <p:attrNameLst>
                                          <p:attrName>style.visibility</p:attrName>
                                        </p:attrNameLst>
                                      </p:cBhvr>
                                      <p:to>
                                        <p:strVal val="visible"/>
                                      </p:to>
                                    </p:set>
                                    <p:animEffect transition="in" filter="fade">
                                      <p:cBhvr>
                                        <p:cTn id="44" dur="500"/>
                                        <p:tgtEl>
                                          <p:spTgt spid="28"/>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fade">
                                      <p:cBhvr>
                                        <p:cTn id="47" dur="500"/>
                                        <p:tgtEl>
                                          <p:spTgt spid="30"/>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fade">
                                      <p:cBhvr>
                                        <p:cTn id="50" dur="500"/>
                                        <p:tgtEl>
                                          <p:spTgt spid="34"/>
                                        </p:tgtEl>
                                      </p:cBhvr>
                                    </p:animEffect>
                                  </p:childTnLst>
                                </p:cTn>
                              </p:par>
                            </p:childTnLst>
                          </p:cTn>
                        </p:par>
                        <p:par>
                          <p:cTn id="51" fill="hold">
                            <p:stCondLst>
                              <p:cond delay="2000"/>
                            </p:stCondLst>
                            <p:childTnLst>
                              <p:par>
                                <p:cTn id="52" presetID="10" presetClass="entr" presetSubtype="0"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fade">
                                      <p:cBhvr>
                                        <p:cTn id="54"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22" grpId="0" animBg="1"/>
      <p:bldP spid="23" grpId="0"/>
      <p:bldP spid="26" grpId="0"/>
      <p:bldP spid="27" grpId="0"/>
      <p:bldP spid="28" grpId="0"/>
      <p:bldP spid="30" grpId="0"/>
      <p:bldP spid="34" grpId="0"/>
      <p:bldP spid="3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40">
            <a:extLst>
              <a:ext uri="{FF2B5EF4-FFF2-40B4-BE49-F238E27FC236}">
                <a16:creationId xmlns:a16="http://schemas.microsoft.com/office/drawing/2014/main" id="{13044B2A-1778-4E69-88F5-9E26C19C4BC7}"/>
              </a:ext>
            </a:extLst>
          </p:cNvPr>
          <p:cNvGrpSpPr/>
          <p:nvPr/>
        </p:nvGrpSpPr>
        <p:grpSpPr>
          <a:xfrm>
            <a:off x="307096" y="2342570"/>
            <a:ext cx="2120007" cy="521019"/>
            <a:chOff x="409461" y="2457947"/>
            <a:chExt cx="2826676" cy="694692"/>
          </a:xfrm>
        </p:grpSpPr>
        <p:sp>
          <p:nvSpPr>
            <p:cNvPr id="4" name="Rectangle 25">
              <a:extLst>
                <a:ext uri="{FF2B5EF4-FFF2-40B4-BE49-F238E27FC236}">
                  <a16:creationId xmlns:a16="http://schemas.microsoft.com/office/drawing/2014/main" id="{5165D2EB-BBE0-49D1-BCCD-49F7383B359D}"/>
                </a:ext>
              </a:extLst>
            </p:cNvPr>
            <p:cNvSpPr>
              <a:spLocks noChangeArrowheads="1"/>
            </p:cNvSpPr>
            <p:nvPr/>
          </p:nvSpPr>
          <p:spPr bwMode="auto">
            <a:xfrm>
              <a:off x="409461" y="2599681"/>
              <a:ext cx="2555187" cy="415218"/>
            </a:xfrm>
            <a:prstGeom prst="rect">
              <a:avLst/>
            </a:prstGeom>
            <a:solidFill>
              <a:srgbClr val="7FBC41"/>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5" name="Freeform 26">
              <a:extLst>
                <a:ext uri="{FF2B5EF4-FFF2-40B4-BE49-F238E27FC236}">
                  <a16:creationId xmlns:a16="http://schemas.microsoft.com/office/drawing/2014/main" id="{50A08768-380D-4F1B-93FB-3AA1D2BCB280}"/>
                </a:ext>
              </a:extLst>
            </p:cNvPr>
            <p:cNvSpPr>
              <a:spLocks/>
            </p:cNvSpPr>
            <p:nvPr/>
          </p:nvSpPr>
          <p:spPr bwMode="auto">
            <a:xfrm>
              <a:off x="2888791" y="2457947"/>
              <a:ext cx="347346" cy="694692"/>
            </a:xfrm>
            <a:custGeom>
              <a:avLst/>
              <a:gdLst>
                <a:gd name="T0" fmla="*/ 0 w 174"/>
                <a:gd name="T1" fmla="*/ 0 h 348"/>
                <a:gd name="T2" fmla="*/ 174 w 174"/>
                <a:gd name="T3" fmla="*/ 175 h 348"/>
                <a:gd name="T4" fmla="*/ 0 w 174"/>
                <a:gd name="T5" fmla="*/ 348 h 348"/>
                <a:gd name="T6" fmla="*/ 0 w 174"/>
                <a:gd name="T7" fmla="*/ 0 h 348"/>
              </a:gdLst>
              <a:ahLst/>
              <a:cxnLst>
                <a:cxn ang="0">
                  <a:pos x="T0" y="T1"/>
                </a:cxn>
                <a:cxn ang="0">
                  <a:pos x="T2" y="T3"/>
                </a:cxn>
                <a:cxn ang="0">
                  <a:pos x="T4" y="T5"/>
                </a:cxn>
                <a:cxn ang="0">
                  <a:pos x="T6" y="T7"/>
                </a:cxn>
              </a:cxnLst>
              <a:rect l="0" t="0" r="r" b="b"/>
              <a:pathLst>
                <a:path w="174" h="348">
                  <a:moveTo>
                    <a:pt x="0" y="0"/>
                  </a:moveTo>
                  <a:lnTo>
                    <a:pt x="174" y="175"/>
                  </a:lnTo>
                  <a:lnTo>
                    <a:pt x="0" y="348"/>
                  </a:lnTo>
                  <a:lnTo>
                    <a:pt x="0" y="0"/>
                  </a:lnTo>
                  <a:close/>
                </a:path>
              </a:pathLst>
            </a:custGeom>
            <a:solidFill>
              <a:srgbClr val="7FBC41"/>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grpSp>
      <p:grpSp>
        <p:nvGrpSpPr>
          <p:cNvPr id="6" name="Group 41">
            <a:extLst>
              <a:ext uri="{FF2B5EF4-FFF2-40B4-BE49-F238E27FC236}">
                <a16:creationId xmlns:a16="http://schemas.microsoft.com/office/drawing/2014/main" id="{32C314B8-E470-4F70-947D-6B95D8B432DC}"/>
              </a:ext>
            </a:extLst>
          </p:cNvPr>
          <p:cNvGrpSpPr/>
          <p:nvPr/>
        </p:nvGrpSpPr>
        <p:grpSpPr>
          <a:xfrm>
            <a:off x="307096" y="2868081"/>
            <a:ext cx="2120007" cy="521019"/>
            <a:chOff x="409461" y="3158628"/>
            <a:chExt cx="2826676" cy="694692"/>
          </a:xfrm>
        </p:grpSpPr>
        <p:sp>
          <p:nvSpPr>
            <p:cNvPr id="7" name="Rectangle 24">
              <a:extLst>
                <a:ext uri="{FF2B5EF4-FFF2-40B4-BE49-F238E27FC236}">
                  <a16:creationId xmlns:a16="http://schemas.microsoft.com/office/drawing/2014/main" id="{DA322138-4FFC-4EFA-A578-F8766E6E301E}"/>
                </a:ext>
              </a:extLst>
            </p:cNvPr>
            <p:cNvSpPr>
              <a:spLocks noChangeArrowheads="1"/>
            </p:cNvSpPr>
            <p:nvPr/>
          </p:nvSpPr>
          <p:spPr bwMode="auto">
            <a:xfrm>
              <a:off x="409461" y="3300361"/>
              <a:ext cx="2555187" cy="415218"/>
            </a:xfrm>
            <a:prstGeom prst="rect">
              <a:avLst/>
            </a:prstGeom>
            <a:solidFill>
              <a:srgbClr val="31A8DF"/>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8" name="Freeform 32">
              <a:extLst>
                <a:ext uri="{FF2B5EF4-FFF2-40B4-BE49-F238E27FC236}">
                  <a16:creationId xmlns:a16="http://schemas.microsoft.com/office/drawing/2014/main" id="{17F39B78-5379-4FEC-87CD-F7C44A39443F}"/>
                </a:ext>
              </a:extLst>
            </p:cNvPr>
            <p:cNvSpPr>
              <a:spLocks/>
            </p:cNvSpPr>
            <p:nvPr/>
          </p:nvSpPr>
          <p:spPr bwMode="auto">
            <a:xfrm>
              <a:off x="2888791" y="3158628"/>
              <a:ext cx="347346" cy="694692"/>
            </a:xfrm>
            <a:custGeom>
              <a:avLst/>
              <a:gdLst>
                <a:gd name="T0" fmla="*/ 0 w 174"/>
                <a:gd name="T1" fmla="*/ 0 h 348"/>
                <a:gd name="T2" fmla="*/ 174 w 174"/>
                <a:gd name="T3" fmla="*/ 173 h 348"/>
                <a:gd name="T4" fmla="*/ 0 w 174"/>
                <a:gd name="T5" fmla="*/ 348 h 348"/>
                <a:gd name="T6" fmla="*/ 0 w 174"/>
                <a:gd name="T7" fmla="*/ 0 h 348"/>
              </a:gdLst>
              <a:ahLst/>
              <a:cxnLst>
                <a:cxn ang="0">
                  <a:pos x="T0" y="T1"/>
                </a:cxn>
                <a:cxn ang="0">
                  <a:pos x="T2" y="T3"/>
                </a:cxn>
                <a:cxn ang="0">
                  <a:pos x="T4" y="T5"/>
                </a:cxn>
                <a:cxn ang="0">
                  <a:pos x="T6" y="T7"/>
                </a:cxn>
              </a:cxnLst>
              <a:rect l="0" t="0" r="r" b="b"/>
              <a:pathLst>
                <a:path w="174" h="348">
                  <a:moveTo>
                    <a:pt x="0" y="0"/>
                  </a:moveTo>
                  <a:lnTo>
                    <a:pt x="174" y="173"/>
                  </a:lnTo>
                  <a:lnTo>
                    <a:pt x="0" y="348"/>
                  </a:lnTo>
                  <a:lnTo>
                    <a:pt x="0" y="0"/>
                  </a:lnTo>
                  <a:close/>
                </a:path>
              </a:pathLst>
            </a:custGeom>
            <a:solidFill>
              <a:srgbClr val="31A8DF"/>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grpSp>
      <p:grpSp>
        <p:nvGrpSpPr>
          <p:cNvPr id="9" name="Group 42">
            <a:extLst>
              <a:ext uri="{FF2B5EF4-FFF2-40B4-BE49-F238E27FC236}">
                <a16:creationId xmlns:a16="http://schemas.microsoft.com/office/drawing/2014/main" id="{7EE8BAB8-9F00-4257-8AFB-CC0CC425D76E}"/>
              </a:ext>
            </a:extLst>
          </p:cNvPr>
          <p:cNvGrpSpPr/>
          <p:nvPr/>
        </p:nvGrpSpPr>
        <p:grpSpPr>
          <a:xfrm>
            <a:off x="307096" y="3392095"/>
            <a:ext cx="2120007" cy="518024"/>
            <a:chOff x="409461" y="3857312"/>
            <a:chExt cx="2826676" cy="690699"/>
          </a:xfrm>
        </p:grpSpPr>
        <p:sp>
          <p:nvSpPr>
            <p:cNvPr id="10" name="Rectangle 30">
              <a:extLst>
                <a:ext uri="{FF2B5EF4-FFF2-40B4-BE49-F238E27FC236}">
                  <a16:creationId xmlns:a16="http://schemas.microsoft.com/office/drawing/2014/main" id="{72E24304-EF4F-4B6C-A8E3-B104D7E03EF0}"/>
                </a:ext>
              </a:extLst>
            </p:cNvPr>
            <p:cNvSpPr>
              <a:spLocks noChangeArrowheads="1"/>
            </p:cNvSpPr>
            <p:nvPr/>
          </p:nvSpPr>
          <p:spPr bwMode="auto">
            <a:xfrm>
              <a:off x="409461" y="3999045"/>
              <a:ext cx="2555187" cy="417215"/>
            </a:xfrm>
            <a:prstGeom prst="rect">
              <a:avLst/>
            </a:prstGeom>
            <a:solidFill>
              <a:srgbClr val="EC5724"/>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11" name="Freeform 33">
              <a:extLst>
                <a:ext uri="{FF2B5EF4-FFF2-40B4-BE49-F238E27FC236}">
                  <a16:creationId xmlns:a16="http://schemas.microsoft.com/office/drawing/2014/main" id="{18856CC2-13C6-41A0-9623-8436CD126C2E}"/>
                </a:ext>
              </a:extLst>
            </p:cNvPr>
            <p:cNvSpPr>
              <a:spLocks/>
            </p:cNvSpPr>
            <p:nvPr/>
          </p:nvSpPr>
          <p:spPr bwMode="auto">
            <a:xfrm>
              <a:off x="2888791" y="3857312"/>
              <a:ext cx="347346" cy="690699"/>
            </a:xfrm>
            <a:custGeom>
              <a:avLst/>
              <a:gdLst>
                <a:gd name="T0" fmla="*/ 0 w 174"/>
                <a:gd name="T1" fmla="*/ 0 h 346"/>
                <a:gd name="T2" fmla="*/ 174 w 174"/>
                <a:gd name="T3" fmla="*/ 173 h 346"/>
                <a:gd name="T4" fmla="*/ 0 w 174"/>
                <a:gd name="T5" fmla="*/ 346 h 346"/>
                <a:gd name="T6" fmla="*/ 0 w 174"/>
                <a:gd name="T7" fmla="*/ 0 h 346"/>
              </a:gdLst>
              <a:ahLst/>
              <a:cxnLst>
                <a:cxn ang="0">
                  <a:pos x="T0" y="T1"/>
                </a:cxn>
                <a:cxn ang="0">
                  <a:pos x="T2" y="T3"/>
                </a:cxn>
                <a:cxn ang="0">
                  <a:pos x="T4" y="T5"/>
                </a:cxn>
                <a:cxn ang="0">
                  <a:pos x="T6" y="T7"/>
                </a:cxn>
              </a:cxnLst>
              <a:rect l="0" t="0" r="r" b="b"/>
              <a:pathLst>
                <a:path w="174" h="346">
                  <a:moveTo>
                    <a:pt x="0" y="0"/>
                  </a:moveTo>
                  <a:lnTo>
                    <a:pt x="174" y="173"/>
                  </a:lnTo>
                  <a:lnTo>
                    <a:pt x="0" y="346"/>
                  </a:lnTo>
                  <a:lnTo>
                    <a:pt x="0" y="0"/>
                  </a:lnTo>
                  <a:close/>
                </a:path>
              </a:pathLst>
            </a:custGeom>
            <a:solidFill>
              <a:srgbClr val="EC5724"/>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grpSp>
      <p:grpSp>
        <p:nvGrpSpPr>
          <p:cNvPr id="12" name="Group 54">
            <a:extLst>
              <a:ext uri="{FF2B5EF4-FFF2-40B4-BE49-F238E27FC236}">
                <a16:creationId xmlns:a16="http://schemas.microsoft.com/office/drawing/2014/main" id="{ADB59BAC-C452-4913-A07E-2EC95173B51E}"/>
              </a:ext>
            </a:extLst>
          </p:cNvPr>
          <p:cNvGrpSpPr/>
          <p:nvPr/>
        </p:nvGrpSpPr>
        <p:grpSpPr>
          <a:xfrm>
            <a:off x="307096" y="3914609"/>
            <a:ext cx="2120007" cy="521019"/>
            <a:chOff x="409461" y="4553999"/>
            <a:chExt cx="2826676" cy="694692"/>
          </a:xfrm>
        </p:grpSpPr>
        <p:sp>
          <p:nvSpPr>
            <p:cNvPr id="13" name="Rectangle 34">
              <a:extLst>
                <a:ext uri="{FF2B5EF4-FFF2-40B4-BE49-F238E27FC236}">
                  <a16:creationId xmlns:a16="http://schemas.microsoft.com/office/drawing/2014/main" id="{915052FB-EAC8-431D-8F3B-BEC383C3370C}"/>
                </a:ext>
              </a:extLst>
            </p:cNvPr>
            <p:cNvSpPr>
              <a:spLocks noChangeArrowheads="1"/>
            </p:cNvSpPr>
            <p:nvPr/>
          </p:nvSpPr>
          <p:spPr bwMode="auto">
            <a:xfrm>
              <a:off x="409461" y="4719688"/>
              <a:ext cx="2555187" cy="397252"/>
            </a:xfrm>
            <a:prstGeom prst="rect">
              <a:avLst/>
            </a:prstGeom>
            <a:solidFill>
              <a:srgbClr val="FDB817"/>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14" name="Freeform 35">
              <a:extLst>
                <a:ext uri="{FF2B5EF4-FFF2-40B4-BE49-F238E27FC236}">
                  <a16:creationId xmlns:a16="http://schemas.microsoft.com/office/drawing/2014/main" id="{82E1967C-570B-463E-9C99-0A5DE2AD97A6}"/>
                </a:ext>
              </a:extLst>
            </p:cNvPr>
            <p:cNvSpPr>
              <a:spLocks/>
            </p:cNvSpPr>
            <p:nvPr/>
          </p:nvSpPr>
          <p:spPr bwMode="auto">
            <a:xfrm>
              <a:off x="2888791" y="4553999"/>
              <a:ext cx="347346" cy="694692"/>
            </a:xfrm>
            <a:custGeom>
              <a:avLst/>
              <a:gdLst>
                <a:gd name="T0" fmla="*/ 0 w 174"/>
                <a:gd name="T1" fmla="*/ 0 h 348"/>
                <a:gd name="T2" fmla="*/ 174 w 174"/>
                <a:gd name="T3" fmla="*/ 175 h 348"/>
                <a:gd name="T4" fmla="*/ 0 w 174"/>
                <a:gd name="T5" fmla="*/ 348 h 348"/>
                <a:gd name="T6" fmla="*/ 0 w 174"/>
                <a:gd name="T7" fmla="*/ 0 h 348"/>
              </a:gdLst>
              <a:ahLst/>
              <a:cxnLst>
                <a:cxn ang="0">
                  <a:pos x="T0" y="T1"/>
                </a:cxn>
                <a:cxn ang="0">
                  <a:pos x="T2" y="T3"/>
                </a:cxn>
                <a:cxn ang="0">
                  <a:pos x="T4" y="T5"/>
                </a:cxn>
                <a:cxn ang="0">
                  <a:pos x="T6" y="T7"/>
                </a:cxn>
              </a:cxnLst>
              <a:rect l="0" t="0" r="r" b="b"/>
              <a:pathLst>
                <a:path w="174" h="348">
                  <a:moveTo>
                    <a:pt x="0" y="0"/>
                  </a:moveTo>
                  <a:lnTo>
                    <a:pt x="174" y="175"/>
                  </a:lnTo>
                  <a:lnTo>
                    <a:pt x="0" y="348"/>
                  </a:lnTo>
                  <a:lnTo>
                    <a:pt x="0" y="0"/>
                  </a:lnTo>
                  <a:close/>
                </a:path>
              </a:pathLst>
            </a:custGeom>
            <a:solidFill>
              <a:srgbClr val="FDB817"/>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grpSp>
      <p:grpSp>
        <p:nvGrpSpPr>
          <p:cNvPr id="15" name="Group 62">
            <a:extLst>
              <a:ext uri="{FF2B5EF4-FFF2-40B4-BE49-F238E27FC236}">
                <a16:creationId xmlns:a16="http://schemas.microsoft.com/office/drawing/2014/main" id="{C7554751-86AE-421A-BDF5-1497A8F3105C}"/>
              </a:ext>
            </a:extLst>
          </p:cNvPr>
          <p:cNvGrpSpPr/>
          <p:nvPr/>
        </p:nvGrpSpPr>
        <p:grpSpPr>
          <a:xfrm>
            <a:off x="307096" y="4430755"/>
            <a:ext cx="2120007" cy="518024"/>
            <a:chOff x="409461" y="5242192"/>
            <a:chExt cx="2826676" cy="690699"/>
          </a:xfrm>
        </p:grpSpPr>
        <p:sp>
          <p:nvSpPr>
            <p:cNvPr id="16" name="Rectangle 30">
              <a:extLst>
                <a:ext uri="{FF2B5EF4-FFF2-40B4-BE49-F238E27FC236}">
                  <a16:creationId xmlns:a16="http://schemas.microsoft.com/office/drawing/2014/main" id="{6238EE41-19AD-47EC-A1A1-7B14D61B7E51}"/>
                </a:ext>
              </a:extLst>
            </p:cNvPr>
            <p:cNvSpPr>
              <a:spLocks noChangeArrowheads="1"/>
            </p:cNvSpPr>
            <p:nvPr/>
          </p:nvSpPr>
          <p:spPr bwMode="auto">
            <a:xfrm>
              <a:off x="409461" y="5383925"/>
              <a:ext cx="2555187" cy="417215"/>
            </a:xfrm>
            <a:prstGeom prst="rect">
              <a:avLst/>
            </a:prstGeom>
            <a:solidFill>
              <a:srgbClr val="7B67AD"/>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17" name="Freeform 33">
              <a:extLst>
                <a:ext uri="{FF2B5EF4-FFF2-40B4-BE49-F238E27FC236}">
                  <a16:creationId xmlns:a16="http://schemas.microsoft.com/office/drawing/2014/main" id="{4E2AEADF-EB0A-4057-9C76-62F67CD50D64}"/>
                </a:ext>
              </a:extLst>
            </p:cNvPr>
            <p:cNvSpPr>
              <a:spLocks/>
            </p:cNvSpPr>
            <p:nvPr/>
          </p:nvSpPr>
          <p:spPr bwMode="auto">
            <a:xfrm>
              <a:off x="2888791" y="5242192"/>
              <a:ext cx="347346" cy="690699"/>
            </a:xfrm>
            <a:custGeom>
              <a:avLst/>
              <a:gdLst>
                <a:gd name="T0" fmla="*/ 0 w 174"/>
                <a:gd name="T1" fmla="*/ 0 h 346"/>
                <a:gd name="T2" fmla="*/ 174 w 174"/>
                <a:gd name="T3" fmla="*/ 173 h 346"/>
                <a:gd name="T4" fmla="*/ 0 w 174"/>
                <a:gd name="T5" fmla="*/ 346 h 346"/>
                <a:gd name="T6" fmla="*/ 0 w 174"/>
                <a:gd name="T7" fmla="*/ 0 h 346"/>
              </a:gdLst>
              <a:ahLst/>
              <a:cxnLst>
                <a:cxn ang="0">
                  <a:pos x="T0" y="T1"/>
                </a:cxn>
                <a:cxn ang="0">
                  <a:pos x="T2" y="T3"/>
                </a:cxn>
                <a:cxn ang="0">
                  <a:pos x="T4" y="T5"/>
                </a:cxn>
                <a:cxn ang="0">
                  <a:pos x="T6" y="T7"/>
                </a:cxn>
              </a:cxnLst>
              <a:rect l="0" t="0" r="r" b="b"/>
              <a:pathLst>
                <a:path w="174" h="346">
                  <a:moveTo>
                    <a:pt x="0" y="0"/>
                  </a:moveTo>
                  <a:lnTo>
                    <a:pt x="174" y="173"/>
                  </a:lnTo>
                  <a:lnTo>
                    <a:pt x="0" y="346"/>
                  </a:lnTo>
                  <a:lnTo>
                    <a:pt x="0" y="0"/>
                  </a:lnTo>
                  <a:close/>
                </a:path>
              </a:pathLst>
            </a:custGeom>
            <a:solidFill>
              <a:srgbClr val="7B67AD"/>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grpSp>
      <p:sp>
        <p:nvSpPr>
          <p:cNvPr id="18" name="Freeform 27">
            <a:extLst>
              <a:ext uri="{FF2B5EF4-FFF2-40B4-BE49-F238E27FC236}">
                <a16:creationId xmlns:a16="http://schemas.microsoft.com/office/drawing/2014/main" id="{454A30FA-20E9-4614-B984-33558ABDB723}"/>
              </a:ext>
            </a:extLst>
          </p:cNvPr>
          <p:cNvSpPr>
            <a:spLocks/>
          </p:cNvSpPr>
          <p:nvPr/>
        </p:nvSpPr>
        <p:spPr bwMode="auto">
          <a:xfrm>
            <a:off x="-434009" y="1370901"/>
            <a:ext cx="1224693" cy="1417830"/>
          </a:xfrm>
          <a:custGeom>
            <a:avLst/>
            <a:gdLst>
              <a:gd name="T0" fmla="*/ 118 w 818"/>
              <a:gd name="T1" fmla="*/ 0 h 947"/>
              <a:gd name="T2" fmla="*/ 0 w 818"/>
              <a:gd name="T3" fmla="*/ 125 h 947"/>
              <a:gd name="T4" fmla="*/ 818 w 818"/>
              <a:gd name="T5" fmla="*/ 947 h 947"/>
              <a:gd name="T6" fmla="*/ 818 w 818"/>
              <a:gd name="T7" fmla="*/ 699 h 947"/>
              <a:gd name="T8" fmla="*/ 118 w 818"/>
              <a:gd name="T9" fmla="*/ 0 h 947"/>
            </a:gdLst>
            <a:ahLst/>
            <a:cxnLst>
              <a:cxn ang="0">
                <a:pos x="T0" y="T1"/>
              </a:cxn>
              <a:cxn ang="0">
                <a:pos x="T2" y="T3"/>
              </a:cxn>
              <a:cxn ang="0">
                <a:pos x="T4" y="T5"/>
              </a:cxn>
              <a:cxn ang="0">
                <a:pos x="T6" y="T7"/>
              </a:cxn>
              <a:cxn ang="0">
                <a:pos x="T8" y="T9"/>
              </a:cxn>
            </a:cxnLst>
            <a:rect l="0" t="0" r="r" b="b"/>
            <a:pathLst>
              <a:path w="818" h="947">
                <a:moveTo>
                  <a:pt x="118" y="0"/>
                </a:moveTo>
                <a:lnTo>
                  <a:pt x="0" y="125"/>
                </a:lnTo>
                <a:lnTo>
                  <a:pt x="818" y="947"/>
                </a:lnTo>
                <a:lnTo>
                  <a:pt x="818" y="699"/>
                </a:lnTo>
                <a:lnTo>
                  <a:pt x="118" y="0"/>
                </a:lnTo>
                <a:close/>
              </a:path>
            </a:pathLst>
          </a:custGeom>
          <a:solidFill>
            <a:srgbClr val="31A8DF"/>
          </a:solidFill>
          <a:ln>
            <a:noFill/>
          </a:ln>
          <a:effectLst>
            <a:outerShdw blurRad="63500" dist="25400" dir="18900000" algn="bl" rotWithShape="0">
              <a:prstClr val="black">
                <a:alpha val="25000"/>
              </a:prstClr>
            </a:outerShdw>
          </a:effec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19" name="Freeform 28">
            <a:extLst>
              <a:ext uri="{FF2B5EF4-FFF2-40B4-BE49-F238E27FC236}">
                <a16:creationId xmlns:a16="http://schemas.microsoft.com/office/drawing/2014/main" id="{3608D59C-56A8-4CFB-AECB-38D2C250E990}"/>
              </a:ext>
            </a:extLst>
          </p:cNvPr>
          <p:cNvSpPr>
            <a:spLocks/>
          </p:cNvSpPr>
          <p:nvPr/>
        </p:nvSpPr>
        <p:spPr bwMode="auto">
          <a:xfrm>
            <a:off x="-278301" y="1019063"/>
            <a:ext cx="1068986" cy="1248648"/>
          </a:xfrm>
          <a:custGeom>
            <a:avLst/>
            <a:gdLst>
              <a:gd name="T0" fmla="*/ 133 w 714"/>
              <a:gd name="T1" fmla="*/ 0 h 834"/>
              <a:gd name="T2" fmla="*/ 0 w 714"/>
              <a:gd name="T3" fmla="*/ 114 h 834"/>
              <a:gd name="T4" fmla="*/ 714 w 714"/>
              <a:gd name="T5" fmla="*/ 834 h 834"/>
              <a:gd name="T6" fmla="*/ 714 w 714"/>
              <a:gd name="T7" fmla="*/ 583 h 834"/>
              <a:gd name="T8" fmla="*/ 133 w 714"/>
              <a:gd name="T9" fmla="*/ 0 h 834"/>
            </a:gdLst>
            <a:ahLst/>
            <a:cxnLst>
              <a:cxn ang="0">
                <a:pos x="T0" y="T1"/>
              </a:cxn>
              <a:cxn ang="0">
                <a:pos x="T2" y="T3"/>
              </a:cxn>
              <a:cxn ang="0">
                <a:pos x="T4" y="T5"/>
              </a:cxn>
              <a:cxn ang="0">
                <a:pos x="T6" y="T7"/>
              </a:cxn>
              <a:cxn ang="0">
                <a:pos x="T8" y="T9"/>
              </a:cxn>
            </a:cxnLst>
            <a:rect l="0" t="0" r="r" b="b"/>
            <a:pathLst>
              <a:path w="714" h="834">
                <a:moveTo>
                  <a:pt x="133" y="0"/>
                </a:moveTo>
                <a:lnTo>
                  <a:pt x="0" y="114"/>
                </a:lnTo>
                <a:lnTo>
                  <a:pt x="714" y="834"/>
                </a:lnTo>
                <a:lnTo>
                  <a:pt x="714" y="583"/>
                </a:lnTo>
                <a:lnTo>
                  <a:pt x="133" y="0"/>
                </a:lnTo>
                <a:close/>
              </a:path>
            </a:pathLst>
          </a:custGeom>
          <a:solidFill>
            <a:srgbClr val="7FBC41"/>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20" name="Freeform 29">
            <a:extLst>
              <a:ext uri="{FF2B5EF4-FFF2-40B4-BE49-F238E27FC236}">
                <a16:creationId xmlns:a16="http://schemas.microsoft.com/office/drawing/2014/main" id="{602B0C9B-CFB2-4C28-BC53-93A5D0B70E81}"/>
              </a:ext>
            </a:extLst>
          </p:cNvPr>
          <p:cNvSpPr>
            <a:spLocks/>
          </p:cNvSpPr>
          <p:nvPr/>
        </p:nvSpPr>
        <p:spPr bwMode="auto">
          <a:xfrm>
            <a:off x="307096" y="1891921"/>
            <a:ext cx="483590" cy="868364"/>
          </a:xfrm>
          <a:custGeom>
            <a:avLst/>
            <a:gdLst>
              <a:gd name="T0" fmla="*/ 323 w 323"/>
              <a:gd name="T1" fmla="*/ 0 h 580"/>
              <a:gd name="T2" fmla="*/ 0 w 323"/>
              <a:gd name="T3" fmla="*/ 332 h 580"/>
              <a:gd name="T4" fmla="*/ 0 w 323"/>
              <a:gd name="T5" fmla="*/ 580 h 580"/>
              <a:gd name="T6" fmla="*/ 323 w 323"/>
              <a:gd name="T7" fmla="*/ 249 h 580"/>
              <a:gd name="T8" fmla="*/ 323 w 323"/>
              <a:gd name="T9" fmla="*/ 0 h 580"/>
            </a:gdLst>
            <a:ahLst/>
            <a:cxnLst>
              <a:cxn ang="0">
                <a:pos x="T0" y="T1"/>
              </a:cxn>
              <a:cxn ang="0">
                <a:pos x="T2" y="T3"/>
              </a:cxn>
              <a:cxn ang="0">
                <a:pos x="T4" y="T5"/>
              </a:cxn>
              <a:cxn ang="0">
                <a:pos x="T6" y="T7"/>
              </a:cxn>
              <a:cxn ang="0">
                <a:pos x="T8" y="T9"/>
              </a:cxn>
            </a:cxnLst>
            <a:rect l="0" t="0" r="r" b="b"/>
            <a:pathLst>
              <a:path w="323" h="580">
                <a:moveTo>
                  <a:pt x="323" y="0"/>
                </a:moveTo>
                <a:lnTo>
                  <a:pt x="0" y="332"/>
                </a:lnTo>
                <a:lnTo>
                  <a:pt x="0" y="580"/>
                </a:lnTo>
                <a:lnTo>
                  <a:pt x="323" y="249"/>
                </a:lnTo>
                <a:lnTo>
                  <a:pt x="323" y="0"/>
                </a:lnTo>
                <a:close/>
              </a:path>
            </a:pathLst>
          </a:custGeom>
          <a:solidFill>
            <a:srgbClr val="7FBC41">
              <a:lumMod val="75000"/>
            </a:srgbClr>
          </a:solidFill>
          <a:ln>
            <a:noFill/>
          </a:ln>
          <a:effectLst>
            <a:outerShdw blurRad="63500" dist="25400" dir="13500000" algn="br" rotWithShape="0">
              <a:prstClr val="black">
                <a:alpha val="25000"/>
              </a:prstClr>
            </a:outerShdw>
          </a:effec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21" name="Freeform 36">
            <a:extLst>
              <a:ext uri="{FF2B5EF4-FFF2-40B4-BE49-F238E27FC236}">
                <a16:creationId xmlns:a16="http://schemas.microsoft.com/office/drawing/2014/main" id="{06EFFD6F-B8C0-43DE-AC77-331A010382D0}"/>
              </a:ext>
            </a:extLst>
          </p:cNvPr>
          <p:cNvSpPr>
            <a:spLocks/>
          </p:cNvSpPr>
          <p:nvPr/>
        </p:nvSpPr>
        <p:spPr bwMode="auto">
          <a:xfrm>
            <a:off x="307096" y="2417430"/>
            <a:ext cx="483590" cy="868364"/>
          </a:xfrm>
          <a:custGeom>
            <a:avLst/>
            <a:gdLst>
              <a:gd name="T0" fmla="*/ 323 w 323"/>
              <a:gd name="T1" fmla="*/ 0 h 580"/>
              <a:gd name="T2" fmla="*/ 0 w 323"/>
              <a:gd name="T3" fmla="*/ 331 h 580"/>
              <a:gd name="T4" fmla="*/ 0 w 323"/>
              <a:gd name="T5" fmla="*/ 580 h 580"/>
              <a:gd name="T6" fmla="*/ 323 w 323"/>
              <a:gd name="T7" fmla="*/ 248 h 580"/>
              <a:gd name="T8" fmla="*/ 323 w 323"/>
              <a:gd name="T9" fmla="*/ 0 h 580"/>
            </a:gdLst>
            <a:ahLst/>
            <a:cxnLst>
              <a:cxn ang="0">
                <a:pos x="T0" y="T1"/>
              </a:cxn>
              <a:cxn ang="0">
                <a:pos x="T2" y="T3"/>
              </a:cxn>
              <a:cxn ang="0">
                <a:pos x="T4" y="T5"/>
              </a:cxn>
              <a:cxn ang="0">
                <a:pos x="T6" y="T7"/>
              </a:cxn>
              <a:cxn ang="0">
                <a:pos x="T8" y="T9"/>
              </a:cxn>
            </a:cxnLst>
            <a:rect l="0" t="0" r="r" b="b"/>
            <a:pathLst>
              <a:path w="323" h="580">
                <a:moveTo>
                  <a:pt x="323" y="0"/>
                </a:moveTo>
                <a:lnTo>
                  <a:pt x="0" y="331"/>
                </a:lnTo>
                <a:lnTo>
                  <a:pt x="0" y="580"/>
                </a:lnTo>
                <a:lnTo>
                  <a:pt x="323" y="248"/>
                </a:lnTo>
                <a:lnTo>
                  <a:pt x="323" y="0"/>
                </a:lnTo>
                <a:close/>
              </a:path>
            </a:pathLst>
          </a:custGeom>
          <a:solidFill>
            <a:srgbClr val="31A8DF">
              <a:lumMod val="75000"/>
            </a:srgbClr>
          </a:solidFill>
          <a:ln>
            <a:noFill/>
          </a:ln>
          <a:effectLst>
            <a:outerShdw blurRad="63500" dist="25400" dir="13500000" algn="br" rotWithShape="0">
              <a:prstClr val="black">
                <a:alpha val="25000"/>
              </a:prstClr>
            </a:outerShdw>
          </a:effec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22" name="Freeform 38">
            <a:extLst>
              <a:ext uri="{FF2B5EF4-FFF2-40B4-BE49-F238E27FC236}">
                <a16:creationId xmlns:a16="http://schemas.microsoft.com/office/drawing/2014/main" id="{8AF7E2E0-EA47-4162-9F4D-1EE6027CF448}"/>
              </a:ext>
            </a:extLst>
          </p:cNvPr>
          <p:cNvSpPr>
            <a:spLocks/>
          </p:cNvSpPr>
          <p:nvPr/>
        </p:nvSpPr>
        <p:spPr bwMode="auto">
          <a:xfrm>
            <a:off x="307096" y="2938449"/>
            <a:ext cx="483590" cy="872857"/>
          </a:xfrm>
          <a:custGeom>
            <a:avLst/>
            <a:gdLst>
              <a:gd name="T0" fmla="*/ 323 w 323"/>
              <a:gd name="T1" fmla="*/ 0 h 583"/>
              <a:gd name="T2" fmla="*/ 0 w 323"/>
              <a:gd name="T3" fmla="*/ 332 h 583"/>
              <a:gd name="T4" fmla="*/ 0 w 323"/>
              <a:gd name="T5" fmla="*/ 583 h 583"/>
              <a:gd name="T6" fmla="*/ 323 w 323"/>
              <a:gd name="T7" fmla="*/ 251 h 583"/>
              <a:gd name="T8" fmla="*/ 323 w 323"/>
              <a:gd name="T9" fmla="*/ 0 h 583"/>
            </a:gdLst>
            <a:ahLst/>
            <a:cxnLst>
              <a:cxn ang="0">
                <a:pos x="T0" y="T1"/>
              </a:cxn>
              <a:cxn ang="0">
                <a:pos x="T2" y="T3"/>
              </a:cxn>
              <a:cxn ang="0">
                <a:pos x="T4" y="T5"/>
              </a:cxn>
              <a:cxn ang="0">
                <a:pos x="T6" y="T7"/>
              </a:cxn>
              <a:cxn ang="0">
                <a:pos x="T8" y="T9"/>
              </a:cxn>
            </a:cxnLst>
            <a:rect l="0" t="0" r="r" b="b"/>
            <a:pathLst>
              <a:path w="323" h="583">
                <a:moveTo>
                  <a:pt x="323" y="0"/>
                </a:moveTo>
                <a:lnTo>
                  <a:pt x="0" y="332"/>
                </a:lnTo>
                <a:lnTo>
                  <a:pt x="0" y="583"/>
                </a:lnTo>
                <a:lnTo>
                  <a:pt x="323" y="251"/>
                </a:lnTo>
                <a:lnTo>
                  <a:pt x="323" y="0"/>
                </a:lnTo>
                <a:close/>
              </a:path>
            </a:pathLst>
          </a:custGeom>
          <a:solidFill>
            <a:srgbClr val="EC5724">
              <a:lumMod val="75000"/>
            </a:srgbClr>
          </a:solidFill>
          <a:ln>
            <a:noFill/>
          </a:ln>
          <a:effectLst>
            <a:outerShdw blurRad="63500" dist="25400" dir="13500000" algn="br" rotWithShape="0">
              <a:prstClr val="black">
                <a:alpha val="25000"/>
              </a:prstClr>
            </a:outerShdw>
          </a:effec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23" name="Freeform 39">
            <a:extLst>
              <a:ext uri="{FF2B5EF4-FFF2-40B4-BE49-F238E27FC236}">
                <a16:creationId xmlns:a16="http://schemas.microsoft.com/office/drawing/2014/main" id="{FB43D8D0-7736-40D9-8150-7E3CA4B9D539}"/>
              </a:ext>
            </a:extLst>
          </p:cNvPr>
          <p:cNvSpPr>
            <a:spLocks/>
          </p:cNvSpPr>
          <p:nvPr/>
        </p:nvSpPr>
        <p:spPr bwMode="auto">
          <a:xfrm>
            <a:off x="307096" y="3463960"/>
            <a:ext cx="483590" cy="868364"/>
          </a:xfrm>
          <a:custGeom>
            <a:avLst/>
            <a:gdLst>
              <a:gd name="T0" fmla="*/ 323 w 323"/>
              <a:gd name="T1" fmla="*/ 0 h 580"/>
              <a:gd name="T2" fmla="*/ 0 w 323"/>
              <a:gd name="T3" fmla="*/ 331 h 580"/>
              <a:gd name="T4" fmla="*/ 0 w 323"/>
              <a:gd name="T5" fmla="*/ 580 h 580"/>
              <a:gd name="T6" fmla="*/ 323 w 323"/>
              <a:gd name="T7" fmla="*/ 248 h 580"/>
              <a:gd name="T8" fmla="*/ 323 w 323"/>
              <a:gd name="T9" fmla="*/ 0 h 580"/>
            </a:gdLst>
            <a:ahLst/>
            <a:cxnLst>
              <a:cxn ang="0">
                <a:pos x="T0" y="T1"/>
              </a:cxn>
              <a:cxn ang="0">
                <a:pos x="T2" y="T3"/>
              </a:cxn>
              <a:cxn ang="0">
                <a:pos x="T4" y="T5"/>
              </a:cxn>
              <a:cxn ang="0">
                <a:pos x="T6" y="T7"/>
              </a:cxn>
              <a:cxn ang="0">
                <a:pos x="T8" y="T9"/>
              </a:cxn>
            </a:cxnLst>
            <a:rect l="0" t="0" r="r" b="b"/>
            <a:pathLst>
              <a:path w="323" h="580">
                <a:moveTo>
                  <a:pt x="323" y="0"/>
                </a:moveTo>
                <a:lnTo>
                  <a:pt x="0" y="331"/>
                </a:lnTo>
                <a:lnTo>
                  <a:pt x="0" y="580"/>
                </a:lnTo>
                <a:lnTo>
                  <a:pt x="323" y="248"/>
                </a:lnTo>
                <a:lnTo>
                  <a:pt x="323" y="0"/>
                </a:lnTo>
                <a:close/>
              </a:path>
            </a:pathLst>
          </a:custGeom>
          <a:solidFill>
            <a:srgbClr val="FDB817">
              <a:lumMod val="75000"/>
            </a:srgbClr>
          </a:solidFill>
          <a:ln>
            <a:noFill/>
          </a:ln>
          <a:effectLst>
            <a:outerShdw blurRad="63500" dist="25400" dir="13500000" algn="br" rotWithShape="0">
              <a:prstClr val="black">
                <a:alpha val="25000"/>
              </a:prstClr>
            </a:outerShdw>
          </a:effec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24" name="Freeform 38">
            <a:extLst>
              <a:ext uri="{FF2B5EF4-FFF2-40B4-BE49-F238E27FC236}">
                <a16:creationId xmlns:a16="http://schemas.microsoft.com/office/drawing/2014/main" id="{0759551E-61EB-4990-B2CE-44A1356999B1}"/>
              </a:ext>
            </a:extLst>
          </p:cNvPr>
          <p:cNvSpPr>
            <a:spLocks/>
          </p:cNvSpPr>
          <p:nvPr/>
        </p:nvSpPr>
        <p:spPr bwMode="auto">
          <a:xfrm>
            <a:off x="309751" y="3977109"/>
            <a:ext cx="483590" cy="872857"/>
          </a:xfrm>
          <a:custGeom>
            <a:avLst/>
            <a:gdLst>
              <a:gd name="T0" fmla="*/ 323 w 323"/>
              <a:gd name="T1" fmla="*/ 0 h 583"/>
              <a:gd name="T2" fmla="*/ 0 w 323"/>
              <a:gd name="T3" fmla="*/ 332 h 583"/>
              <a:gd name="T4" fmla="*/ 0 w 323"/>
              <a:gd name="T5" fmla="*/ 583 h 583"/>
              <a:gd name="T6" fmla="*/ 323 w 323"/>
              <a:gd name="T7" fmla="*/ 251 h 583"/>
              <a:gd name="T8" fmla="*/ 323 w 323"/>
              <a:gd name="T9" fmla="*/ 0 h 583"/>
            </a:gdLst>
            <a:ahLst/>
            <a:cxnLst>
              <a:cxn ang="0">
                <a:pos x="T0" y="T1"/>
              </a:cxn>
              <a:cxn ang="0">
                <a:pos x="T2" y="T3"/>
              </a:cxn>
              <a:cxn ang="0">
                <a:pos x="T4" y="T5"/>
              </a:cxn>
              <a:cxn ang="0">
                <a:pos x="T6" y="T7"/>
              </a:cxn>
              <a:cxn ang="0">
                <a:pos x="T8" y="T9"/>
              </a:cxn>
            </a:cxnLst>
            <a:rect l="0" t="0" r="r" b="b"/>
            <a:pathLst>
              <a:path w="323" h="583">
                <a:moveTo>
                  <a:pt x="323" y="0"/>
                </a:moveTo>
                <a:lnTo>
                  <a:pt x="0" y="332"/>
                </a:lnTo>
                <a:lnTo>
                  <a:pt x="0" y="583"/>
                </a:lnTo>
                <a:lnTo>
                  <a:pt x="323" y="251"/>
                </a:lnTo>
                <a:lnTo>
                  <a:pt x="323" y="0"/>
                </a:lnTo>
                <a:close/>
              </a:path>
            </a:pathLst>
          </a:custGeom>
          <a:solidFill>
            <a:srgbClr val="7B67AD">
              <a:lumMod val="75000"/>
            </a:srgbClr>
          </a:solidFill>
          <a:ln>
            <a:noFill/>
          </a:ln>
          <a:effectLst>
            <a:outerShdw blurRad="63500" dist="25400" dir="13500000" algn="br" rotWithShape="0">
              <a:prstClr val="black">
                <a:alpha val="25000"/>
              </a:prstClr>
            </a:outerShdw>
          </a:effec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25" name="Rectangle 22">
            <a:extLst>
              <a:ext uri="{FF2B5EF4-FFF2-40B4-BE49-F238E27FC236}">
                <a16:creationId xmlns:a16="http://schemas.microsoft.com/office/drawing/2014/main" id="{AB9217CA-CBED-4698-9339-F4CFE4B44797}"/>
              </a:ext>
            </a:extLst>
          </p:cNvPr>
          <p:cNvSpPr/>
          <p:nvPr/>
        </p:nvSpPr>
        <p:spPr>
          <a:xfrm>
            <a:off x="3026677" y="2356056"/>
            <a:ext cx="5960912" cy="338554"/>
          </a:xfrm>
          <a:prstGeom prst="rect">
            <a:avLst/>
          </a:prstGeom>
        </p:spPr>
        <p:txBody>
          <a:bodyPr wrap="square">
            <a:spAutoFit/>
          </a:bodyPr>
          <a:lstStyle/>
          <a:p>
            <a:pPr defTabSz="914400" eaLnBrk="1" fontAlgn="auto" hangingPunct="1">
              <a:spcBef>
                <a:spcPts val="0"/>
              </a:spcBef>
              <a:spcAft>
                <a:spcPts val="0"/>
              </a:spcAft>
            </a:pPr>
            <a:r>
              <a:rPr lang="tr-TR" sz="1600" b="1" dirty="0">
                <a:solidFill>
                  <a:srgbClr val="92D050"/>
                </a:solidFill>
              </a:rPr>
              <a:t>390,79</a:t>
            </a:r>
            <a:endParaRPr lang="tr-TR" sz="1600" b="1" dirty="0">
              <a:solidFill>
                <a:srgbClr val="92D050"/>
              </a:solidFill>
              <a:latin typeface="calibri"/>
            </a:endParaRPr>
          </a:p>
        </p:txBody>
      </p:sp>
      <p:sp>
        <p:nvSpPr>
          <p:cNvPr id="26" name="Rectangle 23">
            <a:extLst>
              <a:ext uri="{FF2B5EF4-FFF2-40B4-BE49-F238E27FC236}">
                <a16:creationId xmlns:a16="http://schemas.microsoft.com/office/drawing/2014/main" id="{DDC02C20-9C65-4F07-BB34-27B48F177FC7}"/>
              </a:ext>
            </a:extLst>
          </p:cNvPr>
          <p:cNvSpPr/>
          <p:nvPr/>
        </p:nvSpPr>
        <p:spPr>
          <a:xfrm>
            <a:off x="3008629" y="2935368"/>
            <a:ext cx="5997007" cy="338554"/>
          </a:xfrm>
          <a:prstGeom prst="rect">
            <a:avLst/>
          </a:prstGeom>
        </p:spPr>
        <p:txBody>
          <a:bodyPr wrap="square">
            <a:spAutoFit/>
          </a:bodyPr>
          <a:lstStyle/>
          <a:p>
            <a:pPr defTabSz="914400" eaLnBrk="1" fontAlgn="auto" hangingPunct="1">
              <a:spcBef>
                <a:spcPts val="0"/>
              </a:spcBef>
              <a:spcAft>
                <a:spcPts val="0"/>
              </a:spcAft>
            </a:pPr>
            <a:r>
              <a:rPr lang="tr-TR" sz="1600" b="1" dirty="0">
                <a:solidFill>
                  <a:schemeClr val="accent1">
                    <a:lumMod val="75000"/>
                  </a:schemeClr>
                </a:solidFill>
              </a:rPr>
              <a:t>369,53</a:t>
            </a:r>
            <a:endParaRPr lang="tr-TR" sz="1600" b="1" dirty="0">
              <a:solidFill>
                <a:schemeClr val="accent1">
                  <a:lumMod val="75000"/>
                </a:schemeClr>
              </a:solidFill>
              <a:latin typeface="calibri"/>
            </a:endParaRPr>
          </a:p>
        </p:txBody>
      </p:sp>
      <p:sp>
        <p:nvSpPr>
          <p:cNvPr id="27" name="Rectangle 24">
            <a:extLst>
              <a:ext uri="{FF2B5EF4-FFF2-40B4-BE49-F238E27FC236}">
                <a16:creationId xmlns:a16="http://schemas.microsoft.com/office/drawing/2014/main" id="{56F7708C-C573-440F-8431-9A8554DE3778}"/>
              </a:ext>
            </a:extLst>
          </p:cNvPr>
          <p:cNvSpPr/>
          <p:nvPr/>
        </p:nvSpPr>
        <p:spPr>
          <a:xfrm>
            <a:off x="2990582" y="3453724"/>
            <a:ext cx="5864659" cy="338554"/>
          </a:xfrm>
          <a:prstGeom prst="rect">
            <a:avLst/>
          </a:prstGeom>
        </p:spPr>
        <p:txBody>
          <a:bodyPr wrap="square">
            <a:spAutoFit/>
          </a:bodyPr>
          <a:lstStyle/>
          <a:p>
            <a:pPr defTabSz="914400" eaLnBrk="1" fontAlgn="auto" hangingPunct="1">
              <a:spcBef>
                <a:spcPts val="0"/>
              </a:spcBef>
              <a:spcAft>
                <a:spcPts val="0"/>
              </a:spcAft>
            </a:pPr>
            <a:r>
              <a:rPr lang="tr-TR" sz="1600" b="1" dirty="0">
                <a:solidFill>
                  <a:srgbClr val="C00000"/>
                </a:solidFill>
              </a:rPr>
              <a:t>326,51</a:t>
            </a:r>
            <a:endParaRPr lang="tr-TR" sz="1600" b="1" dirty="0">
              <a:solidFill>
                <a:srgbClr val="C00000"/>
              </a:solidFill>
              <a:latin typeface="calibri"/>
            </a:endParaRPr>
          </a:p>
        </p:txBody>
      </p:sp>
      <p:sp>
        <p:nvSpPr>
          <p:cNvPr id="28" name="Rectangle 25">
            <a:extLst>
              <a:ext uri="{FF2B5EF4-FFF2-40B4-BE49-F238E27FC236}">
                <a16:creationId xmlns:a16="http://schemas.microsoft.com/office/drawing/2014/main" id="{24DEC59A-5A39-4E41-AF63-4578AAC52A04}"/>
              </a:ext>
            </a:extLst>
          </p:cNvPr>
          <p:cNvSpPr/>
          <p:nvPr/>
        </p:nvSpPr>
        <p:spPr>
          <a:xfrm>
            <a:off x="2990583" y="4593951"/>
            <a:ext cx="5888722" cy="338554"/>
          </a:xfrm>
          <a:prstGeom prst="rect">
            <a:avLst/>
          </a:prstGeom>
        </p:spPr>
        <p:txBody>
          <a:bodyPr wrap="square">
            <a:spAutoFit/>
          </a:bodyPr>
          <a:lstStyle/>
          <a:p>
            <a:pPr algn="just" defTabSz="914400" eaLnBrk="1" fontAlgn="auto" hangingPunct="1">
              <a:spcBef>
                <a:spcPts val="0"/>
              </a:spcBef>
              <a:spcAft>
                <a:spcPts val="0"/>
              </a:spcAft>
            </a:pPr>
            <a:r>
              <a:rPr lang="tr-TR" sz="1600" b="1" dirty="0">
                <a:solidFill>
                  <a:srgbClr val="002060"/>
                </a:solidFill>
              </a:rPr>
              <a:t>405,52</a:t>
            </a:r>
            <a:endParaRPr lang="en-US" sz="1600" b="1" dirty="0">
              <a:solidFill>
                <a:srgbClr val="002060"/>
              </a:solidFill>
              <a:latin typeface="Signika Negative" pitchFamily="2" charset="0"/>
            </a:endParaRPr>
          </a:p>
        </p:txBody>
      </p:sp>
      <p:sp>
        <p:nvSpPr>
          <p:cNvPr id="29" name="Freeform 26">
            <a:extLst>
              <a:ext uri="{FF2B5EF4-FFF2-40B4-BE49-F238E27FC236}">
                <a16:creationId xmlns:a16="http://schemas.microsoft.com/office/drawing/2014/main" id="{987212F2-A29D-41C7-9E54-B9DB4401DBDE}"/>
              </a:ext>
            </a:extLst>
          </p:cNvPr>
          <p:cNvSpPr>
            <a:spLocks noEditPoints="1"/>
          </p:cNvSpPr>
          <p:nvPr/>
        </p:nvSpPr>
        <p:spPr bwMode="auto">
          <a:xfrm rot="2700000">
            <a:off x="2598943" y="2389839"/>
            <a:ext cx="187130" cy="344630"/>
          </a:xfrm>
          <a:custGeom>
            <a:avLst/>
            <a:gdLst>
              <a:gd name="T0" fmla="*/ 482 w 579"/>
              <a:gd name="T1" fmla="*/ 367 h 1073"/>
              <a:gd name="T2" fmla="*/ 482 w 579"/>
              <a:gd name="T3" fmla="*/ 148 h 1073"/>
              <a:gd name="T4" fmla="*/ 525 w 579"/>
              <a:gd name="T5" fmla="*/ 79 h 1073"/>
              <a:gd name="T6" fmla="*/ 447 w 579"/>
              <a:gd name="T7" fmla="*/ 0 h 1073"/>
              <a:gd name="T8" fmla="*/ 132 w 579"/>
              <a:gd name="T9" fmla="*/ 0 h 1073"/>
              <a:gd name="T10" fmla="*/ 54 w 579"/>
              <a:gd name="T11" fmla="*/ 79 h 1073"/>
              <a:gd name="T12" fmla="*/ 96 w 579"/>
              <a:gd name="T13" fmla="*/ 148 h 1073"/>
              <a:gd name="T14" fmla="*/ 96 w 579"/>
              <a:gd name="T15" fmla="*/ 367 h 1073"/>
              <a:gd name="T16" fmla="*/ 0 w 579"/>
              <a:gd name="T17" fmla="*/ 583 h 1073"/>
              <a:gd name="T18" fmla="*/ 0 w 579"/>
              <a:gd name="T19" fmla="*/ 612 h 1073"/>
              <a:gd name="T20" fmla="*/ 224 w 579"/>
              <a:gd name="T21" fmla="*/ 612 h 1073"/>
              <a:gd name="T22" fmla="*/ 224 w 579"/>
              <a:gd name="T23" fmla="*/ 923 h 1073"/>
              <a:gd name="T24" fmla="*/ 289 w 579"/>
              <a:gd name="T25" fmla="*/ 1073 h 1073"/>
              <a:gd name="T26" fmla="*/ 355 w 579"/>
              <a:gd name="T27" fmla="*/ 923 h 1073"/>
              <a:gd name="T28" fmla="*/ 355 w 579"/>
              <a:gd name="T29" fmla="*/ 612 h 1073"/>
              <a:gd name="T30" fmla="*/ 579 w 579"/>
              <a:gd name="T31" fmla="*/ 612 h 1073"/>
              <a:gd name="T32" fmla="*/ 579 w 579"/>
              <a:gd name="T33" fmla="*/ 583 h 1073"/>
              <a:gd name="T34" fmla="*/ 482 w 579"/>
              <a:gd name="T35" fmla="*/ 367 h 1073"/>
              <a:gd name="T36" fmla="*/ 132 w 579"/>
              <a:gd name="T37" fmla="*/ 58 h 1073"/>
              <a:gd name="T38" fmla="*/ 447 w 579"/>
              <a:gd name="T39" fmla="*/ 58 h 1073"/>
              <a:gd name="T40" fmla="*/ 467 w 579"/>
              <a:gd name="T41" fmla="*/ 79 h 1073"/>
              <a:gd name="T42" fmla="*/ 449 w 579"/>
              <a:gd name="T43" fmla="*/ 99 h 1073"/>
              <a:gd name="T44" fmla="*/ 436 w 579"/>
              <a:gd name="T45" fmla="*/ 101 h 1073"/>
              <a:gd name="T46" fmla="*/ 143 w 579"/>
              <a:gd name="T47" fmla="*/ 101 h 1073"/>
              <a:gd name="T48" fmla="*/ 129 w 579"/>
              <a:gd name="T49" fmla="*/ 99 h 1073"/>
              <a:gd name="T50" fmla="*/ 111 w 579"/>
              <a:gd name="T51" fmla="*/ 79 h 1073"/>
              <a:gd name="T52" fmla="*/ 132 w 579"/>
              <a:gd name="T53" fmla="*/ 58 h 1073"/>
              <a:gd name="T54" fmla="*/ 424 w 579"/>
              <a:gd name="T55" fmla="*/ 370 h 1073"/>
              <a:gd name="T56" fmla="*/ 154 w 579"/>
              <a:gd name="T57" fmla="*/ 370 h 1073"/>
              <a:gd name="T58" fmla="*/ 154 w 579"/>
              <a:gd name="T59" fmla="*/ 130 h 1073"/>
              <a:gd name="T60" fmla="*/ 424 w 579"/>
              <a:gd name="T61" fmla="*/ 130 h 1073"/>
              <a:gd name="T62" fmla="*/ 424 w 579"/>
              <a:gd name="T63" fmla="*/ 370 h 1073"/>
              <a:gd name="T64" fmla="*/ 297 w 579"/>
              <a:gd name="T65" fmla="*/ 911 h 1073"/>
              <a:gd name="T66" fmla="*/ 289 w 579"/>
              <a:gd name="T67" fmla="*/ 928 h 1073"/>
              <a:gd name="T68" fmla="*/ 282 w 579"/>
              <a:gd name="T69" fmla="*/ 911 h 1073"/>
              <a:gd name="T70" fmla="*/ 282 w 579"/>
              <a:gd name="T71" fmla="*/ 612 h 1073"/>
              <a:gd name="T72" fmla="*/ 297 w 579"/>
              <a:gd name="T73" fmla="*/ 612 h 1073"/>
              <a:gd name="T74" fmla="*/ 297 w 579"/>
              <a:gd name="T75" fmla="*/ 911 h 1073"/>
              <a:gd name="T76" fmla="*/ 355 w 579"/>
              <a:gd name="T77" fmla="*/ 554 h 1073"/>
              <a:gd name="T78" fmla="*/ 224 w 579"/>
              <a:gd name="T79" fmla="*/ 554 h 1073"/>
              <a:gd name="T80" fmla="*/ 59 w 579"/>
              <a:gd name="T81" fmla="*/ 554 h 1073"/>
              <a:gd name="T82" fmla="*/ 144 w 579"/>
              <a:gd name="T83" fmla="*/ 403 h 1073"/>
              <a:gd name="T84" fmla="*/ 149 w 579"/>
              <a:gd name="T85" fmla="*/ 399 h 1073"/>
              <a:gd name="T86" fmla="*/ 430 w 579"/>
              <a:gd name="T87" fmla="*/ 399 h 1073"/>
              <a:gd name="T88" fmla="*/ 435 w 579"/>
              <a:gd name="T89" fmla="*/ 403 h 1073"/>
              <a:gd name="T90" fmla="*/ 519 w 579"/>
              <a:gd name="T91" fmla="*/ 554 h 1073"/>
              <a:gd name="T92" fmla="*/ 355 w 579"/>
              <a:gd name="T93" fmla="*/ 554 h 1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79" h="1073">
                <a:moveTo>
                  <a:pt x="482" y="367"/>
                </a:moveTo>
                <a:cubicBezTo>
                  <a:pt x="482" y="148"/>
                  <a:pt x="482" y="148"/>
                  <a:pt x="482" y="148"/>
                </a:cubicBezTo>
                <a:cubicBezTo>
                  <a:pt x="508" y="135"/>
                  <a:pt x="525" y="109"/>
                  <a:pt x="525" y="79"/>
                </a:cubicBezTo>
                <a:cubicBezTo>
                  <a:pt x="525" y="35"/>
                  <a:pt x="490" y="0"/>
                  <a:pt x="447" y="0"/>
                </a:cubicBezTo>
                <a:cubicBezTo>
                  <a:pt x="132" y="0"/>
                  <a:pt x="132" y="0"/>
                  <a:pt x="132" y="0"/>
                </a:cubicBezTo>
                <a:cubicBezTo>
                  <a:pt x="89" y="0"/>
                  <a:pt x="54" y="35"/>
                  <a:pt x="54" y="79"/>
                </a:cubicBezTo>
                <a:cubicBezTo>
                  <a:pt x="54" y="109"/>
                  <a:pt x="71" y="135"/>
                  <a:pt x="96" y="148"/>
                </a:cubicBezTo>
                <a:cubicBezTo>
                  <a:pt x="96" y="367"/>
                  <a:pt x="96" y="367"/>
                  <a:pt x="96" y="367"/>
                </a:cubicBezTo>
                <a:cubicBezTo>
                  <a:pt x="35" y="422"/>
                  <a:pt x="0" y="500"/>
                  <a:pt x="0" y="583"/>
                </a:cubicBezTo>
                <a:cubicBezTo>
                  <a:pt x="0" y="612"/>
                  <a:pt x="0" y="612"/>
                  <a:pt x="0" y="612"/>
                </a:cubicBezTo>
                <a:cubicBezTo>
                  <a:pt x="224" y="612"/>
                  <a:pt x="224" y="612"/>
                  <a:pt x="224" y="612"/>
                </a:cubicBezTo>
                <a:cubicBezTo>
                  <a:pt x="224" y="923"/>
                  <a:pt x="224" y="923"/>
                  <a:pt x="224" y="923"/>
                </a:cubicBezTo>
                <a:cubicBezTo>
                  <a:pt x="289" y="1073"/>
                  <a:pt x="289" y="1073"/>
                  <a:pt x="289" y="1073"/>
                </a:cubicBezTo>
                <a:cubicBezTo>
                  <a:pt x="355" y="923"/>
                  <a:pt x="355" y="923"/>
                  <a:pt x="355" y="923"/>
                </a:cubicBezTo>
                <a:cubicBezTo>
                  <a:pt x="355" y="612"/>
                  <a:pt x="355" y="612"/>
                  <a:pt x="355" y="612"/>
                </a:cubicBezTo>
                <a:cubicBezTo>
                  <a:pt x="579" y="612"/>
                  <a:pt x="579" y="612"/>
                  <a:pt x="579" y="612"/>
                </a:cubicBezTo>
                <a:cubicBezTo>
                  <a:pt x="579" y="583"/>
                  <a:pt x="579" y="583"/>
                  <a:pt x="579" y="583"/>
                </a:cubicBezTo>
                <a:cubicBezTo>
                  <a:pt x="579" y="500"/>
                  <a:pt x="544" y="422"/>
                  <a:pt x="482" y="367"/>
                </a:cubicBezTo>
                <a:close/>
                <a:moveTo>
                  <a:pt x="132" y="58"/>
                </a:moveTo>
                <a:cubicBezTo>
                  <a:pt x="447" y="58"/>
                  <a:pt x="447" y="58"/>
                  <a:pt x="447" y="58"/>
                </a:cubicBezTo>
                <a:cubicBezTo>
                  <a:pt x="458" y="58"/>
                  <a:pt x="467" y="67"/>
                  <a:pt x="467" y="79"/>
                </a:cubicBezTo>
                <a:cubicBezTo>
                  <a:pt x="467" y="89"/>
                  <a:pt x="459" y="97"/>
                  <a:pt x="449" y="99"/>
                </a:cubicBezTo>
                <a:cubicBezTo>
                  <a:pt x="436" y="101"/>
                  <a:pt x="436" y="101"/>
                  <a:pt x="436" y="101"/>
                </a:cubicBezTo>
                <a:cubicBezTo>
                  <a:pt x="143" y="101"/>
                  <a:pt x="143" y="101"/>
                  <a:pt x="143" y="101"/>
                </a:cubicBezTo>
                <a:cubicBezTo>
                  <a:pt x="129" y="99"/>
                  <a:pt x="129" y="99"/>
                  <a:pt x="129" y="99"/>
                </a:cubicBezTo>
                <a:cubicBezTo>
                  <a:pt x="119" y="97"/>
                  <a:pt x="111" y="89"/>
                  <a:pt x="111" y="79"/>
                </a:cubicBezTo>
                <a:cubicBezTo>
                  <a:pt x="111" y="67"/>
                  <a:pt x="121" y="58"/>
                  <a:pt x="132" y="58"/>
                </a:cubicBezTo>
                <a:close/>
                <a:moveTo>
                  <a:pt x="424" y="370"/>
                </a:moveTo>
                <a:cubicBezTo>
                  <a:pt x="154" y="370"/>
                  <a:pt x="154" y="370"/>
                  <a:pt x="154" y="370"/>
                </a:cubicBezTo>
                <a:cubicBezTo>
                  <a:pt x="154" y="130"/>
                  <a:pt x="154" y="130"/>
                  <a:pt x="154" y="130"/>
                </a:cubicBezTo>
                <a:cubicBezTo>
                  <a:pt x="424" y="130"/>
                  <a:pt x="424" y="130"/>
                  <a:pt x="424" y="130"/>
                </a:cubicBezTo>
                <a:lnTo>
                  <a:pt x="424" y="370"/>
                </a:lnTo>
                <a:close/>
                <a:moveTo>
                  <a:pt x="297" y="911"/>
                </a:moveTo>
                <a:cubicBezTo>
                  <a:pt x="289" y="928"/>
                  <a:pt x="289" y="928"/>
                  <a:pt x="289" y="928"/>
                </a:cubicBezTo>
                <a:cubicBezTo>
                  <a:pt x="282" y="911"/>
                  <a:pt x="282" y="911"/>
                  <a:pt x="282" y="911"/>
                </a:cubicBezTo>
                <a:cubicBezTo>
                  <a:pt x="282" y="612"/>
                  <a:pt x="282" y="612"/>
                  <a:pt x="282" y="612"/>
                </a:cubicBezTo>
                <a:cubicBezTo>
                  <a:pt x="297" y="612"/>
                  <a:pt x="297" y="612"/>
                  <a:pt x="297" y="612"/>
                </a:cubicBezTo>
                <a:lnTo>
                  <a:pt x="297" y="911"/>
                </a:lnTo>
                <a:close/>
                <a:moveTo>
                  <a:pt x="355" y="554"/>
                </a:moveTo>
                <a:cubicBezTo>
                  <a:pt x="224" y="554"/>
                  <a:pt x="224" y="554"/>
                  <a:pt x="224" y="554"/>
                </a:cubicBezTo>
                <a:cubicBezTo>
                  <a:pt x="59" y="554"/>
                  <a:pt x="59" y="554"/>
                  <a:pt x="59" y="554"/>
                </a:cubicBezTo>
                <a:cubicBezTo>
                  <a:pt x="67" y="495"/>
                  <a:pt x="97" y="441"/>
                  <a:pt x="144" y="403"/>
                </a:cubicBezTo>
                <a:cubicBezTo>
                  <a:pt x="149" y="399"/>
                  <a:pt x="149" y="399"/>
                  <a:pt x="149" y="399"/>
                </a:cubicBezTo>
                <a:cubicBezTo>
                  <a:pt x="430" y="399"/>
                  <a:pt x="430" y="399"/>
                  <a:pt x="430" y="399"/>
                </a:cubicBezTo>
                <a:cubicBezTo>
                  <a:pt x="435" y="403"/>
                  <a:pt x="435" y="403"/>
                  <a:pt x="435" y="403"/>
                </a:cubicBezTo>
                <a:cubicBezTo>
                  <a:pt x="482" y="441"/>
                  <a:pt x="512" y="495"/>
                  <a:pt x="519" y="554"/>
                </a:cubicBezTo>
                <a:lnTo>
                  <a:pt x="355" y="554"/>
                </a:lnTo>
                <a:close/>
              </a:path>
            </a:pathLst>
          </a:custGeom>
          <a:solidFill>
            <a:srgbClr val="7FBC41"/>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grpSp>
        <p:nvGrpSpPr>
          <p:cNvPr id="30" name="Group 27">
            <a:extLst>
              <a:ext uri="{FF2B5EF4-FFF2-40B4-BE49-F238E27FC236}">
                <a16:creationId xmlns:a16="http://schemas.microsoft.com/office/drawing/2014/main" id="{816A3801-6C70-4762-9181-E48CA4CA32FA}"/>
              </a:ext>
            </a:extLst>
          </p:cNvPr>
          <p:cNvGrpSpPr/>
          <p:nvPr/>
        </p:nvGrpSpPr>
        <p:grpSpPr>
          <a:xfrm>
            <a:off x="2549289" y="3513642"/>
            <a:ext cx="286439" cy="272579"/>
            <a:chOff x="6719888" y="887413"/>
            <a:chExt cx="492125" cy="468312"/>
          </a:xfrm>
          <a:solidFill>
            <a:srgbClr val="EC5724"/>
          </a:solidFill>
        </p:grpSpPr>
        <p:sp>
          <p:nvSpPr>
            <p:cNvPr id="31" name="Freeform 13">
              <a:extLst>
                <a:ext uri="{FF2B5EF4-FFF2-40B4-BE49-F238E27FC236}">
                  <a16:creationId xmlns:a16="http://schemas.microsoft.com/office/drawing/2014/main" id="{C7E777A7-E9D3-488C-9C51-0325630A1A34}"/>
                </a:ext>
              </a:extLst>
            </p:cNvPr>
            <p:cNvSpPr>
              <a:spLocks noEditPoints="1"/>
            </p:cNvSpPr>
            <p:nvPr/>
          </p:nvSpPr>
          <p:spPr bwMode="auto">
            <a:xfrm>
              <a:off x="6719888" y="887413"/>
              <a:ext cx="492125" cy="468312"/>
            </a:xfrm>
            <a:custGeom>
              <a:avLst/>
              <a:gdLst>
                <a:gd name="T0" fmla="*/ 117 w 128"/>
                <a:gd name="T1" fmla="*/ 0 h 122"/>
                <a:gd name="T2" fmla="*/ 11 w 128"/>
                <a:gd name="T3" fmla="*/ 0 h 122"/>
                <a:gd name="T4" fmla="*/ 0 w 128"/>
                <a:gd name="T5" fmla="*/ 11 h 122"/>
                <a:gd name="T6" fmla="*/ 0 w 128"/>
                <a:gd name="T7" fmla="*/ 93 h 122"/>
                <a:gd name="T8" fmla="*/ 11 w 128"/>
                <a:gd name="T9" fmla="*/ 104 h 122"/>
                <a:gd name="T10" fmla="*/ 43 w 128"/>
                <a:gd name="T11" fmla="*/ 104 h 122"/>
                <a:gd name="T12" fmla="*/ 38 w 128"/>
                <a:gd name="T13" fmla="*/ 110 h 122"/>
                <a:gd name="T14" fmla="*/ 35 w 128"/>
                <a:gd name="T15" fmla="*/ 113 h 122"/>
                <a:gd name="T16" fmla="*/ 34 w 128"/>
                <a:gd name="T17" fmla="*/ 118 h 122"/>
                <a:gd name="T18" fmla="*/ 42 w 128"/>
                <a:gd name="T19" fmla="*/ 122 h 122"/>
                <a:gd name="T20" fmla="*/ 86 w 128"/>
                <a:gd name="T21" fmla="*/ 122 h 122"/>
                <a:gd name="T22" fmla="*/ 94 w 128"/>
                <a:gd name="T23" fmla="*/ 118 h 122"/>
                <a:gd name="T24" fmla="*/ 94 w 128"/>
                <a:gd name="T25" fmla="*/ 113 h 122"/>
                <a:gd name="T26" fmla="*/ 91 w 128"/>
                <a:gd name="T27" fmla="*/ 110 h 122"/>
                <a:gd name="T28" fmla="*/ 85 w 128"/>
                <a:gd name="T29" fmla="*/ 104 h 122"/>
                <a:gd name="T30" fmla="*/ 117 w 128"/>
                <a:gd name="T31" fmla="*/ 104 h 122"/>
                <a:gd name="T32" fmla="*/ 128 w 128"/>
                <a:gd name="T33" fmla="*/ 93 h 122"/>
                <a:gd name="T34" fmla="*/ 128 w 128"/>
                <a:gd name="T35" fmla="*/ 11 h 122"/>
                <a:gd name="T36" fmla="*/ 117 w 128"/>
                <a:gd name="T37" fmla="*/ 0 h 122"/>
                <a:gd name="T38" fmla="*/ 88 w 128"/>
                <a:gd name="T39" fmla="*/ 113 h 122"/>
                <a:gd name="T40" fmla="*/ 90 w 128"/>
                <a:gd name="T41" fmla="*/ 116 h 122"/>
                <a:gd name="T42" fmla="*/ 90 w 128"/>
                <a:gd name="T43" fmla="*/ 116 h 122"/>
                <a:gd name="T44" fmla="*/ 86 w 128"/>
                <a:gd name="T45" fmla="*/ 118 h 122"/>
                <a:gd name="T46" fmla="*/ 42 w 128"/>
                <a:gd name="T47" fmla="*/ 118 h 122"/>
                <a:gd name="T48" fmla="*/ 38 w 128"/>
                <a:gd name="T49" fmla="*/ 116 h 122"/>
                <a:gd name="T50" fmla="*/ 38 w 128"/>
                <a:gd name="T51" fmla="*/ 116 h 122"/>
                <a:gd name="T52" fmla="*/ 38 w 128"/>
                <a:gd name="T53" fmla="*/ 116 h 122"/>
                <a:gd name="T54" fmla="*/ 40 w 128"/>
                <a:gd name="T55" fmla="*/ 113 h 122"/>
                <a:gd name="T56" fmla="*/ 48 w 128"/>
                <a:gd name="T57" fmla="*/ 104 h 122"/>
                <a:gd name="T58" fmla="*/ 80 w 128"/>
                <a:gd name="T59" fmla="*/ 104 h 122"/>
                <a:gd name="T60" fmla="*/ 88 w 128"/>
                <a:gd name="T61" fmla="*/ 113 h 122"/>
                <a:gd name="T62" fmla="*/ 120 w 128"/>
                <a:gd name="T63" fmla="*/ 93 h 122"/>
                <a:gd name="T64" fmla="*/ 117 w 128"/>
                <a:gd name="T65" fmla="*/ 96 h 122"/>
                <a:gd name="T66" fmla="*/ 11 w 128"/>
                <a:gd name="T67" fmla="*/ 96 h 122"/>
                <a:gd name="T68" fmla="*/ 8 w 128"/>
                <a:gd name="T69" fmla="*/ 93 h 122"/>
                <a:gd name="T70" fmla="*/ 8 w 128"/>
                <a:gd name="T71" fmla="*/ 11 h 122"/>
                <a:gd name="T72" fmla="*/ 11 w 128"/>
                <a:gd name="T73" fmla="*/ 8 h 122"/>
                <a:gd name="T74" fmla="*/ 117 w 128"/>
                <a:gd name="T75" fmla="*/ 8 h 122"/>
                <a:gd name="T76" fmla="*/ 120 w 128"/>
                <a:gd name="T77" fmla="*/ 11 h 122"/>
                <a:gd name="T78" fmla="*/ 120 w 128"/>
                <a:gd name="T79" fmla="*/ 93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8" h="122">
                  <a:moveTo>
                    <a:pt x="117" y="0"/>
                  </a:moveTo>
                  <a:cubicBezTo>
                    <a:pt x="11" y="0"/>
                    <a:pt x="11" y="0"/>
                    <a:pt x="11" y="0"/>
                  </a:cubicBezTo>
                  <a:cubicBezTo>
                    <a:pt x="5" y="0"/>
                    <a:pt x="0" y="5"/>
                    <a:pt x="0" y="11"/>
                  </a:cubicBezTo>
                  <a:cubicBezTo>
                    <a:pt x="0" y="93"/>
                    <a:pt x="0" y="93"/>
                    <a:pt x="0" y="93"/>
                  </a:cubicBezTo>
                  <a:cubicBezTo>
                    <a:pt x="0" y="99"/>
                    <a:pt x="5" y="104"/>
                    <a:pt x="11" y="104"/>
                  </a:cubicBezTo>
                  <a:cubicBezTo>
                    <a:pt x="43" y="104"/>
                    <a:pt x="43" y="104"/>
                    <a:pt x="43" y="104"/>
                  </a:cubicBezTo>
                  <a:cubicBezTo>
                    <a:pt x="42" y="106"/>
                    <a:pt x="39" y="109"/>
                    <a:pt x="38" y="110"/>
                  </a:cubicBezTo>
                  <a:cubicBezTo>
                    <a:pt x="36" y="111"/>
                    <a:pt x="35" y="112"/>
                    <a:pt x="35" y="113"/>
                  </a:cubicBezTo>
                  <a:cubicBezTo>
                    <a:pt x="34" y="114"/>
                    <a:pt x="33" y="116"/>
                    <a:pt x="34" y="118"/>
                  </a:cubicBezTo>
                  <a:cubicBezTo>
                    <a:pt x="35" y="120"/>
                    <a:pt x="37" y="122"/>
                    <a:pt x="42" y="122"/>
                  </a:cubicBezTo>
                  <a:cubicBezTo>
                    <a:pt x="86" y="122"/>
                    <a:pt x="86" y="122"/>
                    <a:pt x="86" y="122"/>
                  </a:cubicBezTo>
                  <a:cubicBezTo>
                    <a:pt x="91" y="122"/>
                    <a:pt x="93" y="120"/>
                    <a:pt x="94" y="118"/>
                  </a:cubicBezTo>
                  <a:cubicBezTo>
                    <a:pt x="95" y="116"/>
                    <a:pt x="95" y="114"/>
                    <a:pt x="94" y="113"/>
                  </a:cubicBezTo>
                  <a:cubicBezTo>
                    <a:pt x="93" y="112"/>
                    <a:pt x="92" y="111"/>
                    <a:pt x="91" y="110"/>
                  </a:cubicBezTo>
                  <a:cubicBezTo>
                    <a:pt x="89" y="109"/>
                    <a:pt x="87" y="106"/>
                    <a:pt x="85" y="104"/>
                  </a:cubicBezTo>
                  <a:cubicBezTo>
                    <a:pt x="117" y="104"/>
                    <a:pt x="117" y="104"/>
                    <a:pt x="117" y="104"/>
                  </a:cubicBezTo>
                  <a:cubicBezTo>
                    <a:pt x="123" y="104"/>
                    <a:pt x="128" y="99"/>
                    <a:pt x="128" y="93"/>
                  </a:cubicBezTo>
                  <a:cubicBezTo>
                    <a:pt x="128" y="11"/>
                    <a:pt x="128" y="11"/>
                    <a:pt x="128" y="11"/>
                  </a:cubicBezTo>
                  <a:cubicBezTo>
                    <a:pt x="128" y="5"/>
                    <a:pt x="123" y="0"/>
                    <a:pt x="117" y="0"/>
                  </a:cubicBezTo>
                  <a:close/>
                  <a:moveTo>
                    <a:pt x="88" y="113"/>
                  </a:moveTo>
                  <a:cubicBezTo>
                    <a:pt x="89" y="114"/>
                    <a:pt x="90" y="115"/>
                    <a:pt x="90" y="116"/>
                  </a:cubicBezTo>
                  <a:cubicBezTo>
                    <a:pt x="90" y="116"/>
                    <a:pt x="91" y="116"/>
                    <a:pt x="90" y="116"/>
                  </a:cubicBezTo>
                  <a:cubicBezTo>
                    <a:pt x="90" y="117"/>
                    <a:pt x="88" y="118"/>
                    <a:pt x="86" y="118"/>
                  </a:cubicBezTo>
                  <a:cubicBezTo>
                    <a:pt x="42" y="118"/>
                    <a:pt x="42" y="118"/>
                    <a:pt x="42" y="118"/>
                  </a:cubicBezTo>
                  <a:cubicBezTo>
                    <a:pt x="40" y="118"/>
                    <a:pt x="38" y="117"/>
                    <a:pt x="38" y="116"/>
                  </a:cubicBezTo>
                  <a:cubicBezTo>
                    <a:pt x="38" y="116"/>
                    <a:pt x="38" y="116"/>
                    <a:pt x="38" y="116"/>
                  </a:cubicBezTo>
                  <a:cubicBezTo>
                    <a:pt x="38" y="116"/>
                    <a:pt x="38" y="116"/>
                    <a:pt x="38" y="116"/>
                  </a:cubicBezTo>
                  <a:cubicBezTo>
                    <a:pt x="38" y="115"/>
                    <a:pt x="39" y="114"/>
                    <a:pt x="40" y="113"/>
                  </a:cubicBezTo>
                  <a:cubicBezTo>
                    <a:pt x="44" y="109"/>
                    <a:pt x="47" y="106"/>
                    <a:pt x="48" y="104"/>
                  </a:cubicBezTo>
                  <a:cubicBezTo>
                    <a:pt x="80" y="104"/>
                    <a:pt x="80" y="104"/>
                    <a:pt x="80" y="104"/>
                  </a:cubicBezTo>
                  <a:cubicBezTo>
                    <a:pt x="82" y="106"/>
                    <a:pt x="84" y="109"/>
                    <a:pt x="88" y="113"/>
                  </a:cubicBezTo>
                  <a:close/>
                  <a:moveTo>
                    <a:pt x="120" y="93"/>
                  </a:moveTo>
                  <a:cubicBezTo>
                    <a:pt x="120" y="95"/>
                    <a:pt x="119" y="96"/>
                    <a:pt x="117" y="96"/>
                  </a:cubicBezTo>
                  <a:cubicBezTo>
                    <a:pt x="11" y="96"/>
                    <a:pt x="11" y="96"/>
                    <a:pt x="11" y="96"/>
                  </a:cubicBezTo>
                  <a:cubicBezTo>
                    <a:pt x="9" y="96"/>
                    <a:pt x="8" y="95"/>
                    <a:pt x="8" y="93"/>
                  </a:cubicBezTo>
                  <a:cubicBezTo>
                    <a:pt x="8" y="11"/>
                    <a:pt x="8" y="11"/>
                    <a:pt x="8" y="11"/>
                  </a:cubicBezTo>
                  <a:cubicBezTo>
                    <a:pt x="8" y="9"/>
                    <a:pt x="9" y="8"/>
                    <a:pt x="11" y="8"/>
                  </a:cubicBezTo>
                  <a:cubicBezTo>
                    <a:pt x="117" y="8"/>
                    <a:pt x="117" y="8"/>
                    <a:pt x="117" y="8"/>
                  </a:cubicBezTo>
                  <a:cubicBezTo>
                    <a:pt x="119" y="8"/>
                    <a:pt x="120" y="9"/>
                    <a:pt x="120" y="11"/>
                  </a:cubicBezTo>
                  <a:lnTo>
                    <a:pt x="120" y="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32" name="Freeform 14">
              <a:extLst>
                <a:ext uri="{FF2B5EF4-FFF2-40B4-BE49-F238E27FC236}">
                  <a16:creationId xmlns:a16="http://schemas.microsoft.com/office/drawing/2014/main" id="{70E97649-0977-4B81-87A5-70A23FEF7F8D}"/>
                </a:ext>
              </a:extLst>
            </p:cNvPr>
            <p:cNvSpPr>
              <a:spLocks noEditPoints="1"/>
            </p:cNvSpPr>
            <p:nvPr/>
          </p:nvSpPr>
          <p:spPr bwMode="auto">
            <a:xfrm>
              <a:off x="6781801" y="947738"/>
              <a:ext cx="368300" cy="247650"/>
            </a:xfrm>
            <a:custGeom>
              <a:avLst/>
              <a:gdLst>
                <a:gd name="T0" fmla="*/ 89 w 96"/>
                <a:gd name="T1" fmla="*/ 0 h 64"/>
                <a:gd name="T2" fmla="*/ 7 w 96"/>
                <a:gd name="T3" fmla="*/ 0 h 64"/>
                <a:gd name="T4" fmla="*/ 0 w 96"/>
                <a:gd name="T5" fmla="*/ 7 h 64"/>
                <a:gd name="T6" fmla="*/ 0 w 96"/>
                <a:gd name="T7" fmla="*/ 57 h 64"/>
                <a:gd name="T8" fmla="*/ 7 w 96"/>
                <a:gd name="T9" fmla="*/ 64 h 64"/>
                <a:gd name="T10" fmla="*/ 89 w 96"/>
                <a:gd name="T11" fmla="*/ 64 h 64"/>
                <a:gd name="T12" fmla="*/ 96 w 96"/>
                <a:gd name="T13" fmla="*/ 57 h 64"/>
                <a:gd name="T14" fmla="*/ 96 w 96"/>
                <a:gd name="T15" fmla="*/ 7 h 64"/>
                <a:gd name="T16" fmla="*/ 89 w 96"/>
                <a:gd name="T17" fmla="*/ 0 h 64"/>
                <a:gd name="T18" fmla="*/ 92 w 96"/>
                <a:gd name="T19" fmla="*/ 57 h 64"/>
                <a:gd name="T20" fmla="*/ 89 w 96"/>
                <a:gd name="T21" fmla="*/ 60 h 64"/>
                <a:gd name="T22" fmla="*/ 7 w 96"/>
                <a:gd name="T23" fmla="*/ 60 h 64"/>
                <a:gd name="T24" fmla="*/ 4 w 96"/>
                <a:gd name="T25" fmla="*/ 57 h 64"/>
                <a:gd name="T26" fmla="*/ 4 w 96"/>
                <a:gd name="T27" fmla="*/ 7 h 64"/>
                <a:gd name="T28" fmla="*/ 7 w 96"/>
                <a:gd name="T29" fmla="*/ 4 h 64"/>
                <a:gd name="T30" fmla="*/ 89 w 96"/>
                <a:gd name="T31" fmla="*/ 4 h 64"/>
                <a:gd name="T32" fmla="*/ 92 w 96"/>
                <a:gd name="T33" fmla="*/ 7 h 64"/>
                <a:gd name="T34" fmla="*/ 92 w 96"/>
                <a:gd name="T35" fmla="*/ 5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6" h="64">
                  <a:moveTo>
                    <a:pt x="89" y="0"/>
                  </a:moveTo>
                  <a:cubicBezTo>
                    <a:pt x="7" y="0"/>
                    <a:pt x="7" y="0"/>
                    <a:pt x="7" y="0"/>
                  </a:cubicBezTo>
                  <a:cubicBezTo>
                    <a:pt x="3" y="0"/>
                    <a:pt x="0" y="3"/>
                    <a:pt x="0" y="7"/>
                  </a:cubicBezTo>
                  <a:cubicBezTo>
                    <a:pt x="0" y="57"/>
                    <a:pt x="0" y="57"/>
                    <a:pt x="0" y="57"/>
                  </a:cubicBezTo>
                  <a:cubicBezTo>
                    <a:pt x="0" y="61"/>
                    <a:pt x="3" y="64"/>
                    <a:pt x="7" y="64"/>
                  </a:cubicBezTo>
                  <a:cubicBezTo>
                    <a:pt x="89" y="64"/>
                    <a:pt x="89" y="64"/>
                    <a:pt x="89" y="64"/>
                  </a:cubicBezTo>
                  <a:cubicBezTo>
                    <a:pt x="93" y="64"/>
                    <a:pt x="96" y="61"/>
                    <a:pt x="96" y="57"/>
                  </a:cubicBezTo>
                  <a:cubicBezTo>
                    <a:pt x="96" y="7"/>
                    <a:pt x="96" y="7"/>
                    <a:pt x="96" y="7"/>
                  </a:cubicBezTo>
                  <a:cubicBezTo>
                    <a:pt x="96" y="3"/>
                    <a:pt x="93" y="0"/>
                    <a:pt x="89" y="0"/>
                  </a:cubicBezTo>
                  <a:close/>
                  <a:moveTo>
                    <a:pt x="92" y="57"/>
                  </a:moveTo>
                  <a:cubicBezTo>
                    <a:pt x="92" y="59"/>
                    <a:pt x="91" y="60"/>
                    <a:pt x="89" y="60"/>
                  </a:cubicBezTo>
                  <a:cubicBezTo>
                    <a:pt x="7" y="60"/>
                    <a:pt x="7" y="60"/>
                    <a:pt x="7" y="60"/>
                  </a:cubicBezTo>
                  <a:cubicBezTo>
                    <a:pt x="5" y="60"/>
                    <a:pt x="4" y="59"/>
                    <a:pt x="4" y="57"/>
                  </a:cubicBezTo>
                  <a:cubicBezTo>
                    <a:pt x="4" y="7"/>
                    <a:pt x="4" y="7"/>
                    <a:pt x="4" y="7"/>
                  </a:cubicBezTo>
                  <a:cubicBezTo>
                    <a:pt x="4" y="5"/>
                    <a:pt x="5" y="4"/>
                    <a:pt x="7" y="4"/>
                  </a:cubicBezTo>
                  <a:cubicBezTo>
                    <a:pt x="89" y="4"/>
                    <a:pt x="89" y="4"/>
                    <a:pt x="89" y="4"/>
                  </a:cubicBezTo>
                  <a:cubicBezTo>
                    <a:pt x="91" y="4"/>
                    <a:pt x="92" y="5"/>
                    <a:pt x="92" y="7"/>
                  </a:cubicBezTo>
                  <a:lnTo>
                    <a:pt x="92"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33" name="Freeform 15">
              <a:extLst>
                <a:ext uri="{FF2B5EF4-FFF2-40B4-BE49-F238E27FC236}">
                  <a16:creationId xmlns:a16="http://schemas.microsoft.com/office/drawing/2014/main" id="{3BAAD3F2-51FC-4E06-A178-20A49E8E542D}"/>
                </a:ext>
              </a:extLst>
            </p:cNvPr>
            <p:cNvSpPr>
              <a:spLocks noEditPoints="1"/>
            </p:cNvSpPr>
            <p:nvPr/>
          </p:nvSpPr>
          <p:spPr bwMode="auto">
            <a:xfrm>
              <a:off x="6943726" y="1201738"/>
              <a:ext cx="46038" cy="47625"/>
            </a:xfrm>
            <a:custGeom>
              <a:avLst/>
              <a:gdLst>
                <a:gd name="T0" fmla="*/ 6 w 12"/>
                <a:gd name="T1" fmla="*/ 0 h 12"/>
                <a:gd name="T2" fmla="*/ 0 w 12"/>
                <a:gd name="T3" fmla="*/ 6 h 12"/>
                <a:gd name="T4" fmla="*/ 6 w 12"/>
                <a:gd name="T5" fmla="*/ 12 h 12"/>
                <a:gd name="T6" fmla="*/ 12 w 12"/>
                <a:gd name="T7" fmla="*/ 6 h 12"/>
                <a:gd name="T8" fmla="*/ 6 w 12"/>
                <a:gd name="T9" fmla="*/ 0 h 12"/>
                <a:gd name="T10" fmla="*/ 6 w 12"/>
                <a:gd name="T11" fmla="*/ 8 h 12"/>
                <a:gd name="T12" fmla="*/ 4 w 12"/>
                <a:gd name="T13" fmla="*/ 6 h 12"/>
                <a:gd name="T14" fmla="*/ 6 w 12"/>
                <a:gd name="T15" fmla="*/ 4 h 12"/>
                <a:gd name="T16" fmla="*/ 8 w 12"/>
                <a:gd name="T17" fmla="*/ 6 h 12"/>
                <a:gd name="T18" fmla="*/ 6 w 12"/>
                <a:gd name="T19"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2">
                  <a:moveTo>
                    <a:pt x="6" y="0"/>
                  </a:moveTo>
                  <a:cubicBezTo>
                    <a:pt x="3" y="0"/>
                    <a:pt x="0" y="3"/>
                    <a:pt x="0" y="6"/>
                  </a:cubicBezTo>
                  <a:cubicBezTo>
                    <a:pt x="0" y="9"/>
                    <a:pt x="3" y="12"/>
                    <a:pt x="6" y="12"/>
                  </a:cubicBezTo>
                  <a:cubicBezTo>
                    <a:pt x="9" y="12"/>
                    <a:pt x="12" y="9"/>
                    <a:pt x="12" y="6"/>
                  </a:cubicBezTo>
                  <a:cubicBezTo>
                    <a:pt x="12" y="3"/>
                    <a:pt x="9" y="0"/>
                    <a:pt x="6" y="0"/>
                  </a:cubicBezTo>
                  <a:close/>
                  <a:moveTo>
                    <a:pt x="6" y="8"/>
                  </a:moveTo>
                  <a:cubicBezTo>
                    <a:pt x="5" y="8"/>
                    <a:pt x="4" y="7"/>
                    <a:pt x="4" y="6"/>
                  </a:cubicBezTo>
                  <a:cubicBezTo>
                    <a:pt x="4" y="5"/>
                    <a:pt x="5" y="4"/>
                    <a:pt x="6" y="4"/>
                  </a:cubicBezTo>
                  <a:cubicBezTo>
                    <a:pt x="7" y="4"/>
                    <a:pt x="8" y="5"/>
                    <a:pt x="8" y="6"/>
                  </a:cubicBezTo>
                  <a:cubicBezTo>
                    <a:pt x="8" y="7"/>
                    <a:pt x="7" y="8"/>
                    <a:pt x="6"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34" name="Freeform 16">
              <a:extLst>
                <a:ext uri="{FF2B5EF4-FFF2-40B4-BE49-F238E27FC236}">
                  <a16:creationId xmlns:a16="http://schemas.microsoft.com/office/drawing/2014/main" id="{C5CEA2A5-13AC-4991-8836-564C5EB2E230}"/>
                </a:ext>
              </a:extLst>
            </p:cNvPr>
            <p:cNvSpPr>
              <a:spLocks/>
            </p:cNvSpPr>
            <p:nvPr/>
          </p:nvSpPr>
          <p:spPr bwMode="auto">
            <a:xfrm>
              <a:off x="6881813" y="1044575"/>
              <a:ext cx="61913" cy="65087"/>
            </a:xfrm>
            <a:custGeom>
              <a:avLst/>
              <a:gdLst>
                <a:gd name="T0" fmla="*/ 0 w 39"/>
                <a:gd name="T1" fmla="*/ 24 h 41"/>
                <a:gd name="T2" fmla="*/ 39 w 39"/>
                <a:gd name="T3" fmla="*/ 41 h 41"/>
                <a:gd name="T4" fmla="*/ 39 w 39"/>
                <a:gd name="T5" fmla="*/ 32 h 41"/>
                <a:gd name="T6" fmla="*/ 12 w 39"/>
                <a:gd name="T7" fmla="*/ 19 h 41"/>
                <a:gd name="T8" fmla="*/ 39 w 39"/>
                <a:gd name="T9" fmla="*/ 10 h 41"/>
                <a:gd name="T10" fmla="*/ 39 w 39"/>
                <a:gd name="T11" fmla="*/ 0 h 41"/>
                <a:gd name="T12" fmla="*/ 0 w 39"/>
                <a:gd name="T13" fmla="*/ 17 h 41"/>
                <a:gd name="T14" fmla="*/ 0 w 39"/>
                <a:gd name="T15" fmla="*/ 24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41">
                  <a:moveTo>
                    <a:pt x="0" y="24"/>
                  </a:moveTo>
                  <a:lnTo>
                    <a:pt x="39" y="41"/>
                  </a:lnTo>
                  <a:lnTo>
                    <a:pt x="39" y="32"/>
                  </a:lnTo>
                  <a:lnTo>
                    <a:pt x="12" y="19"/>
                  </a:lnTo>
                  <a:lnTo>
                    <a:pt x="39" y="10"/>
                  </a:lnTo>
                  <a:lnTo>
                    <a:pt x="39" y="0"/>
                  </a:lnTo>
                  <a:lnTo>
                    <a:pt x="0" y="17"/>
                  </a:lnTo>
                  <a:lnTo>
                    <a:pt x="0"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35" name="Freeform 17">
              <a:extLst>
                <a:ext uri="{FF2B5EF4-FFF2-40B4-BE49-F238E27FC236}">
                  <a16:creationId xmlns:a16="http://schemas.microsoft.com/office/drawing/2014/main" id="{3F8E5AEC-20F9-4350-91FD-B6C1B69868DE}"/>
                </a:ext>
              </a:extLst>
            </p:cNvPr>
            <p:cNvSpPr>
              <a:spLocks/>
            </p:cNvSpPr>
            <p:nvPr/>
          </p:nvSpPr>
          <p:spPr bwMode="auto">
            <a:xfrm>
              <a:off x="6950076" y="1033463"/>
              <a:ext cx="31750" cy="87312"/>
            </a:xfrm>
            <a:custGeom>
              <a:avLst/>
              <a:gdLst>
                <a:gd name="T0" fmla="*/ 7 w 8"/>
                <a:gd name="T1" fmla="*/ 0 h 23"/>
                <a:gd name="T2" fmla="*/ 5 w 8"/>
                <a:gd name="T3" fmla="*/ 0 h 23"/>
                <a:gd name="T4" fmla="*/ 5 w 8"/>
                <a:gd name="T5" fmla="*/ 2 h 23"/>
                <a:gd name="T6" fmla="*/ 0 w 8"/>
                <a:gd name="T7" fmla="*/ 20 h 23"/>
                <a:gd name="T8" fmla="*/ 0 w 8"/>
                <a:gd name="T9" fmla="*/ 22 h 23"/>
                <a:gd name="T10" fmla="*/ 2 w 8"/>
                <a:gd name="T11" fmla="*/ 23 h 23"/>
                <a:gd name="T12" fmla="*/ 3 w 8"/>
                <a:gd name="T13" fmla="*/ 23 h 23"/>
                <a:gd name="T14" fmla="*/ 3 w 8"/>
                <a:gd name="T15" fmla="*/ 22 h 23"/>
                <a:gd name="T16" fmla="*/ 4 w 8"/>
                <a:gd name="T17" fmla="*/ 21 h 23"/>
                <a:gd name="T18" fmla="*/ 8 w 8"/>
                <a:gd name="T19" fmla="*/ 3 h 23"/>
                <a:gd name="T20" fmla="*/ 8 w 8"/>
                <a:gd name="T21" fmla="*/ 1 h 23"/>
                <a:gd name="T22" fmla="*/ 8 w 8"/>
                <a:gd name="T23" fmla="*/ 0 h 23"/>
                <a:gd name="T24" fmla="*/ 7 w 8"/>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 h="23">
                  <a:moveTo>
                    <a:pt x="7" y="0"/>
                  </a:moveTo>
                  <a:cubicBezTo>
                    <a:pt x="6" y="0"/>
                    <a:pt x="6" y="0"/>
                    <a:pt x="5" y="0"/>
                  </a:cubicBezTo>
                  <a:cubicBezTo>
                    <a:pt x="5" y="0"/>
                    <a:pt x="5" y="1"/>
                    <a:pt x="5" y="2"/>
                  </a:cubicBezTo>
                  <a:cubicBezTo>
                    <a:pt x="0" y="20"/>
                    <a:pt x="0" y="20"/>
                    <a:pt x="0" y="20"/>
                  </a:cubicBezTo>
                  <a:cubicBezTo>
                    <a:pt x="0" y="21"/>
                    <a:pt x="0" y="22"/>
                    <a:pt x="0" y="22"/>
                  </a:cubicBezTo>
                  <a:cubicBezTo>
                    <a:pt x="0" y="23"/>
                    <a:pt x="1" y="23"/>
                    <a:pt x="2" y="23"/>
                  </a:cubicBezTo>
                  <a:cubicBezTo>
                    <a:pt x="2" y="23"/>
                    <a:pt x="2" y="23"/>
                    <a:pt x="3" y="23"/>
                  </a:cubicBezTo>
                  <a:cubicBezTo>
                    <a:pt x="3" y="23"/>
                    <a:pt x="3" y="22"/>
                    <a:pt x="3" y="22"/>
                  </a:cubicBezTo>
                  <a:cubicBezTo>
                    <a:pt x="3" y="22"/>
                    <a:pt x="3" y="21"/>
                    <a:pt x="4" y="21"/>
                  </a:cubicBezTo>
                  <a:cubicBezTo>
                    <a:pt x="8" y="3"/>
                    <a:pt x="8" y="3"/>
                    <a:pt x="8" y="3"/>
                  </a:cubicBezTo>
                  <a:cubicBezTo>
                    <a:pt x="8" y="2"/>
                    <a:pt x="8" y="1"/>
                    <a:pt x="8" y="1"/>
                  </a:cubicBezTo>
                  <a:cubicBezTo>
                    <a:pt x="8" y="0"/>
                    <a:pt x="8" y="0"/>
                    <a:pt x="8" y="0"/>
                  </a:cubicBezTo>
                  <a:cubicBezTo>
                    <a:pt x="8" y="0"/>
                    <a:pt x="7"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36" name="Freeform 18">
              <a:extLst>
                <a:ext uri="{FF2B5EF4-FFF2-40B4-BE49-F238E27FC236}">
                  <a16:creationId xmlns:a16="http://schemas.microsoft.com/office/drawing/2014/main" id="{576DA0E8-6B5B-4305-BCD1-46AE3234B6C2}"/>
                </a:ext>
              </a:extLst>
            </p:cNvPr>
            <p:cNvSpPr>
              <a:spLocks/>
            </p:cNvSpPr>
            <p:nvPr/>
          </p:nvSpPr>
          <p:spPr bwMode="auto">
            <a:xfrm>
              <a:off x="6989763" y="1044575"/>
              <a:ext cx="60325" cy="65087"/>
            </a:xfrm>
            <a:custGeom>
              <a:avLst/>
              <a:gdLst>
                <a:gd name="T0" fmla="*/ 0 w 38"/>
                <a:gd name="T1" fmla="*/ 10 h 41"/>
                <a:gd name="T2" fmla="*/ 26 w 38"/>
                <a:gd name="T3" fmla="*/ 19 h 41"/>
                <a:gd name="T4" fmla="*/ 0 w 38"/>
                <a:gd name="T5" fmla="*/ 32 h 41"/>
                <a:gd name="T6" fmla="*/ 0 w 38"/>
                <a:gd name="T7" fmla="*/ 41 h 41"/>
                <a:gd name="T8" fmla="*/ 38 w 38"/>
                <a:gd name="T9" fmla="*/ 24 h 41"/>
                <a:gd name="T10" fmla="*/ 38 w 38"/>
                <a:gd name="T11" fmla="*/ 17 h 41"/>
                <a:gd name="T12" fmla="*/ 0 w 38"/>
                <a:gd name="T13" fmla="*/ 0 h 41"/>
                <a:gd name="T14" fmla="*/ 0 w 38"/>
                <a:gd name="T15" fmla="*/ 10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41">
                  <a:moveTo>
                    <a:pt x="0" y="10"/>
                  </a:moveTo>
                  <a:lnTo>
                    <a:pt x="26" y="19"/>
                  </a:lnTo>
                  <a:lnTo>
                    <a:pt x="0" y="32"/>
                  </a:lnTo>
                  <a:lnTo>
                    <a:pt x="0" y="41"/>
                  </a:lnTo>
                  <a:lnTo>
                    <a:pt x="38" y="24"/>
                  </a:lnTo>
                  <a:lnTo>
                    <a:pt x="38" y="17"/>
                  </a:lnTo>
                  <a:lnTo>
                    <a:pt x="0" y="0"/>
                  </a:lnTo>
                  <a:lnTo>
                    <a:pt x="0"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grpSp>
      <p:sp>
        <p:nvSpPr>
          <p:cNvPr id="37" name="Freeform 22">
            <a:extLst>
              <a:ext uri="{FF2B5EF4-FFF2-40B4-BE49-F238E27FC236}">
                <a16:creationId xmlns:a16="http://schemas.microsoft.com/office/drawing/2014/main" id="{D8626EBB-7C2F-4B4D-956C-D68523F6E74E}"/>
              </a:ext>
            </a:extLst>
          </p:cNvPr>
          <p:cNvSpPr>
            <a:spLocks noEditPoints="1"/>
          </p:cNvSpPr>
          <p:nvPr/>
        </p:nvSpPr>
        <p:spPr bwMode="auto">
          <a:xfrm>
            <a:off x="2547232" y="2956465"/>
            <a:ext cx="290552" cy="292334"/>
          </a:xfrm>
          <a:custGeom>
            <a:avLst/>
            <a:gdLst>
              <a:gd name="T0" fmla="*/ 326 w 326"/>
              <a:gd name="T1" fmla="*/ 108 h 328"/>
              <a:gd name="T2" fmla="*/ 219 w 326"/>
              <a:gd name="T3" fmla="*/ 0 h 328"/>
              <a:gd name="T4" fmla="*/ 31 w 326"/>
              <a:gd name="T5" fmla="*/ 188 h 328"/>
              <a:gd name="T6" fmla="*/ 0 w 326"/>
              <a:gd name="T7" fmla="*/ 328 h 328"/>
              <a:gd name="T8" fmla="*/ 139 w 326"/>
              <a:gd name="T9" fmla="*/ 295 h 328"/>
              <a:gd name="T10" fmla="*/ 326 w 326"/>
              <a:gd name="T11" fmla="*/ 108 h 328"/>
              <a:gd name="T12" fmla="*/ 129 w 326"/>
              <a:gd name="T13" fmla="*/ 275 h 328"/>
              <a:gd name="T14" fmla="*/ 112 w 326"/>
              <a:gd name="T15" fmla="*/ 258 h 328"/>
              <a:gd name="T16" fmla="*/ 280 w 326"/>
              <a:gd name="T17" fmla="*/ 91 h 328"/>
              <a:gd name="T18" fmla="*/ 297 w 326"/>
              <a:gd name="T19" fmla="*/ 108 h 328"/>
              <a:gd name="T20" fmla="*/ 129 w 326"/>
              <a:gd name="T21" fmla="*/ 275 h 328"/>
              <a:gd name="T22" fmla="*/ 67 w 326"/>
              <a:gd name="T23" fmla="*/ 290 h 328"/>
              <a:gd name="T24" fmla="*/ 37 w 326"/>
              <a:gd name="T25" fmla="*/ 260 h 328"/>
              <a:gd name="T26" fmla="*/ 48 w 326"/>
              <a:gd name="T27" fmla="*/ 208 h 328"/>
              <a:gd name="T28" fmla="*/ 66 w 326"/>
              <a:gd name="T29" fmla="*/ 226 h 328"/>
              <a:gd name="T30" fmla="*/ 66 w 326"/>
              <a:gd name="T31" fmla="*/ 226 h 328"/>
              <a:gd name="T32" fmla="*/ 105 w 326"/>
              <a:gd name="T33" fmla="*/ 265 h 328"/>
              <a:gd name="T34" fmla="*/ 105 w 326"/>
              <a:gd name="T35" fmla="*/ 265 h 328"/>
              <a:gd name="T36" fmla="*/ 119 w 326"/>
              <a:gd name="T37" fmla="*/ 278 h 328"/>
              <a:gd name="T38" fmla="*/ 67 w 326"/>
              <a:gd name="T39" fmla="*/ 290 h 328"/>
              <a:gd name="T40" fmla="*/ 272 w 326"/>
              <a:gd name="T41" fmla="*/ 83 h 328"/>
              <a:gd name="T42" fmla="*/ 105 w 326"/>
              <a:gd name="T43" fmla="*/ 250 h 328"/>
              <a:gd name="T44" fmla="*/ 80 w 326"/>
              <a:gd name="T45" fmla="*/ 226 h 328"/>
              <a:gd name="T46" fmla="*/ 248 w 326"/>
              <a:gd name="T47" fmla="*/ 59 h 328"/>
              <a:gd name="T48" fmla="*/ 272 w 326"/>
              <a:gd name="T49" fmla="*/ 83 h 328"/>
              <a:gd name="T50" fmla="*/ 219 w 326"/>
              <a:gd name="T51" fmla="*/ 30 h 328"/>
              <a:gd name="T52" fmla="*/ 240 w 326"/>
              <a:gd name="T53" fmla="*/ 51 h 328"/>
              <a:gd name="T54" fmla="*/ 73 w 326"/>
              <a:gd name="T55" fmla="*/ 218 h 328"/>
              <a:gd name="T56" fmla="*/ 52 w 326"/>
              <a:gd name="T57" fmla="*/ 197 h 328"/>
              <a:gd name="T58" fmla="*/ 219 w 326"/>
              <a:gd name="T59" fmla="*/ 30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26" h="328">
                <a:moveTo>
                  <a:pt x="326" y="108"/>
                </a:moveTo>
                <a:lnTo>
                  <a:pt x="219" y="0"/>
                </a:lnTo>
                <a:lnTo>
                  <a:pt x="31" y="188"/>
                </a:lnTo>
                <a:lnTo>
                  <a:pt x="0" y="328"/>
                </a:lnTo>
                <a:lnTo>
                  <a:pt x="139" y="295"/>
                </a:lnTo>
                <a:lnTo>
                  <a:pt x="326" y="108"/>
                </a:lnTo>
                <a:close/>
                <a:moveTo>
                  <a:pt x="129" y="275"/>
                </a:moveTo>
                <a:lnTo>
                  <a:pt x="112" y="258"/>
                </a:lnTo>
                <a:lnTo>
                  <a:pt x="280" y="91"/>
                </a:lnTo>
                <a:lnTo>
                  <a:pt x="297" y="108"/>
                </a:lnTo>
                <a:lnTo>
                  <a:pt x="129" y="275"/>
                </a:lnTo>
                <a:close/>
                <a:moveTo>
                  <a:pt x="67" y="290"/>
                </a:moveTo>
                <a:lnTo>
                  <a:pt x="37" y="260"/>
                </a:lnTo>
                <a:lnTo>
                  <a:pt x="48" y="208"/>
                </a:lnTo>
                <a:lnTo>
                  <a:pt x="66" y="226"/>
                </a:lnTo>
                <a:lnTo>
                  <a:pt x="66" y="226"/>
                </a:lnTo>
                <a:lnTo>
                  <a:pt x="105" y="265"/>
                </a:lnTo>
                <a:lnTo>
                  <a:pt x="105" y="265"/>
                </a:lnTo>
                <a:lnTo>
                  <a:pt x="119" y="278"/>
                </a:lnTo>
                <a:lnTo>
                  <a:pt x="67" y="290"/>
                </a:lnTo>
                <a:close/>
                <a:moveTo>
                  <a:pt x="272" y="83"/>
                </a:moveTo>
                <a:lnTo>
                  <a:pt x="105" y="250"/>
                </a:lnTo>
                <a:lnTo>
                  <a:pt x="80" y="226"/>
                </a:lnTo>
                <a:lnTo>
                  <a:pt x="248" y="59"/>
                </a:lnTo>
                <a:lnTo>
                  <a:pt x="272" y="83"/>
                </a:lnTo>
                <a:close/>
                <a:moveTo>
                  <a:pt x="219" y="30"/>
                </a:moveTo>
                <a:lnTo>
                  <a:pt x="240" y="51"/>
                </a:lnTo>
                <a:lnTo>
                  <a:pt x="73" y="218"/>
                </a:lnTo>
                <a:lnTo>
                  <a:pt x="52" y="197"/>
                </a:lnTo>
                <a:lnTo>
                  <a:pt x="219" y="30"/>
                </a:lnTo>
                <a:close/>
              </a:path>
            </a:pathLst>
          </a:custGeom>
          <a:solidFill>
            <a:srgbClr val="31A8DF"/>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grpSp>
        <p:nvGrpSpPr>
          <p:cNvPr id="38" name="Group 35">
            <a:extLst>
              <a:ext uri="{FF2B5EF4-FFF2-40B4-BE49-F238E27FC236}">
                <a16:creationId xmlns:a16="http://schemas.microsoft.com/office/drawing/2014/main" id="{67DFB65F-C86B-4D91-A6D2-F64ABCEE974B}"/>
              </a:ext>
            </a:extLst>
          </p:cNvPr>
          <p:cNvGrpSpPr/>
          <p:nvPr/>
        </p:nvGrpSpPr>
        <p:grpSpPr>
          <a:xfrm rot="2700000">
            <a:off x="2597160" y="4611965"/>
            <a:ext cx="190699" cy="332324"/>
            <a:chOff x="4732338" y="4783138"/>
            <a:chExt cx="703263" cy="1225550"/>
          </a:xfrm>
          <a:solidFill>
            <a:srgbClr val="7B67AD"/>
          </a:solidFill>
        </p:grpSpPr>
        <p:sp>
          <p:nvSpPr>
            <p:cNvPr id="39" name="Freeform 30">
              <a:extLst>
                <a:ext uri="{FF2B5EF4-FFF2-40B4-BE49-F238E27FC236}">
                  <a16:creationId xmlns:a16="http://schemas.microsoft.com/office/drawing/2014/main" id="{D181092A-75C8-4AA2-A040-06E80F4F27A3}"/>
                </a:ext>
              </a:extLst>
            </p:cNvPr>
            <p:cNvSpPr>
              <a:spLocks noEditPoints="1"/>
            </p:cNvSpPr>
            <p:nvPr/>
          </p:nvSpPr>
          <p:spPr bwMode="auto">
            <a:xfrm>
              <a:off x="4732338" y="4783138"/>
              <a:ext cx="703263" cy="1173163"/>
            </a:xfrm>
            <a:custGeom>
              <a:avLst/>
              <a:gdLst>
                <a:gd name="T0" fmla="*/ 50 w 184"/>
                <a:gd name="T1" fmla="*/ 310 h 310"/>
                <a:gd name="T2" fmla="*/ 32 w 184"/>
                <a:gd name="T3" fmla="*/ 282 h 310"/>
                <a:gd name="T4" fmla="*/ 10 w 184"/>
                <a:gd name="T5" fmla="*/ 199 h 310"/>
                <a:gd name="T6" fmla="*/ 39 w 184"/>
                <a:gd name="T7" fmla="*/ 171 h 310"/>
                <a:gd name="T8" fmla="*/ 30 w 184"/>
                <a:gd name="T9" fmla="*/ 116 h 310"/>
                <a:gd name="T10" fmla="*/ 36 w 184"/>
                <a:gd name="T11" fmla="*/ 73 h 310"/>
                <a:gd name="T12" fmla="*/ 36 w 184"/>
                <a:gd name="T13" fmla="*/ 72 h 310"/>
                <a:gd name="T14" fmla="*/ 92 w 184"/>
                <a:gd name="T15" fmla="*/ 0 h 310"/>
                <a:gd name="T16" fmla="*/ 148 w 184"/>
                <a:gd name="T17" fmla="*/ 72 h 310"/>
                <a:gd name="T18" fmla="*/ 148 w 184"/>
                <a:gd name="T19" fmla="*/ 73 h 310"/>
                <a:gd name="T20" fmla="*/ 155 w 184"/>
                <a:gd name="T21" fmla="*/ 116 h 310"/>
                <a:gd name="T22" fmla="*/ 145 w 184"/>
                <a:gd name="T23" fmla="*/ 171 h 310"/>
                <a:gd name="T24" fmla="*/ 174 w 184"/>
                <a:gd name="T25" fmla="*/ 199 h 310"/>
                <a:gd name="T26" fmla="*/ 153 w 184"/>
                <a:gd name="T27" fmla="*/ 282 h 310"/>
                <a:gd name="T28" fmla="*/ 134 w 184"/>
                <a:gd name="T29" fmla="*/ 310 h 310"/>
                <a:gd name="T30" fmla="*/ 134 w 184"/>
                <a:gd name="T31" fmla="*/ 276 h 310"/>
                <a:gd name="T32" fmla="*/ 118 w 184"/>
                <a:gd name="T33" fmla="*/ 239 h 310"/>
                <a:gd name="T34" fmla="*/ 118 w 184"/>
                <a:gd name="T35" fmla="*/ 240 h 310"/>
                <a:gd name="T36" fmla="*/ 115 w 184"/>
                <a:gd name="T37" fmla="*/ 246 h 310"/>
                <a:gd name="T38" fmla="*/ 108 w 184"/>
                <a:gd name="T39" fmla="*/ 245 h 310"/>
                <a:gd name="T40" fmla="*/ 76 w 184"/>
                <a:gd name="T41" fmla="*/ 245 h 310"/>
                <a:gd name="T42" fmla="*/ 69 w 184"/>
                <a:gd name="T43" fmla="*/ 246 h 310"/>
                <a:gd name="T44" fmla="*/ 66 w 184"/>
                <a:gd name="T45" fmla="*/ 240 h 310"/>
                <a:gd name="T46" fmla="*/ 66 w 184"/>
                <a:gd name="T47" fmla="*/ 239 h 310"/>
                <a:gd name="T48" fmla="*/ 50 w 184"/>
                <a:gd name="T49" fmla="*/ 276 h 310"/>
                <a:gd name="T50" fmla="*/ 50 w 184"/>
                <a:gd name="T51" fmla="*/ 310 h 310"/>
                <a:gd name="T52" fmla="*/ 55 w 184"/>
                <a:gd name="T53" fmla="*/ 79 h 310"/>
                <a:gd name="T54" fmla="*/ 50 w 184"/>
                <a:gd name="T55" fmla="*/ 116 h 310"/>
                <a:gd name="T56" fmla="*/ 61 w 184"/>
                <a:gd name="T57" fmla="*/ 174 h 310"/>
                <a:gd name="T58" fmla="*/ 64 w 184"/>
                <a:gd name="T59" fmla="*/ 184 h 310"/>
                <a:gd name="T60" fmla="*/ 54 w 184"/>
                <a:gd name="T61" fmla="*/ 187 h 310"/>
                <a:gd name="T62" fmla="*/ 29 w 184"/>
                <a:gd name="T63" fmla="*/ 205 h 310"/>
                <a:gd name="T64" fmla="*/ 36 w 184"/>
                <a:gd name="T65" fmla="*/ 247 h 310"/>
                <a:gd name="T66" fmla="*/ 65 w 184"/>
                <a:gd name="T67" fmla="*/ 215 h 310"/>
                <a:gd name="T68" fmla="*/ 74 w 184"/>
                <a:gd name="T69" fmla="*/ 209 h 310"/>
                <a:gd name="T70" fmla="*/ 79 w 184"/>
                <a:gd name="T71" fmla="*/ 219 h 310"/>
                <a:gd name="T72" fmla="*/ 82 w 184"/>
                <a:gd name="T73" fmla="*/ 225 h 310"/>
                <a:gd name="T74" fmla="*/ 103 w 184"/>
                <a:gd name="T75" fmla="*/ 225 h 310"/>
                <a:gd name="T76" fmla="*/ 105 w 184"/>
                <a:gd name="T77" fmla="*/ 219 h 310"/>
                <a:gd name="T78" fmla="*/ 110 w 184"/>
                <a:gd name="T79" fmla="*/ 209 h 310"/>
                <a:gd name="T80" fmla="*/ 120 w 184"/>
                <a:gd name="T81" fmla="*/ 215 h 310"/>
                <a:gd name="T82" fmla="*/ 148 w 184"/>
                <a:gd name="T83" fmla="*/ 247 h 310"/>
                <a:gd name="T84" fmla="*/ 155 w 184"/>
                <a:gd name="T85" fmla="*/ 205 h 310"/>
                <a:gd name="T86" fmla="*/ 130 w 184"/>
                <a:gd name="T87" fmla="*/ 187 h 310"/>
                <a:gd name="T88" fmla="*/ 120 w 184"/>
                <a:gd name="T89" fmla="*/ 184 h 310"/>
                <a:gd name="T90" fmla="*/ 123 w 184"/>
                <a:gd name="T91" fmla="*/ 174 h 310"/>
                <a:gd name="T92" fmla="*/ 135 w 184"/>
                <a:gd name="T93" fmla="*/ 116 h 310"/>
                <a:gd name="T94" fmla="*/ 129 w 184"/>
                <a:gd name="T95" fmla="*/ 79 h 310"/>
                <a:gd name="T96" fmla="*/ 92 w 184"/>
                <a:gd name="T97" fmla="*/ 21 h 310"/>
                <a:gd name="T98" fmla="*/ 55 w 184"/>
                <a:gd name="T99" fmla="*/ 79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4" h="310">
                  <a:moveTo>
                    <a:pt x="50" y="310"/>
                  </a:moveTo>
                  <a:cubicBezTo>
                    <a:pt x="32" y="282"/>
                    <a:pt x="32" y="282"/>
                    <a:pt x="32" y="282"/>
                  </a:cubicBezTo>
                  <a:cubicBezTo>
                    <a:pt x="28" y="276"/>
                    <a:pt x="0" y="230"/>
                    <a:pt x="10" y="199"/>
                  </a:cubicBezTo>
                  <a:cubicBezTo>
                    <a:pt x="14" y="187"/>
                    <a:pt x="24" y="178"/>
                    <a:pt x="39" y="171"/>
                  </a:cubicBezTo>
                  <a:cubicBezTo>
                    <a:pt x="33" y="151"/>
                    <a:pt x="30" y="132"/>
                    <a:pt x="30" y="116"/>
                  </a:cubicBezTo>
                  <a:cubicBezTo>
                    <a:pt x="30" y="102"/>
                    <a:pt x="32" y="87"/>
                    <a:pt x="36" y="73"/>
                  </a:cubicBezTo>
                  <a:cubicBezTo>
                    <a:pt x="36" y="72"/>
                    <a:pt x="36" y="72"/>
                    <a:pt x="36" y="72"/>
                  </a:cubicBezTo>
                  <a:cubicBezTo>
                    <a:pt x="50" y="35"/>
                    <a:pt x="77" y="0"/>
                    <a:pt x="92" y="0"/>
                  </a:cubicBezTo>
                  <a:cubicBezTo>
                    <a:pt x="107" y="0"/>
                    <a:pt x="134" y="35"/>
                    <a:pt x="148" y="72"/>
                  </a:cubicBezTo>
                  <a:cubicBezTo>
                    <a:pt x="148" y="73"/>
                    <a:pt x="148" y="73"/>
                    <a:pt x="148" y="73"/>
                  </a:cubicBezTo>
                  <a:cubicBezTo>
                    <a:pt x="152" y="87"/>
                    <a:pt x="155" y="102"/>
                    <a:pt x="155" y="116"/>
                  </a:cubicBezTo>
                  <a:cubicBezTo>
                    <a:pt x="155" y="132"/>
                    <a:pt x="152" y="151"/>
                    <a:pt x="145" y="171"/>
                  </a:cubicBezTo>
                  <a:cubicBezTo>
                    <a:pt x="160" y="178"/>
                    <a:pt x="170" y="187"/>
                    <a:pt x="174" y="199"/>
                  </a:cubicBezTo>
                  <a:cubicBezTo>
                    <a:pt x="184" y="230"/>
                    <a:pt x="156" y="276"/>
                    <a:pt x="153" y="282"/>
                  </a:cubicBezTo>
                  <a:cubicBezTo>
                    <a:pt x="134" y="310"/>
                    <a:pt x="134" y="310"/>
                    <a:pt x="134" y="310"/>
                  </a:cubicBezTo>
                  <a:cubicBezTo>
                    <a:pt x="134" y="276"/>
                    <a:pt x="134" y="276"/>
                    <a:pt x="134" y="276"/>
                  </a:cubicBezTo>
                  <a:cubicBezTo>
                    <a:pt x="134" y="262"/>
                    <a:pt x="128" y="248"/>
                    <a:pt x="118" y="239"/>
                  </a:cubicBezTo>
                  <a:cubicBezTo>
                    <a:pt x="118" y="239"/>
                    <a:pt x="118" y="239"/>
                    <a:pt x="118" y="240"/>
                  </a:cubicBezTo>
                  <a:cubicBezTo>
                    <a:pt x="115" y="246"/>
                    <a:pt x="115" y="246"/>
                    <a:pt x="115" y="246"/>
                  </a:cubicBezTo>
                  <a:cubicBezTo>
                    <a:pt x="108" y="245"/>
                    <a:pt x="108" y="245"/>
                    <a:pt x="108" y="245"/>
                  </a:cubicBezTo>
                  <a:cubicBezTo>
                    <a:pt x="98" y="245"/>
                    <a:pt x="87" y="245"/>
                    <a:pt x="76" y="245"/>
                  </a:cubicBezTo>
                  <a:cubicBezTo>
                    <a:pt x="69" y="246"/>
                    <a:pt x="69" y="246"/>
                    <a:pt x="69" y="246"/>
                  </a:cubicBezTo>
                  <a:cubicBezTo>
                    <a:pt x="66" y="240"/>
                    <a:pt x="66" y="240"/>
                    <a:pt x="66" y="240"/>
                  </a:cubicBezTo>
                  <a:cubicBezTo>
                    <a:pt x="66" y="239"/>
                    <a:pt x="66" y="239"/>
                    <a:pt x="66" y="239"/>
                  </a:cubicBezTo>
                  <a:cubicBezTo>
                    <a:pt x="56" y="249"/>
                    <a:pt x="50" y="262"/>
                    <a:pt x="50" y="276"/>
                  </a:cubicBezTo>
                  <a:lnTo>
                    <a:pt x="50" y="310"/>
                  </a:lnTo>
                  <a:close/>
                  <a:moveTo>
                    <a:pt x="55" y="79"/>
                  </a:moveTo>
                  <a:cubicBezTo>
                    <a:pt x="52" y="91"/>
                    <a:pt x="50" y="104"/>
                    <a:pt x="50" y="116"/>
                  </a:cubicBezTo>
                  <a:cubicBezTo>
                    <a:pt x="50" y="132"/>
                    <a:pt x="53" y="152"/>
                    <a:pt x="61" y="174"/>
                  </a:cubicBezTo>
                  <a:cubicBezTo>
                    <a:pt x="64" y="184"/>
                    <a:pt x="64" y="184"/>
                    <a:pt x="64" y="184"/>
                  </a:cubicBezTo>
                  <a:cubicBezTo>
                    <a:pt x="54" y="187"/>
                    <a:pt x="54" y="187"/>
                    <a:pt x="54" y="187"/>
                  </a:cubicBezTo>
                  <a:cubicBezTo>
                    <a:pt x="45" y="190"/>
                    <a:pt x="33" y="196"/>
                    <a:pt x="29" y="205"/>
                  </a:cubicBezTo>
                  <a:cubicBezTo>
                    <a:pt x="26" y="216"/>
                    <a:pt x="30" y="233"/>
                    <a:pt x="36" y="247"/>
                  </a:cubicBezTo>
                  <a:cubicBezTo>
                    <a:pt x="42" y="234"/>
                    <a:pt x="52" y="223"/>
                    <a:pt x="65" y="215"/>
                  </a:cubicBezTo>
                  <a:cubicBezTo>
                    <a:pt x="74" y="209"/>
                    <a:pt x="74" y="209"/>
                    <a:pt x="74" y="209"/>
                  </a:cubicBezTo>
                  <a:cubicBezTo>
                    <a:pt x="79" y="219"/>
                    <a:pt x="79" y="219"/>
                    <a:pt x="79" y="219"/>
                  </a:cubicBezTo>
                  <a:cubicBezTo>
                    <a:pt x="80" y="221"/>
                    <a:pt x="81" y="223"/>
                    <a:pt x="82" y="225"/>
                  </a:cubicBezTo>
                  <a:cubicBezTo>
                    <a:pt x="89" y="225"/>
                    <a:pt x="96" y="225"/>
                    <a:pt x="103" y="225"/>
                  </a:cubicBezTo>
                  <a:cubicBezTo>
                    <a:pt x="104" y="223"/>
                    <a:pt x="105" y="221"/>
                    <a:pt x="105" y="219"/>
                  </a:cubicBezTo>
                  <a:cubicBezTo>
                    <a:pt x="110" y="209"/>
                    <a:pt x="110" y="209"/>
                    <a:pt x="110" y="209"/>
                  </a:cubicBezTo>
                  <a:cubicBezTo>
                    <a:pt x="120" y="215"/>
                    <a:pt x="120" y="215"/>
                    <a:pt x="120" y="215"/>
                  </a:cubicBezTo>
                  <a:cubicBezTo>
                    <a:pt x="133" y="223"/>
                    <a:pt x="142" y="234"/>
                    <a:pt x="148" y="247"/>
                  </a:cubicBezTo>
                  <a:cubicBezTo>
                    <a:pt x="154" y="233"/>
                    <a:pt x="159" y="216"/>
                    <a:pt x="155" y="205"/>
                  </a:cubicBezTo>
                  <a:cubicBezTo>
                    <a:pt x="152" y="196"/>
                    <a:pt x="140" y="190"/>
                    <a:pt x="130" y="187"/>
                  </a:cubicBezTo>
                  <a:cubicBezTo>
                    <a:pt x="120" y="184"/>
                    <a:pt x="120" y="184"/>
                    <a:pt x="120" y="184"/>
                  </a:cubicBezTo>
                  <a:cubicBezTo>
                    <a:pt x="123" y="174"/>
                    <a:pt x="123" y="174"/>
                    <a:pt x="123" y="174"/>
                  </a:cubicBezTo>
                  <a:cubicBezTo>
                    <a:pt x="131" y="152"/>
                    <a:pt x="135" y="132"/>
                    <a:pt x="135" y="116"/>
                  </a:cubicBezTo>
                  <a:cubicBezTo>
                    <a:pt x="135" y="104"/>
                    <a:pt x="133" y="91"/>
                    <a:pt x="129" y="79"/>
                  </a:cubicBezTo>
                  <a:cubicBezTo>
                    <a:pt x="117" y="47"/>
                    <a:pt x="99" y="26"/>
                    <a:pt x="92" y="21"/>
                  </a:cubicBezTo>
                  <a:cubicBezTo>
                    <a:pt x="85" y="26"/>
                    <a:pt x="67" y="47"/>
                    <a:pt x="55"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40" name="Freeform 31">
              <a:extLst>
                <a:ext uri="{FF2B5EF4-FFF2-40B4-BE49-F238E27FC236}">
                  <a16:creationId xmlns:a16="http://schemas.microsoft.com/office/drawing/2014/main" id="{C5F7C843-D7F9-4149-825B-6620203D6C72}"/>
                </a:ext>
              </a:extLst>
            </p:cNvPr>
            <p:cNvSpPr>
              <a:spLocks noEditPoints="1"/>
            </p:cNvSpPr>
            <p:nvPr/>
          </p:nvSpPr>
          <p:spPr bwMode="auto">
            <a:xfrm>
              <a:off x="4960938" y="5127626"/>
              <a:ext cx="244475" cy="241300"/>
            </a:xfrm>
            <a:custGeom>
              <a:avLst/>
              <a:gdLst>
                <a:gd name="T0" fmla="*/ 32 w 64"/>
                <a:gd name="T1" fmla="*/ 64 h 64"/>
                <a:gd name="T2" fmla="*/ 0 w 64"/>
                <a:gd name="T3" fmla="*/ 32 h 64"/>
                <a:gd name="T4" fmla="*/ 32 w 64"/>
                <a:gd name="T5" fmla="*/ 0 h 64"/>
                <a:gd name="T6" fmla="*/ 64 w 64"/>
                <a:gd name="T7" fmla="*/ 32 h 64"/>
                <a:gd name="T8" fmla="*/ 32 w 64"/>
                <a:gd name="T9" fmla="*/ 64 h 64"/>
                <a:gd name="T10" fmla="*/ 32 w 64"/>
                <a:gd name="T11" fmla="*/ 12 h 64"/>
                <a:gd name="T12" fmla="*/ 12 w 64"/>
                <a:gd name="T13" fmla="*/ 32 h 64"/>
                <a:gd name="T14" fmla="*/ 32 w 64"/>
                <a:gd name="T15" fmla="*/ 52 h 64"/>
                <a:gd name="T16" fmla="*/ 52 w 64"/>
                <a:gd name="T17" fmla="*/ 32 h 64"/>
                <a:gd name="T18" fmla="*/ 32 w 64"/>
                <a:gd name="T19" fmla="*/ 1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64">
                  <a:moveTo>
                    <a:pt x="32" y="64"/>
                  </a:moveTo>
                  <a:cubicBezTo>
                    <a:pt x="14" y="64"/>
                    <a:pt x="0" y="50"/>
                    <a:pt x="0" y="32"/>
                  </a:cubicBezTo>
                  <a:cubicBezTo>
                    <a:pt x="0" y="14"/>
                    <a:pt x="14" y="0"/>
                    <a:pt x="32" y="0"/>
                  </a:cubicBezTo>
                  <a:cubicBezTo>
                    <a:pt x="50" y="0"/>
                    <a:pt x="64" y="14"/>
                    <a:pt x="64" y="32"/>
                  </a:cubicBezTo>
                  <a:cubicBezTo>
                    <a:pt x="64" y="50"/>
                    <a:pt x="50" y="64"/>
                    <a:pt x="32" y="64"/>
                  </a:cubicBezTo>
                  <a:close/>
                  <a:moveTo>
                    <a:pt x="32" y="12"/>
                  </a:moveTo>
                  <a:cubicBezTo>
                    <a:pt x="21" y="12"/>
                    <a:pt x="12" y="21"/>
                    <a:pt x="12" y="32"/>
                  </a:cubicBezTo>
                  <a:cubicBezTo>
                    <a:pt x="12" y="43"/>
                    <a:pt x="21" y="52"/>
                    <a:pt x="32" y="52"/>
                  </a:cubicBezTo>
                  <a:cubicBezTo>
                    <a:pt x="43" y="52"/>
                    <a:pt x="52" y="43"/>
                    <a:pt x="52" y="32"/>
                  </a:cubicBezTo>
                  <a:cubicBezTo>
                    <a:pt x="52" y="21"/>
                    <a:pt x="43" y="12"/>
                    <a:pt x="32"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41" name="Freeform 32">
              <a:extLst>
                <a:ext uri="{FF2B5EF4-FFF2-40B4-BE49-F238E27FC236}">
                  <a16:creationId xmlns:a16="http://schemas.microsoft.com/office/drawing/2014/main" id="{ED87BA11-C887-4EA0-A943-53B3C11DECB2}"/>
                </a:ext>
              </a:extLst>
            </p:cNvPr>
            <p:cNvSpPr>
              <a:spLocks noEditPoints="1"/>
            </p:cNvSpPr>
            <p:nvPr/>
          </p:nvSpPr>
          <p:spPr bwMode="auto">
            <a:xfrm>
              <a:off x="4973638" y="5649913"/>
              <a:ext cx="225425" cy="358775"/>
            </a:xfrm>
            <a:custGeom>
              <a:avLst/>
              <a:gdLst>
                <a:gd name="T0" fmla="*/ 29 w 59"/>
                <a:gd name="T1" fmla="*/ 95 h 95"/>
                <a:gd name="T2" fmla="*/ 24 w 59"/>
                <a:gd name="T3" fmla="*/ 85 h 95"/>
                <a:gd name="T4" fmla="*/ 0 w 59"/>
                <a:gd name="T5" fmla="*/ 26 h 95"/>
                <a:gd name="T6" fmla="*/ 29 w 59"/>
                <a:gd name="T7" fmla="*/ 0 h 95"/>
                <a:gd name="T8" fmla="*/ 59 w 59"/>
                <a:gd name="T9" fmla="*/ 26 h 95"/>
                <a:gd name="T10" fmla="*/ 34 w 59"/>
                <a:gd name="T11" fmla="*/ 85 h 95"/>
                <a:gd name="T12" fmla="*/ 29 w 59"/>
                <a:gd name="T13" fmla="*/ 95 h 95"/>
                <a:gd name="T14" fmla="*/ 29 w 59"/>
                <a:gd name="T15" fmla="*/ 12 h 95"/>
                <a:gd name="T16" fmla="*/ 12 w 59"/>
                <a:gd name="T17" fmla="*/ 26 h 95"/>
                <a:gd name="T18" fmla="*/ 29 w 59"/>
                <a:gd name="T19" fmla="*/ 69 h 95"/>
                <a:gd name="T20" fmla="*/ 47 w 59"/>
                <a:gd name="T21" fmla="*/ 26 h 95"/>
                <a:gd name="T22" fmla="*/ 29 w 59"/>
                <a:gd name="T23" fmla="*/ 1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9" h="95">
                  <a:moveTo>
                    <a:pt x="29" y="95"/>
                  </a:moveTo>
                  <a:cubicBezTo>
                    <a:pt x="24" y="85"/>
                    <a:pt x="24" y="85"/>
                    <a:pt x="24" y="85"/>
                  </a:cubicBezTo>
                  <a:cubicBezTo>
                    <a:pt x="20" y="77"/>
                    <a:pt x="0" y="38"/>
                    <a:pt x="0" y="26"/>
                  </a:cubicBezTo>
                  <a:cubicBezTo>
                    <a:pt x="0" y="12"/>
                    <a:pt x="13" y="0"/>
                    <a:pt x="29" y="0"/>
                  </a:cubicBezTo>
                  <a:cubicBezTo>
                    <a:pt x="45" y="0"/>
                    <a:pt x="59" y="12"/>
                    <a:pt x="59" y="26"/>
                  </a:cubicBezTo>
                  <a:cubicBezTo>
                    <a:pt x="59" y="38"/>
                    <a:pt x="39" y="77"/>
                    <a:pt x="34" y="85"/>
                  </a:cubicBezTo>
                  <a:lnTo>
                    <a:pt x="29" y="95"/>
                  </a:lnTo>
                  <a:close/>
                  <a:moveTo>
                    <a:pt x="29" y="12"/>
                  </a:moveTo>
                  <a:cubicBezTo>
                    <a:pt x="19" y="12"/>
                    <a:pt x="12" y="18"/>
                    <a:pt x="12" y="26"/>
                  </a:cubicBezTo>
                  <a:cubicBezTo>
                    <a:pt x="12" y="31"/>
                    <a:pt x="20" y="50"/>
                    <a:pt x="29" y="69"/>
                  </a:cubicBezTo>
                  <a:cubicBezTo>
                    <a:pt x="38" y="50"/>
                    <a:pt x="47" y="31"/>
                    <a:pt x="47" y="26"/>
                  </a:cubicBezTo>
                  <a:cubicBezTo>
                    <a:pt x="47" y="18"/>
                    <a:pt x="39" y="12"/>
                    <a:pt x="29"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grpSp>
      <p:sp>
        <p:nvSpPr>
          <p:cNvPr id="42" name="Rectangle 43">
            <a:extLst>
              <a:ext uri="{FF2B5EF4-FFF2-40B4-BE49-F238E27FC236}">
                <a16:creationId xmlns:a16="http://schemas.microsoft.com/office/drawing/2014/main" id="{669E7ACB-A6B6-4446-8622-F21108D196B8}"/>
              </a:ext>
            </a:extLst>
          </p:cNvPr>
          <p:cNvSpPr/>
          <p:nvPr/>
        </p:nvSpPr>
        <p:spPr>
          <a:xfrm rot="18860756">
            <a:off x="374885" y="2193128"/>
            <a:ext cx="316112" cy="230832"/>
          </a:xfrm>
          <a:prstGeom prst="rect">
            <a:avLst/>
          </a:prstGeom>
        </p:spPr>
        <p:txBody>
          <a:bodyPr wrap="none">
            <a:spAutoFit/>
          </a:bodyPr>
          <a:lstStyle/>
          <a:p>
            <a:pPr algn="ctr" defTabSz="914400" eaLnBrk="1" fontAlgn="auto" hangingPunct="1">
              <a:spcBef>
                <a:spcPts val="0"/>
              </a:spcBef>
              <a:spcAft>
                <a:spcPts val="0"/>
              </a:spcAft>
            </a:pPr>
            <a:r>
              <a:rPr lang="id-ID" sz="900" b="1" dirty="0">
                <a:solidFill>
                  <a:prstClr val="white"/>
                </a:solidFill>
                <a:latin typeface="ubuntu"/>
              </a:rPr>
              <a:t>01</a:t>
            </a:r>
          </a:p>
        </p:txBody>
      </p:sp>
      <p:sp>
        <p:nvSpPr>
          <p:cNvPr id="43" name="Rectangle 44">
            <a:extLst>
              <a:ext uri="{FF2B5EF4-FFF2-40B4-BE49-F238E27FC236}">
                <a16:creationId xmlns:a16="http://schemas.microsoft.com/office/drawing/2014/main" id="{099116ED-F9FD-42DF-9066-AC202E5B2E5F}"/>
              </a:ext>
            </a:extLst>
          </p:cNvPr>
          <p:cNvSpPr/>
          <p:nvPr/>
        </p:nvSpPr>
        <p:spPr>
          <a:xfrm rot="18860756">
            <a:off x="401484" y="2691619"/>
            <a:ext cx="340329" cy="230832"/>
          </a:xfrm>
          <a:prstGeom prst="rect">
            <a:avLst/>
          </a:prstGeom>
        </p:spPr>
        <p:txBody>
          <a:bodyPr wrap="square">
            <a:spAutoFit/>
          </a:bodyPr>
          <a:lstStyle/>
          <a:p>
            <a:pPr algn="ctr" defTabSz="914400" eaLnBrk="1" fontAlgn="auto" hangingPunct="1">
              <a:spcBef>
                <a:spcPts val="0"/>
              </a:spcBef>
              <a:spcAft>
                <a:spcPts val="0"/>
              </a:spcAft>
            </a:pPr>
            <a:r>
              <a:rPr lang="id-ID" sz="900" b="1" dirty="0">
                <a:solidFill>
                  <a:prstClr val="white"/>
                </a:solidFill>
                <a:latin typeface="ubuntu"/>
              </a:rPr>
              <a:t>02</a:t>
            </a:r>
          </a:p>
        </p:txBody>
      </p:sp>
      <p:sp>
        <p:nvSpPr>
          <p:cNvPr id="44" name="Rectangle 45">
            <a:extLst>
              <a:ext uri="{FF2B5EF4-FFF2-40B4-BE49-F238E27FC236}">
                <a16:creationId xmlns:a16="http://schemas.microsoft.com/office/drawing/2014/main" id="{E07FC786-EAE4-470E-8EB0-B1B25147381F}"/>
              </a:ext>
            </a:extLst>
          </p:cNvPr>
          <p:cNvSpPr/>
          <p:nvPr/>
        </p:nvSpPr>
        <p:spPr>
          <a:xfrm rot="18860756">
            <a:off x="365248" y="3265709"/>
            <a:ext cx="316112" cy="230832"/>
          </a:xfrm>
          <a:prstGeom prst="rect">
            <a:avLst/>
          </a:prstGeom>
        </p:spPr>
        <p:txBody>
          <a:bodyPr wrap="none">
            <a:spAutoFit/>
          </a:bodyPr>
          <a:lstStyle/>
          <a:p>
            <a:pPr algn="ctr" defTabSz="914400" eaLnBrk="1" fontAlgn="auto" hangingPunct="1">
              <a:spcBef>
                <a:spcPts val="0"/>
              </a:spcBef>
              <a:spcAft>
                <a:spcPts val="0"/>
              </a:spcAft>
            </a:pPr>
            <a:r>
              <a:rPr lang="id-ID" sz="900" b="1" dirty="0">
                <a:solidFill>
                  <a:prstClr val="white"/>
                </a:solidFill>
                <a:latin typeface="ubuntu"/>
              </a:rPr>
              <a:t>03</a:t>
            </a:r>
          </a:p>
        </p:txBody>
      </p:sp>
      <p:sp>
        <p:nvSpPr>
          <p:cNvPr id="45" name="Rectangle 46">
            <a:extLst>
              <a:ext uri="{FF2B5EF4-FFF2-40B4-BE49-F238E27FC236}">
                <a16:creationId xmlns:a16="http://schemas.microsoft.com/office/drawing/2014/main" id="{82C06A3D-C505-4211-9FCB-5C05A5FE5417}"/>
              </a:ext>
            </a:extLst>
          </p:cNvPr>
          <p:cNvSpPr/>
          <p:nvPr/>
        </p:nvSpPr>
        <p:spPr>
          <a:xfrm rot="18860756">
            <a:off x="381624" y="3739912"/>
            <a:ext cx="408258" cy="230832"/>
          </a:xfrm>
          <a:prstGeom prst="rect">
            <a:avLst/>
          </a:prstGeom>
        </p:spPr>
        <p:txBody>
          <a:bodyPr wrap="square">
            <a:spAutoFit/>
          </a:bodyPr>
          <a:lstStyle/>
          <a:p>
            <a:pPr algn="ctr" defTabSz="914400" eaLnBrk="1" fontAlgn="auto" hangingPunct="1">
              <a:spcBef>
                <a:spcPts val="0"/>
              </a:spcBef>
              <a:spcAft>
                <a:spcPts val="0"/>
              </a:spcAft>
            </a:pPr>
            <a:r>
              <a:rPr lang="id-ID" sz="900" b="1" dirty="0">
                <a:solidFill>
                  <a:prstClr val="white"/>
                </a:solidFill>
                <a:latin typeface="ubuntu"/>
              </a:rPr>
              <a:t>04</a:t>
            </a:r>
          </a:p>
        </p:txBody>
      </p:sp>
      <p:sp>
        <p:nvSpPr>
          <p:cNvPr id="46" name="Rectangle 47">
            <a:extLst>
              <a:ext uri="{FF2B5EF4-FFF2-40B4-BE49-F238E27FC236}">
                <a16:creationId xmlns:a16="http://schemas.microsoft.com/office/drawing/2014/main" id="{3771E609-C82F-44DD-B7FD-22D9C7DEE011}"/>
              </a:ext>
            </a:extLst>
          </p:cNvPr>
          <p:cNvSpPr/>
          <p:nvPr/>
        </p:nvSpPr>
        <p:spPr>
          <a:xfrm>
            <a:off x="936990" y="2476243"/>
            <a:ext cx="1170513" cy="276999"/>
          </a:xfrm>
          <a:prstGeom prst="rect">
            <a:avLst/>
          </a:prstGeom>
        </p:spPr>
        <p:txBody>
          <a:bodyPr wrap="none">
            <a:spAutoFit/>
          </a:bodyPr>
          <a:lstStyle/>
          <a:p>
            <a:pPr defTabSz="914400" eaLnBrk="1" fontAlgn="auto" hangingPunct="1">
              <a:spcBef>
                <a:spcPts val="0"/>
              </a:spcBef>
              <a:spcAft>
                <a:spcPts val="0"/>
              </a:spcAft>
            </a:pPr>
            <a:r>
              <a:rPr lang="tr-TR" sz="1200" b="1" dirty="0" smtClean="0">
                <a:solidFill>
                  <a:prstClr val="white"/>
                </a:solidFill>
                <a:latin typeface="ubuntu"/>
              </a:rPr>
              <a:t>TYT Puan </a:t>
            </a:r>
            <a:r>
              <a:rPr lang="tr-TR" sz="1200" b="1" dirty="0" err="1" smtClean="0">
                <a:solidFill>
                  <a:prstClr val="white"/>
                </a:solidFill>
                <a:latin typeface="ubuntu"/>
              </a:rPr>
              <a:t>Ort</a:t>
            </a:r>
            <a:endParaRPr lang="id-ID" sz="1200" b="1" dirty="0">
              <a:solidFill>
                <a:prstClr val="white"/>
              </a:solidFill>
              <a:latin typeface="ubuntu"/>
            </a:endParaRPr>
          </a:p>
        </p:txBody>
      </p:sp>
      <p:sp>
        <p:nvSpPr>
          <p:cNvPr id="47" name="Rectangle 48">
            <a:extLst>
              <a:ext uri="{FF2B5EF4-FFF2-40B4-BE49-F238E27FC236}">
                <a16:creationId xmlns:a16="http://schemas.microsoft.com/office/drawing/2014/main" id="{D367FD8F-BF99-40D6-8937-882233A0500D}"/>
              </a:ext>
            </a:extLst>
          </p:cNvPr>
          <p:cNvSpPr/>
          <p:nvPr/>
        </p:nvSpPr>
        <p:spPr>
          <a:xfrm>
            <a:off x="936991" y="2996135"/>
            <a:ext cx="1094210" cy="276999"/>
          </a:xfrm>
          <a:prstGeom prst="rect">
            <a:avLst/>
          </a:prstGeom>
        </p:spPr>
        <p:txBody>
          <a:bodyPr wrap="none">
            <a:spAutoFit/>
          </a:bodyPr>
          <a:lstStyle/>
          <a:p>
            <a:pPr defTabSz="914400" eaLnBrk="1" fontAlgn="auto" hangingPunct="1">
              <a:spcBef>
                <a:spcPts val="0"/>
              </a:spcBef>
              <a:spcAft>
                <a:spcPts val="0"/>
              </a:spcAft>
            </a:pPr>
            <a:r>
              <a:rPr lang="tr-TR" sz="1200" b="1" dirty="0" smtClean="0">
                <a:solidFill>
                  <a:prstClr val="white"/>
                </a:solidFill>
                <a:latin typeface="ubuntu"/>
              </a:rPr>
              <a:t>AYT-SAY </a:t>
            </a:r>
            <a:r>
              <a:rPr lang="tr-TR" sz="1200" b="1" dirty="0" err="1" smtClean="0">
                <a:solidFill>
                  <a:prstClr val="white"/>
                </a:solidFill>
                <a:latin typeface="ubuntu"/>
              </a:rPr>
              <a:t>Ort</a:t>
            </a:r>
            <a:endParaRPr lang="id-ID" sz="1200" b="1" dirty="0">
              <a:solidFill>
                <a:prstClr val="white"/>
              </a:solidFill>
              <a:latin typeface="ubuntu"/>
            </a:endParaRPr>
          </a:p>
        </p:txBody>
      </p:sp>
      <p:sp>
        <p:nvSpPr>
          <p:cNvPr id="48" name="Rectangle 49">
            <a:extLst>
              <a:ext uri="{FF2B5EF4-FFF2-40B4-BE49-F238E27FC236}">
                <a16:creationId xmlns:a16="http://schemas.microsoft.com/office/drawing/2014/main" id="{BF07CE3C-F0AD-4CC5-ACCF-E434C7FA515A}"/>
              </a:ext>
            </a:extLst>
          </p:cNvPr>
          <p:cNvSpPr/>
          <p:nvPr/>
        </p:nvSpPr>
        <p:spPr>
          <a:xfrm>
            <a:off x="936991" y="3534946"/>
            <a:ext cx="1002775" cy="276999"/>
          </a:xfrm>
          <a:prstGeom prst="rect">
            <a:avLst/>
          </a:prstGeom>
        </p:spPr>
        <p:txBody>
          <a:bodyPr wrap="none">
            <a:spAutoFit/>
          </a:bodyPr>
          <a:lstStyle/>
          <a:p>
            <a:pPr defTabSz="914400" eaLnBrk="1" fontAlgn="auto" hangingPunct="1">
              <a:spcBef>
                <a:spcPts val="0"/>
              </a:spcBef>
              <a:spcAft>
                <a:spcPts val="0"/>
              </a:spcAft>
            </a:pPr>
            <a:r>
              <a:rPr lang="tr-TR" sz="1200" b="1" dirty="0" smtClean="0">
                <a:solidFill>
                  <a:prstClr val="white"/>
                </a:solidFill>
                <a:latin typeface="ubuntu"/>
              </a:rPr>
              <a:t>AYT-EA </a:t>
            </a:r>
            <a:r>
              <a:rPr lang="tr-TR" sz="1200" b="1" dirty="0" err="1" smtClean="0">
                <a:solidFill>
                  <a:prstClr val="white"/>
                </a:solidFill>
                <a:latin typeface="ubuntu"/>
              </a:rPr>
              <a:t>Ort</a:t>
            </a:r>
            <a:endParaRPr lang="id-ID" sz="1200" b="1" dirty="0">
              <a:solidFill>
                <a:prstClr val="white"/>
              </a:solidFill>
              <a:latin typeface="ubuntu"/>
            </a:endParaRPr>
          </a:p>
        </p:txBody>
      </p:sp>
      <p:sp>
        <p:nvSpPr>
          <p:cNvPr id="49" name="Rectangle 50">
            <a:extLst>
              <a:ext uri="{FF2B5EF4-FFF2-40B4-BE49-F238E27FC236}">
                <a16:creationId xmlns:a16="http://schemas.microsoft.com/office/drawing/2014/main" id="{024F0B34-AC5E-4546-825B-084D5902356D}"/>
              </a:ext>
            </a:extLst>
          </p:cNvPr>
          <p:cNvSpPr/>
          <p:nvPr/>
        </p:nvSpPr>
        <p:spPr>
          <a:xfrm>
            <a:off x="936990" y="4060864"/>
            <a:ext cx="1112677" cy="276999"/>
          </a:xfrm>
          <a:prstGeom prst="rect">
            <a:avLst/>
          </a:prstGeom>
        </p:spPr>
        <p:txBody>
          <a:bodyPr wrap="none">
            <a:spAutoFit/>
          </a:bodyPr>
          <a:lstStyle/>
          <a:p>
            <a:pPr defTabSz="914400" eaLnBrk="1" fontAlgn="auto" hangingPunct="1">
              <a:spcBef>
                <a:spcPts val="0"/>
              </a:spcBef>
              <a:spcAft>
                <a:spcPts val="0"/>
              </a:spcAft>
            </a:pPr>
            <a:r>
              <a:rPr lang="tr-TR" sz="1200" b="1" dirty="0" smtClean="0">
                <a:solidFill>
                  <a:prstClr val="white"/>
                </a:solidFill>
                <a:latin typeface="ubuntu"/>
              </a:rPr>
              <a:t>AYT-SÖZ </a:t>
            </a:r>
            <a:r>
              <a:rPr lang="tr-TR" sz="1200" b="1" dirty="0" err="1" smtClean="0">
                <a:solidFill>
                  <a:prstClr val="white"/>
                </a:solidFill>
                <a:latin typeface="ubuntu"/>
              </a:rPr>
              <a:t>Ort</a:t>
            </a:r>
            <a:endParaRPr lang="id-ID" sz="1200" b="1" dirty="0">
              <a:solidFill>
                <a:prstClr val="white"/>
              </a:solidFill>
              <a:latin typeface="ubuntu"/>
            </a:endParaRPr>
          </a:p>
        </p:txBody>
      </p:sp>
      <p:sp>
        <p:nvSpPr>
          <p:cNvPr id="50" name="Rectangle 51">
            <a:extLst>
              <a:ext uri="{FF2B5EF4-FFF2-40B4-BE49-F238E27FC236}">
                <a16:creationId xmlns:a16="http://schemas.microsoft.com/office/drawing/2014/main" id="{7A0300EE-A8CB-4BF6-BB47-892AD8CA80E3}"/>
              </a:ext>
            </a:extLst>
          </p:cNvPr>
          <p:cNvSpPr/>
          <p:nvPr/>
        </p:nvSpPr>
        <p:spPr>
          <a:xfrm rot="18860756">
            <a:off x="328907" y="4309470"/>
            <a:ext cx="386099" cy="230832"/>
          </a:xfrm>
          <a:prstGeom prst="rect">
            <a:avLst/>
          </a:prstGeom>
        </p:spPr>
        <p:txBody>
          <a:bodyPr wrap="square">
            <a:spAutoFit/>
          </a:bodyPr>
          <a:lstStyle/>
          <a:p>
            <a:pPr algn="ctr" defTabSz="914400" eaLnBrk="1" fontAlgn="auto" hangingPunct="1">
              <a:spcBef>
                <a:spcPts val="0"/>
              </a:spcBef>
              <a:spcAft>
                <a:spcPts val="0"/>
              </a:spcAft>
            </a:pPr>
            <a:r>
              <a:rPr lang="id-ID" sz="900" b="1" dirty="0">
                <a:solidFill>
                  <a:prstClr val="white"/>
                </a:solidFill>
                <a:latin typeface="ubuntu"/>
              </a:rPr>
              <a:t>05</a:t>
            </a:r>
          </a:p>
        </p:txBody>
      </p:sp>
      <p:sp>
        <p:nvSpPr>
          <p:cNvPr id="51" name="Rectangle 52">
            <a:extLst>
              <a:ext uri="{FF2B5EF4-FFF2-40B4-BE49-F238E27FC236}">
                <a16:creationId xmlns:a16="http://schemas.microsoft.com/office/drawing/2014/main" id="{063F6B28-4099-47E2-BB7C-E4BDF6730113}"/>
              </a:ext>
            </a:extLst>
          </p:cNvPr>
          <p:cNvSpPr/>
          <p:nvPr/>
        </p:nvSpPr>
        <p:spPr>
          <a:xfrm>
            <a:off x="936990" y="4559515"/>
            <a:ext cx="1040991" cy="276999"/>
          </a:xfrm>
          <a:prstGeom prst="rect">
            <a:avLst/>
          </a:prstGeom>
        </p:spPr>
        <p:txBody>
          <a:bodyPr wrap="none">
            <a:spAutoFit/>
          </a:bodyPr>
          <a:lstStyle/>
          <a:p>
            <a:pPr defTabSz="914400" eaLnBrk="1" fontAlgn="auto" hangingPunct="1">
              <a:spcBef>
                <a:spcPts val="0"/>
              </a:spcBef>
              <a:spcAft>
                <a:spcPts val="0"/>
              </a:spcAft>
            </a:pPr>
            <a:r>
              <a:rPr lang="tr-TR" sz="1200" b="1" dirty="0" smtClean="0">
                <a:solidFill>
                  <a:prstClr val="white"/>
                </a:solidFill>
                <a:latin typeface="ubuntu"/>
              </a:rPr>
              <a:t>AYT-DİL </a:t>
            </a:r>
            <a:r>
              <a:rPr lang="tr-TR" sz="1200" b="1" dirty="0" err="1" smtClean="0">
                <a:solidFill>
                  <a:prstClr val="white"/>
                </a:solidFill>
                <a:latin typeface="ubuntu"/>
              </a:rPr>
              <a:t>Ort</a:t>
            </a:r>
            <a:endParaRPr lang="id-ID" sz="1200" b="1" dirty="0">
              <a:solidFill>
                <a:prstClr val="white"/>
              </a:solidFill>
              <a:latin typeface="ubuntu"/>
            </a:endParaRPr>
          </a:p>
        </p:txBody>
      </p:sp>
      <p:sp>
        <p:nvSpPr>
          <p:cNvPr id="52" name="Rectangle 53">
            <a:extLst>
              <a:ext uri="{FF2B5EF4-FFF2-40B4-BE49-F238E27FC236}">
                <a16:creationId xmlns:a16="http://schemas.microsoft.com/office/drawing/2014/main" id="{EC87126E-213C-4047-8830-9159D14ACFC3}"/>
              </a:ext>
            </a:extLst>
          </p:cNvPr>
          <p:cNvSpPr/>
          <p:nvPr/>
        </p:nvSpPr>
        <p:spPr>
          <a:xfrm>
            <a:off x="2990582" y="3982604"/>
            <a:ext cx="5816533" cy="369332"/>
          </a:xfrm>
          <a:prstGeom prst="rect">
            <a:avLst/>
          </a:prstGeom>
        </p:spPr>
        <p:txBody>
          <a:bodyPr wrap="square">
            <a:spAutoFit/>
          </a:bodyPr>
          <a:lstStyle/>
          <a:p>
            <a:pPr algn="just" defTabSz="914400" eaLnBrk="1" fontAlgn="auto" hangingPunct="1">
              <a:spcBef>
                <a:spcPts val="0"/>
              </a:spcBef>
              <a:spcAft>
                <a:spcPts val="0"/>
              </a:spcAft>
            </a:pPr>
            <a:r>
              <a:rPr lang="tr-TR" sz="1800" b="1" dirty="0" smtClean="0">
                <a:solidFill>
                  <a:srgbClr val="FDB817">
                    <a:lumMod val="75000"/>
                  </a:srgbClr>
                </a:solidFill>
                <a:latin typeface="calibri"/>
              </a:rPr>
              <a:t>-------</a:t>
            </a:r>
            <a:endParaRPr lang="en-US" sz="1800" b="1" dirty="0">
              <a:solidFill>
                <a:srgbClr val="FDB817">
                  <a:lumMod val="75000"/>
                </a:srgbClr>
              </a:solidFill>
              <a:latin typeface="Signika Negative" pitchFamily="2" charset="0"/>
            </a:endParaRPr>
          </a:p>
        </p:txBody>
      </p:sp>
      <p:grpSp>
        <p:nvGrpSpPr>
          <p:cNvPr id="53" name="Group 55">
            <a:extLst>
              <a:ext uri="{FF2B5EF4-FFF2-40B4-BE49-F238E27FC236}">
                <a16:creationId xmlns:a16="http://schemas.microsoft.com/office/drawing/2014/main" id="{965707B4-2C2D-49C3-B962-DBD349BD5F67}"/>
              </a:ext>
            </a:extLst>
          </p:cNvPr>
          <p:cNvGrpSpPr/>
          <p:nvPr/>
        </p:nvGrpSpPr>
        <p:grpSpPr>
          <a:xfrm>
            <a:off x="2555635" y="4049285"/>
            <a:ext cx="273748" cy="259055"/>
            <a:chOff x="8332788" y="4254500"/>
            <a:chExt cx="561975" cy="531813"/>
          </a:xfrm>
          <a:solidFill>
            <a:srgbClr val="FDB817"/>
          </a:solidFill>
        </p:grpSpPr>
        <p:sp>
          <p:nvSpPr>
            <p:cNvPr id="54" name="Rectangle 16">
              <a:extLst>
                <a:ext uri="{FF2B5EF4-FFF2-40B4-BE49-F238E27FC236}">
                  <a16:creationId xmlns:a16="http://schemas.microsoft.com/office/drawing/2014/main" id="{A93F281E-CDFD-41A4-83CA-8FBFCC0D939E}"/>
                </a:ext>
              </a:extLst>
            </p:cNvPr>
            <p:cNvSpPr>
              <a:spLocks noChangeArrowheads="1"/>
            </p:cNvSpPr>
            <p:nvPr/>
          </p:nvSpPr>
          <p:spPr bwMode="auto">
            <a:xfrm>
              <a:off x="8416926" y="4486275"/>
              <a:ext cx="188913" cy="158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55" name="Rectangle 17">
              <a:extLst>
                <a:ext uri="{FF2B5EF4-FFF2-40B4-BE49-F238E27FC236}">
                  <a16:creationId xmlns:a16="http://schemas.microsoft.com/office/drawing/2014/main" id="{9DA37AB3-1CAB-4B69-9C56-219FBBE8F654}"/>
                </a:ext>
              </a:extLst>
            </p:cNvPr>
            <p:cNvSpPr>
              <a:spLocks noChangeArrowheads="1"/>
            </p:cNvSpPr>
            <p:nvPr/>
          </p:nvSpPr>
          <p:spPr bwMode="auto">
            <a:xfrm>
              <a:off x="8416926" y="4416425"/>
              <a:ext cx="139700" cy="158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56" name="Rectangle 18">
              <a:extLst>
                <a:ext uri="{FF2B5EF4-FFF2-40B4-BE49-F238E27FC236}">
                  <a16:creationId xmlns:a16="http://schemas.microsoft.com/office/drawing/2014/main" id="{9A2D7EDE-F08D-4D3C-8EA0-F5E1BAEB45C4}"/>
                </a:ext>
              </a:extLst>
            </p:cNvPr>
            <p:cNvSpPr>
              <a:spLocks noChangeArrowheads="1"/>
            </p:cNvSpPr>
            <p:nvPr/>
          </p:nvSpPr>
          <p:spPr bwMode="auto">
            <a:xfrm>
              <a:off x="8416926" y="4564063"/>
              <a:ext cx="139700" cy="174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57" name="Freeform 19">
              <a:extLst>
                <a:ext uri="{FF2B5EF4-FFF2-40B4-BE49-F238E27FC236}">
                  <a16:creationId xmlns:a16="http://schemas.microsoft.com/office/drawing/2014/main" id="{86E30DBC-0D80-4D72-BCDF-237FD28F8228}"/>
                </a:ext>
              </a:extLst>
            </p:cNvPr>
            <p:cNvSpPr>
              <a:spLocks/>
            </p:cNvSpPr>
            <p:nvPr/>
          </p:nvSpPr>
          <p:spPr bwMode="auto">
            <a:xfrm>
              <a:off x="8629651" y="4513263"/>
              <a:ext cx="247650" cy="127000"/>
            </a:xfrm>
            <a:custGeom>
              <a:avLst/>
              <a:gdLst>
                <a:gd name="T0" fmla="*/ 295 w 561"/>
                <a:gd name="T1" fmla="*/ 289 h 289"/>
                <a:gd name="T2" fmla="*/ 61 w 561"/>
                <a:gd name="T3" fmla="*/ 157 h 289"/>
                <a:gd name="T4" fmla="*/ 34 w 561"/>
                <a:gd name="T5" fmla="*/ 172 h 289"/>
                <a:gd name="T6" fmla="*/ 23 w 561"/>
                <a:gd name="T7" fmla="*/ 175 h 289"/>
                <a:gd name="T8" fmla="*/ 7 w 561"/>
                <a:gd name="T9" fmla="*/ 168 h 289"/>
                <a:gd name="T10" fmla="*/ 0 w 561"/>
                <a:gd name="T11" fmla="*/ 152 h 289"/>
                <a:gd name="T12" fmla="*/ 1 w 561"/>
                <a:gd name="T13" fmla="*/ 23 h 289"/>
                <a:gd name="T14" fmla="*/ 23 w 561"/>
                <a:gd name="T15" fmla="*/ 0 h 289"/>
                <a:gd name="T16" fmla="*/ 35 w 561"/>
                <a:gd name="T17" fmla="*/ 3 h 289"/>
                <a:gd name="T18" fmla="*/ 148 w 561"/>
                <a:gd name="T19" fmla="*/ 68 h 289"/>
                <a:gd name="T20" fmla="*/ 160 w 561"/>
                <a:gd name="T21" fmla="*/ 88 h 289"/>
                <a:gd name="T22" fmla="*/ 148 w 561"/>
                <a:gd name="T23" fmla="*/ 108 h 289"/>
                <a:gd name="T24" fmla="*/ 116 w 561"/>
                <a:gd name="T25" fmla="*/ 126 h 289"/>
                <a:gd name="T26" fmla="*/ 295 w 561"/>
                <a:gd name="T27" fmla="*/ 225 h 289"/>
                <a:gd name="T28" fmla="*/ 495 w 561"/>
                <a:gd name="T29" fmla="*/ 97 h 289"/>
                <a:gd name="T30" fmla="*/ 525 w 561"/>
                <a:gd name="T31" fmla="*/ 77 h 289"/>
                <a:gd name="T32" fmla="*/ 537 w 561"/>
                <a:gd name="T33" fmla="*/ 80 h 289"/>
                <a:gd name="T34" fmla="*/ 554 w 561"/>
                <a:gd name="T35" fmla="*/ 121 h 289"/>
                <a:gd name="T36" fmla="*/ 295 w 561"/>
                <a:gd name="T37" fmla="*/ 289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61" h="289">
                  <a:moveTo>
                    <a:pt x="295" y="289"/>
                  </a:moveTo>
                  <a:cubicBezTo>
                    <a:pt x="200" y="289"/>
                    <a:pt x="111" y="239"/>
                    <a:pt x="61" y="157"/>
                  </a:cubicBezTo>
                  <a:cubicBezTo>
                    <a:pt x="47" y="165"/>
                    <a:pt x="36" y="171"/>
                    <a:pt x="34" y="172"/>
                  </a:cubicBezTo>
                  <a:cubicBezTo>
                    <a:pt x="31" y="174"/>
                    <a:pt x="27" y="175"/>
                    <a:pt x="23" y="175"/>
                  </a:cubicBezTo>
                  <a:cubicBezTo>
                    <a:pt x="17" y="175"/>
                    <a:pt x="11" y="172"/>
                    <a:pt x="7" y="168"/>
                  </a:cubicBezTo>
                  <a:cubicBezTo>
                    <a:pt x="2" y="164"/>
                    <a:pt x="0" y="158"/>
                    <a:pt x="0" y="152"/>
                  </a:cubicBezTo>
                  <a:cubicBezTo>
                    <a:pt x="0" y="140"/>
                    <a:pt x="0" y="29"/>
                    <a:pt x="1" y="23"/>
                  </a:cubicBezTo>
                  <a:cubicBezTo>
                    <a:pt x="1" y="10"/>
                    <a:pt x="11" y="0"/>
                    <a:pt x="23" y="0"/>
                  </a:cubicBezTo>
                  <a:cubicBezTo>
                    <a:pt x="27" y="0"/>
                    <a:pt x="32" y="1"/>
                    <a:pt x="35" y="3"/>
                  </a:cubicBezTo>
                  <a:cubicBezTo>
                    <a:pt x="37" y="4"/>
                    <a:pt x="145" y="66"/>
                    <a:pt x="148" y="68"/>
                  </a:cubicBezTo>
                  <a:cubicBezTo>
                    <a:pt x="155" y="73"/>
                    <a:pt x="160" y="80"/>
                    <a:pt x="160" y="88"/>
                  </a:cubicBezTo>
                  <a:cubicBezTo>
                    <a:pt x="160" y="96"/>
                    <a:pt x="155" y="104"/>
                    <a:pt x="148" y="108"/>
                  </a:cubicBezTo>
                  <a:cubicBezTo>
                    <a:pt x="145" y="110"/>
                    <a:pt x="129" y="119"/>
                    <a:pt x="116" y="126"/>
                  </a:cubicBezTo>
                  <a:cubicBezTo>
                    <a:pt x="156" y="188"/>
                    <a:pt x="223" y="225"/>
                    <a:pt x="295" y="225"/>
                  </a:cubicBezTo>
                  <a:cubicBezTo>
                    <a:pt x="385" y="225"/>
                    <a:pt x="463" y="175"/>
                    <a:pt x="495" y="97"/>
                  </a:cubicBezTo>
                  <a:cubicBezTo>
                    <a:pt x="500" y="85"/>
                    <a:pt x="512" y="77"/>
                    <a:pt x="525" y="77"/>
                  </a:cubicBezTo>
                  <a:cubicBezTo>
                    <a:pt x="529" y="77"/>
                    <a:pt x="533" y="78"/>
                    <a:pt x="537" y="80"/>
                  </a:cubicBezTo>
                  <a:cubicBezTo>
                    <a:pt x="553" y="86"/>
                    <a:pt x="561" y="105"/>
                    <a:pt x="554" y="121"/>
                  </a:cubicBezTo>
                  <a:cubicBezTo>
                    <a:pt x="512" y="223"/>
                    <a:pt x="411" y="289"/>
                    <a:pt x="295" y="28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58" name="Freeform 20">
              <a:extLst>
                <a:ext uri="{FF2B5EF4-FFF2-40B4-BE49-F238E27FC236}">
                  <a16:creationId xmlns:a16="http://schemas.microsoft.com/office/drawing/2014/main" id="{FAEE1CAF-08FC-4C32-8A0B-BB2BE96A82B1}"/>
                </a:ext>
              </a:extLst>
            </p:cNvPr>
            <p:cNvSpPr>
              <a:spLocks/>
            </p:cNvSpPr>
            <p:nvPr/>
          </p:nvSpPr>
          <p:spPr bwMode="auto">
            <a:xfrm>
              <a:off x="8643938" y="4391025"/>
              <a:ext cx="250825" cy="128588"/>
            </a:xfrm>
            <a:custGeom>
              <a:avLst/>
              <a:gdLst>
                <a:gd name="T0" fmla="*/ 544 w 567"/>
                <a:gd name="T1" fmla="*/ 289 h 289"/>
                <a:gd name="T2" fmla="*/ 533 w 567"/>
                <a:gd name="T3" fmla="*/ 286 h 289"/>
                <a:gd name="T4" fmla="*/ 419 w 567"/>
                <a:gd name="T5" fmla="*/ 222 h 289"/>
                <a:gd name="T6" fmla="*/ 407 w 567"/>
                <a:gd name="T7" fmla="*/ 202 h 289"/>
                <a:gd name="T8" fmla="*/ 419 w 567"/>
                <a:gd name="T9" fmla="*/ 182 h 289"/>
                <a:gd name="T10" fmla="*/ 448 w 567"/>
                <a:gd name="T11" fmla="*/ 165 h 289"/>
                <a:gd name="T12" fmla="*/ 260 w 567"/>
                <a:gd name="T13" fmla="*/ 63 h 289"/>
                <a:gd name="T14" fmla="*/ 66 w 567"/>
                <a:gd name="T15" fmla="*/ 193 h 289"/>
                <a:gd name="T16" fmla="*/ 36 w 567"/>
                <a:gd name="T17" fmla="*/ 212 h 289"/>
                <a:gd name="T18" fmla="*/ 24 w 567"/>
                <a:gd name="T19" fmla="*/ 209 h 289"/>
                <a:gd name="T20" fmla="*/ 7 w 567"/>
                <a:gd name="T21" fmla="*/ 167 h 289"/>
                <a:gd name="T22" fmla="*/ 260 w 567"/>
                <a:gd name="T23" fmla="*/ 0 h 289"/>
                <a:gd name="T24" fmla="*/ 503 w 567"/>
                <a:gd name="T25" fmla="*/ 134 h 289"/>
                <a:gd name="T26" fmla="*/ 532 w 567"/>
                <a:gd name="T27" fmla="*/ 117 h 289"/>
                <a:gd name="T28" fmla="*/ 543 w 567"/>
                <a:gd name="T29" fmla="*/ 114 h 289"/>
                <a:gd name="T30" fmla="*/ 566 w 567"/>
                <a:gd name="T31" fmla="*/ 137 h 289"/>
                <a:gd name="T32" fmla="*/ 567 w 567"/>
                <a:gd name="T33" fmla="*/ 266 h 289"/>
                <a:gd name="T34" fmla="*/ 560 w 567"/>
                <a:gd name="T35" fmla="*/ 282 h 289"/>
                <a:gd name="T36" fmla="*/ 544 w 567"/>
                <a:gd name="T37" fmla="*/ 289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67" h="289">
                  <a:moveTo>
                    <a:pt x="544" y="289"/>
                  </a:moveTo>
                  <a:cubicBezTo>
                    <a:pt x="540" y="289"/>
                    <a:pt x="536" y="288"/>
                    <a:pt x="533" y="286"/>
                  </a:cubicBezTo>
                  <a:cubicBezTo>
                    <a:pt x="527" y="283"/>
                    <a:pt x="426" y="226"/>
                    <a:pt x="419" y="222"/>
                  </a:cubicBezTo>
                  <a:cubicBezTo>
                    <a:pt x="411" y="218"/>
                    <a:pt x="407" y="210"/>
                    <a:pt x="407" y="202"/>
                  </a:cubicBezTo>
                  <a:cubicBezTo>
                    <a:pt x="407" y="194"/>
                    <a:pt x="411" y="187"/>
                    <a:pt x="419" y="182"/>
                  </a:cubicBezTo>
                  <a:cubicBezTo>
                    <a:pt x="420" y="181"/>
                    <a:pt x="433" y="174"/>
                    <a:pt x="448" y="165"/>
                  </a:cubicBezTo>
                  <a:cubicBezTo>
                    <a:pt x="413" y="101"/>
                    <a:pt x="344" y="63"/>
                    <a:pt x="260" y="63"/>
                  </a:cubicBezTo>
                  <a:cubicBezTo>
                    <a:pt x="176" y="63"/>
                    <a:pt x="100" y="114"/>
                    <a:pt x="66" y="193"/>
                  </a:cubicBezTo>
                  <a:cubicBezTo>
                    <a:pt x="61" y="204"/>
                    <a:pt x="49" y="212"/>
                    <a:pt x="36" y="212"/>
                  </a:cubicBezTo>
                  <a:cubicBezTo>
                    <a:pt x="32" y="212"/>
                    <a:pt x="28" y="211"/>
                    <a:pt x="24" y="209"/>
                  </a:cubicBezTo>
                  <a:cubicBezTo>
                    <a:pt x="8" y="202"/>
                    <a:pt x="0" y="183"/>
                    <a:pt x="7" y="167"/>
                  </a:cubicBezTo>
                  <a:cubicBezTo>
                    <a:pt x="52" y="65"/>
                    <a:pt x="151" y="0"/>
                    <a:pt x="260" y="0"/>
                  </a:cubicBezTo>
                  <a:cubicBezTo>
                    <a:pt x="367" y="0"/>
                    <a:pt x="457" y="49"/>
                    <a:pt x="503" y="134"/>
                  </a:cubicBezTo>
                  <a:cubicBezTo>
                    <a:pt x="519" y="125"/>
                    <a:pt x="530" y="118"/>
                    <a:pt x="532" y="117"/>
                  </a:cubicBezTo>
                  <a:cubicBezTo>
                    <a:pt x="535" y="115"/>
                    <a:pt x="539" y="114"/>
                    <a:pt x="543" y="114"/>
                  </a:cubicBezTo>
                  <a:cubicBezTo>
                    <a:pt x="556" y="114"/>
                    <a:pt x="566" y="124"/>
                    <a:pt x="566" y="137"/>
                  </a:cubicBezTo>
                  <a:cubicBezTo>
                    <a:pt x="566" y="143"/>
                    <a:pt x="567" y="254"/>
                    <a:pt x="567" y="266"/>
                  </a:cubicBezTo>
                  <a:cubicBezTo>
                    <a:pt x="567" y="272"/>
                    <a:pt x="564" y="278"/>
                    <a:pt x="560" y="282"/>
                  </a:cubicBezTo>
                  <a:cubicBezTo>
                    <a:pt x="556" y="286"/>
                    <a:pt x="550" y="289"/>
                    <a:pt x="544" y="28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59" name="Freeform 21">
              <a:extLst>
                <a:ext uri="{FF2B5EF4-FFF2-40B4-BE49-F238E27FC236}">
                  <a16:creationId xmlns:a16="http://schemas.microsoft.com/office/drawing/2014/main" id="{7D74C225-2C50-45BB-AB9E-A9CF67380805}"/>
                </a:ext>
              </a:extLst>
            </p:cNvPr>
            <p:cNvSpPr>
              <a:spLocks noEditPoints="1"/>
            </p:cNvSpPr>
            <p:nvPr/>
          </p:nvSpPr>
          <p:spPr bwMode="auto">
            <a:xfrm>
              <a:off x="8332788" y="4254500"/>
              <a:ext cx="430213" cy="531813"/>
            </a:xfrm>
            <a:custGeom>
              <a:avLst/>
              <a:gdLst>
                <a:gd name="T0" fmla="*/ 966 w 972"/>
                <a:gd name="T1" fmla="*/ 903 h 1202"/>
                <a:gd name="T2" fmla="*/ 900 w 972"/>
                <a:gd name="T3" fmla="*/ 896 h 1202"/>
                <a:gd name="T4" fmla="*/ 898 w 972"/>
                <a:gd name="T5" fmla="*/ 897 h 1202"/>
                <a:gd name="T6" fmla="*/ 898 w 972"/>
                <a:gd name="T7" fmla="*/ 1128 h 1202"/>
                <a:gd name="T8" fmla="*/ 74 w 972"/>
                <a:gd name="T9" fmla="*/ 1128 h 1202"/>
                <a:gd name="T10" fmla="*/ 74 w 972"/>
                <a:gd name="T11" fmla="*/ 290 h 1202"/>
                <a:gd name="T12" fmla="*/ 290 w 972"/>
                <a:gd name="T13" fmla="*/ 290 h 1202"/>
                <a:gd name="T14" fmla="*/ 290 w 972"/>
                <a:gd name="T15" fmla="*/ 73 h 1202"/>
                <a:gd name="T16" fmla="*/ 898 w 972"/>
                <a:gd name="T17" fmla="*/ 73 h 1202"/>
                <a:gd name="T18" fmla="*/ 898 w 972"/>
                <a:gd name="T19" fmla="*/ 284 h 1202"/>
                <a:gd name="T20" fmla="*/ 966 w 972"/>
                <a:gd name="T21" fmla="*/ 276 h 1202"/>
                <a:gd name="T22" fmla="*/ 972 w 972"/>
                <a:gd name="T23" fmla="*/ 276 h 1202"/>
                <a:gd name="T24" fmla="*/ 972 w 972"/>
                <a:gd name="T25" fmla="*/ 0 h 1202"/>
                <a:gd name="T26" fmla="*/ 257 w 972"/>
                <a:gd name="T27" fmla="*/ 0 h 1202"/>
                <a:gd name="T28" fmla="*/ 0 w 972"/>
                <a:gd name="T29" fmla="*/ 256 h 1202"/>
                <a:gd name="T30" fmla="*/ 0 w 972"/>
                <a:gd name="T31" fmla="*/ 1202 h 1202"/>
                <a:gd name="T32" fmla="*/ 972 w 972"/>
                <a:gd name="T33" fmla="*/ 1202 h 1202"/>
                <a:gd name="T34" fmla="*/ 972 w 972"/>
                <a:gd name="T35" fmla="*/ 903 h 1202"/>
                <a:gd name="T36" fmla="*/ 966 w 972"/>
                <a:gd name="T37" fmla="*/ 903 h 1202"/>
                <a:gd name="T38" fmla="*/ 253 w 972"/>
                <a:gd name="T39" fmla="*/ 107 h 1202"/>
                <a:gd name="T40" fmla="*/ 253 w 972"/>
                <a:gd name="T41" fmla="*/ 253 h 1202"/>
                <a:gd name="T42" fmla="*/ 107 w 972"/>
                <a:gd name="T43" fmla="*/ 253 h 1202"/>
                <a:gd name="T44" fmla="*/ 253 w 972"/>
                <a:gd name="T45" fmla="*/ 107 h 1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72" h="1202">
                  <a:moveTo>
                    <a:pt x="966" y="903"/>
                  </a:moveTo>
                  <a:cubicBezTo>
                    <a:pt x="944" y="903"/>
                    <a:pt x="921" y="901"/>
                    <a:pt x="900" y="896"/>
                  </a:cubicBezTo>
                  <a:cubicBezTo>
                    <a:pt x="898" y="897"/>
                    <a:pt x="898" y="897"/>
                    <a:pt x="898" y="897"/>
                  </a:cubicBezTo>
                  <a:cubicBezTo>
                    <a:pt x="898" y="1128"/>
                    <a:pt x="898" y="1128"/>
                    <a:pt x="898" y="1128"/>
                  </a:cubicBezTo>
                  <a:cubicBezTo>
                    <a:pt x="74" y="1128"/>
                    <a:pt x="74" y="1128"/>
                    <a:pt x="74" y="1128"/>
                  </a:cubicBezTo>
                  <a:cubicBezTo>
                    <a:pt x="74" y="290"/>
                    <a:pt x="74" y="290"/>
                    <a:pt x="74" y="290"/>
                  </a:cubicBezTo>
                  <a:cubicBezTo>
                    <a:pt x="290" y="290"/>
                    <a:pt x="290" y="290"/>
                    <a:pt x="290" y="290"/>
                  </a:cubicBezTo>
                  <a:cubicBezTo>
                    <a:pt x="290" y="73"/>
                    <a:pt x="290" y="73"/>
                    <a:pt x="290" y="73"/>
                  </a:cubicBezTo>
                  <a:cubicBezTo>
                    <a:pt x="898" y="73"/>
                    <a:pt x="898" y="73"/>
                    <a:pt x="898" y="73"/>
                  </a:cubicBezTo>
                  <a:cubicBezTo>
                    <a:pt x="898" y="284"/>
                    <a:pt x="898" y="284"/>
                    <a:pt x="898" y="284"/>
                  </a:cubicBezTo>
                  <a:cubicBezTo>
                    <a:pt x="920" y="279"/>
                    <a:pt x="943" y="276"/>
                    <a:pt x="966" y="276"/>
                  </a:cubicBezTo>
                  <a:cubicBezTo>
                    <a:pt x="968" y="276"/>
                    <a:pt x="970" y="276"/>
                    <a:pt x="972" y="276"/>
                  </a:cubicBezTo>
                  <a:cubicBezTo>
                    <a:pt x="972" y="0"/>
                    <a:pt x="972" y="0"/>
                    <a:pt x="972" y="0"/>
                  </a:cubicBezTo>
                  <a:cubicBezTo>
                    <a:pt x="257" y="0"/>
                    <a:pt x="257" y="0"/>
                    <a:pt x="257" y="0"/>
                  </a:cubicBezTo>
                  <a:cubicBezTo>
                    <a:pt x="0" y="256"/>
                    <a:pt x="0" y="256"/>
                    <a:pt x="0" y="256"/>
                  </a:cubicBezTo>
                  <a:cubicBezTo>
                    <a:pt x="0" y="1202"/>
                    <a:pt x="0" y="1202"/>
                    <a:pt x="0" y="1202"/>
                  </a:cubicBezTo>
                  <a:cubicBezTo>
                    <a:pt x="972" y="1202"/>
                    <a:pt x="972" y="1202"/>
                    <a:pt x="972" y="1202"/>
                  </a:cubicBezTo>
                  <a:cubicBezTo>
                    <a:pt x="972" y="903"/>
                    <a:pt x="972" y="903"/>
                    <a:pt x="972" y="903"/>
                  </a:cubicBezTo>
                  <a:cubicBezTo>
                    <a:pt x="970" y="903"/>
                    <a:pt x="968" y="903"/>
                    <a:pt x="966" y="903"/>
                  </a:cubicBezTo>
                  <a:close/>
                  <a:moveTo>
                    <a:pt x="253" y="107"/>
                  </a:moveTo>
                  <a:cubicBezTo>
                    <a:pt x="253" y="253"/>
                    <a:pt x="253" y="253"/>
                    <a:pt x="253" y="253"/>
                  </a:cubicBezTo>
                  <a:cubicBezTo>
                    <a:pt x="107" y="253"/>
                    <a:pt x="107" y="253"/>
                    <a:pt x="107" y="253"/>
                  </a:cubicBezTo>
                  <a:lnTo>
                    <a:pt x="253" y="10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grpSp>
      <p:sp>
        <p:nvSpPr>
          <p:cNvPr id="60" name="Title 1">
            <a:extLst>
              <a:ext uri="{FF2B5EF4-FFF2-40B4-BE49-F238E27FC236}">
                <a16:creationId xmlns:a16="http://schemas.microsoft.com/office/drawing/2014/main" id="{30230B42-19A9-4E35-92B4-6C823BEA699F}"/>
              </a:ext>
            </a:extLst>
          </p:cNvPr>
          <p:cNvSpPr txBox="1">
            <a:spLocks/>
          </p:cNvSpPr>
          <p:nvPr/>
        </p:nvSpPr>
        <p:spPr>
          <a:xfrm>
            <a:off x="0" y="0"/>
            <a:ext cx="9144000" cy="910221"/>
          </a:xfrm>
          <a:prstGeom prst="rect">
            <a:avLst/>
          </a:prstGeom>
          <a:gradFill rotWithShape="1">
            <a:gsLst>
              <a:gs pos="0">
                <a:srgbClr val="BB2326">
                  <a:satMod val="103000"/>
                  <a:lumMod val="102000"/>
                  <a:tint val="94000"/>
                </a:srgbClr>
              </a:gs>
              <a:gs pos="50000">
                <a:srgbClr val="BB2326">
                  <a:satMod val="110000"/>
                  <a:lumMod val="100000"/>
                  <a:shade val="100000"/>
                </a:srgbClr>
              </a:gs>
              <a:gs pos="100000">
                <a:srgbClr val="BB2326">
                  <a:lumMod val="99000"/>
                  <a:satMod val="120000"/>
                  <a:shade val="78000"/>
                </a:srgbClr>
              </a:gs>
            </a:gsLst>
            <a:lin ang="5400000" scaled="0"/>
          </a:gradFill>
          <a:ln w="6350" cap="flat" cmpd="sng" algn="ctr">
            <a:solidFill>
              <a:srgbClr val="BB2326"/>
            </a:solidFill>
            <a:prstDash val="solid"/>
            <a:miter lim="800000"/>
          </a:ln>
          <a:effectLst/>
        </p:spPr>
        <p:txBody>
          <a:bodyPr/>
          <a:lstStyle/>
          <a:p>
            <a:pPr lvl="0" algn="ctr" fontAlgn="auto">
              <a:spcAft>
                <a:spcPts val="0"/>
              </a:spcAft>
              <a:defRPr/>
            </a:pPr>
            <a:r>
              <a:rPr lang="tr-TR" sz="4400" b="1" dirty="0">
                <a:solidFill>
                  <a:sysClr val="window" lastClr="FFFFFF"/>
                </a:solidFill>
                <a:latin typeface="calibri"/>
              </a:rPr>
              <a:t>Bandırma Enerji </a:t>
            </a:r>
            <a:r>
              <a:rPr lang="tr-TR" sz="4400" b="1" dirty="0" err="1">
                <a:solidFill>
                  <a:sysClr val="window" lastClr="FFFFFF"/>
                </a:solidFill>
                <a:latin typeface="calibri"/>
              </a:rPr>
              <a:t>Sa</a:t>
            </a:r>
            <a:r>
              <a:rPr lang="tr-TR" sz="4400" b="1" dirty="0">
                <a:solidFill>
                  <a:sysClr val="window" lastClr="FFFFFF"/>
                </a:solidFill>
                <a:latin typeface="calibri"/>
              </a:rPr>
              <a:t> Fen Lisesi</a:t>
            </a:r>
            <a:endParaRPr lang="id-ID" sz="32500" dirty="0">
              <a:solidFill>
                <a:sysClr val="window" lastClr="FFFFFF"/>
              </a:solidFill>
              <a:latin typeface="calibri"/>
            </a:endParaRPr>
          </a:p>
        </p:txBody>
      </p:sp>
      <p:sp>
        <p:nvSpPr>
          <p:cNvPr id="61" name="TextBox 92">
            <a:extLst>
              <a:ext uri="{FF2B5EF4-FFF2-40B4-BE49-F238E27FC236}">
                <a16:creationId xmlns:a16="http://schemas.microsoft.com/office/drawing/2014/main" id="{800B1100-3523-4F93-A8EB-7393DEC03669}"/>
              </a:ext>
            </a:extLst>
          </p:cNvPr>
          <p:cNvSpPr txBox="1"/>
          <p:nvPr/>
        </p:nvSpPr>
        <p:spPr>
          <a:xfrm>
            <a:off x="974740" y="1066200"/>
            <a:ext cx="7593617" cy="461665"/>
          </a:xfrm>
          <a:prstGeom prst="rect">
            <a:avLst/>
          </a:prstGeom>
          <a:noFill/>
        </p:spPr>
        <p:txBody>
          <a:bodyPr wrap="none" rtlCol="0">
            <a:spAutoFit/>
          </a:bodyPr>
          <a:lstStyle/>
          <a:p>
            <a:pPr algn="ctr" defTabSz="914400" eaLnBrk="1" fontAlgn="auto" hangingPunct="1">
              <a:spcBef>
                <a:spcPts val="0"/>
              </a:spcBef>
              <a:spcAft>
                <a:spcPts val="0"/>
              </a:spcAft>
            </a:pPr>
            <a:r>
              <a:rPr lang="tr-TR" sz="2400" b="1" dirty="0" smtClean="0">
                <a:effectLst>
                  <a:outerShdw blurRad="38100" dist="38100" dir="2700000" algn="tl">
                    <a:srgbClr val="000000">
                      <a:alpha val="43137"/>
                    </a:srgbClr>
                  </a:outerShdw>
                </a:effectLst>
                <a:latin typeface="+mn-lt"/>
              </a:rPr>
              <a:t>2021 Yılı YKS Sonucu Oluşan TYT ve AYT Puan Ortalamaları</a:t>
            </a:r>
            <a:endParaRPr lang="id-ID" sz="2400" b="1" dirty="0">
              <a:effectLst>
                <a:outerShdw blurRad="38100" dist="38100" dir="2700000" algn="tl">
                  <a:srgbClr val="000000">
                    <a:alpha val="43137"/>
                  </a:srgbClr>
                </a:outerShdw>
              </a:effectLst>
              <a:latin typeface="+mn-lt"/>
            </a:endParaRPr>
          </a:p>
        </p:txBody>
      </p:sp>
      <p:grpSp>
        <p:nvGrpSpPr>
          <p:cNvPr id="62" name="Group 8">
            <a:extLst>
              <a:ext uri="{FF2B5EF4-FFF2-40B4-BE49-F238E27FC236}">
                <a16:creationId xmlns:a16="http://schemas.microsoft.com/office/drawing/2014/main" id="{2D18F5C3-19AF-4490-9003-41BC25FF16D1}"/>
              </a:ext>
            </a:extLst>
          </p:cNvPr>
          <p:cNvGrpSpPr/>
          <p:nvPr/>
        </p:nvGrpSpPr>
        <p:grpSpPr>
          <a:xfrm>
            <a:off x="5267718" y="2863589"/>
            <a:ext cx="3014663" cy="2110979"/>
            <a:chOff x="7102830" y="1348954"/>
            <a:chExt cx="4019550" cy="2814638"/>
          </a:xfrm>
        </p:grpSpPr>
        <p:sp>
          <p:nvSpPr>
            <p:cNvPr id="63" name="Freeform 9">
              <a:extLst>
                <a:ext uri="{FF2B5EF4-FFF2-40B4-BE49-F238E27FC236}">
                  <a16:creationId xmlns:a16="http://schemas.microsoft.com/office/drawing/2014/main" id="{FA19D632-1CF9-452F-B683-B845A970B70D}"/>
                </a:ext>
              </a:extLst>
            </p:cNvPr>
            <p:cNvSpPr>
              <a:spLocks/>
            </p:cNvSpPr>
            <p:nvPr/>
          </p:nvSpPr>
          <p:spPr bwMode="auto">
            <a:xfrm>
              <a:off x="7180617" y="2607842"/>
              <a:ext cx="3862388" cy="1481138"/>
            </a:xfrm>
            <a:custGeom>
              <a:avLst/>
              <a:gdLst>
                <a:gd name="T0" fmla="*/ 579 w 1028"/>
                <a:gd name="T1" fmla="*/ 307 h 394"/>
                <a:gd name="T2" fmla="*/ 25 w 1028"/>
                <a:gd name="T3" fmla="*/ 0 h 394"/>
                <a:gd name="T4" fmla="*/ 16 w 1028"/>
                <a:gd name="T5" fmla="*/ 50 h 394"/>
                <a:gd name="T6" fmla="*/ 0 w 1028"/>
                <a:gd name="T7" fmla="*/ 65 h 394"/>
                <a:gd name="T8" fmla="*/ 597 w 1028"/>
                <a:gd name="T9" fmla="*/ 394 h 394"/>
                <a:gd name="T10" fmla="*/ 989 w 1028"/>
                <a:gd name="T11" fmla="*/ 107 h 394"/>
                <a:gd name="T12" fmla="*/ 989 w 1028"/>
                <a:gd name="T13" fmla="*/ 107 h 394"/>
                <a:gd name="T14" fmla="*/ 1009 w 1028"/>
                <a:gd name="T15" fmla="*/ 89 h 394"/>
                <a:gd name="T16" fmla="*/ 1004 w 1028"/>
                <a:gd name="T17" fmla="*/ 24 h 394"/>
                <a:gd name="T18" fmla="*/ 977 w 1028"/>
                <a:gd name="T19" fmla="*/ 24 h 394"/>
                <a:gd name="T20" fmla="*/ 954 w 1028"/>
                <a:gd name="T21" fmla="*/ 39 h 394"/>
                <a:gd name="T22" fmla="*/ 591 w 1028"/>
                <a:gd name="T23" fmla="*/ 305 h 394"/>
                <a:gd name="T24" fmla="*/ 579 w 1028"/>
                <a:gd name="T25" fmla="*/ 307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28" h="394">
                  <a:moveTo>
                    <a:pt x="579" y="307"/>
                  </a:moveTo>
                  <a:cubicBezTo>
                    <a:pt x="25" y="0"/>
                    <a:pt x="25" y="0"/>
                    <a:pt x="25" y="0"/>
                  </a:cubicBezTo>
                  <a:cubicBezTo>
                    <a:pt x="32" y="15"/>
                    <a:pt x="29" y="34"/>
                    <a:pt x="16" y="50"/>
                  </a:cubicBezTo>
                  <a:cubicBezTo>
                    <a:pt x="12" y="55"/>
                    <a:pt x="6" y="60"/>
                    <a:pt x="0" y="65"/>
                  </a:cubicBezTo>
                  <a:cubicBezTo>
                    <a:pt x="597" y="394"/>
                    <a:pt x="597" y="394"/>
                    <a:pt x="597" y="394"/>
                  </a:cubicBezTo>
                  <a:cubicBezTo>
                    <a:pt x="989" y="107"/>
                    <a:pt x="989" y="107"/>
                    <a:pt x="989" y="107"/>
                  </a:cubicBezTo>
                  <a:cubicBezTo>
                    <a:pt x="989" y="107"/>
                    <a:pt x="989" y="107"/>
                    <a:pt x="989" y="107"/>
                  </a:cubicBezTo>
                  <a:cubicBezTo>
                    <a:pt x="998" y="101"/>
                    <a:pt x="1004" y="95"/>
                    <a:pt x="1009" y="89"/>
                  </a:cubicBezTo>
                  <a:cubicBezTo>
                    <a:pt x="1028" y="65"/>
                    <a:pt x="1026" y="37"/>
                    <a:pt x="1004" y="24"/>
                  </a:cubicBezTo>
                  <a:cubicBezTo>
                    <a:pt x="999" y="22"/>
                    <a:pt x="986" y="19"/>
                    <a:pt x="977" y="24"/>
                  </a:cubicBezTo>
                  <a:cubicBezTo>
                    <a:pt x="966" y="30"/>
                    <a:pt x="954" y="39"/>
                    <a:pt x="954" y="39"/>
                  </a:cubicBezTo>
                  <a:cubicBezTo>
                    <a:pt x="591" y="305"/>
                    <a:pt x="591" y="305"/>
                    <a:pt x="591" y="305"/>
                  </a:cubicBezTo>
                  <a:cubicBezTo>
                    <a:pt x="587" y="308"/>
                    <a:pt x="582" y="309"/>
                    <a:pt x="579" y="307"/>
                  </a:cubicBezTo>
                  <a:close/>
                </a:path>
              </a:pathLst>
            </a:custGeom>
            <a:solidFill>
              <a:srgbClr val="EDEAC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64" name="Freeform 10">
              <a:extLst>
                <a:ext uri="{FF2B5EF4-FFF2-40B4-BE49-F238E27FC236}">
                  <a16:creationId xmlns:a16="http://schemas.microsoft.com/office/drawing/2014/main" id="{681CE68D-9BE6-41D3-B060-71539FC15464}"/>
                </a:ext>
              </a:extLst>
            </p:cNvPr>
            <p:cNvSpPr>
              <a:spLocks/>
            </p:cNvSpPr>
            <p:nvPr/>
          </p:nvSpPr>
          <p:spPr bwMode="auto">
            <a:xfrm>
              <a:off x="7102830" y="1348954"/>
              <a:ext cx="4019550" cy="2814638"/>
            </a:xfrm>
            <a:custGeom>
              <a:avLst/>
              <a:gdLst>
                <a:gd name="T0" fmla="*/ 1040 w 1070"/>
                <a:gd name="T1" fmla="*/ 346 h 749"/>
                <a:gd name="T2" fmla="*/ 1038 w 1070"/>
                <a:gd name="T3" fmla="*/ 344 h 749"/>
                <a:gd name="T4" fmla="*/ 1036 w 1070"/>
                <a:gd name="T5" fmla="*/ 343 h 749"/>
                <a:gd name="T6" fmla="*/ 419 w 1070"/>
                <a:gd name="T7" fmla="*/ 2 h 749"/>
                <a:gd name="T8" fmla="*/ 408 w 1070"/>
                <a:gd name="T9" fmla="*/ 3 h 749"/>
                <a:gd name="T10" fmla="*/ 5 w 1070"/>
                <a:gd name="T11" fmla="*/ 298 h 749"/>
                <a:gd name="T12" fmla="*/ 3 w 1070"/>
                <a:gd name="T13" fmla="*/ 300 h 749"/>
                <a:gd name="T14" fmla="*/ 0 w 1070"/>
                <a:gd name="T15" fmla="*/ 306 h 749"/>
                <a:gd name="T16" fmla="*/ 4 w 1070"/>
                <a:gd name="T17" fmla="*/ 312 h 749"/>
                <a:gd name="T18" fmla="*/ 82 w 1070"/>
                <a:gd name="T19" fmla="*/ 355 h 749"/>
                <a:gd name="T20" fmla="*/ 82 w 1070"/>
                <a:gd name="T21" fmla="*/ 355 h 749"/>
                <a:gd name="T22" fmla="*/ 600 w 1070"/>
                <a:gd name="T23" fmla="*/ 642 h 749"/>
                <a:gd name="T24" fmla="*/ 612 w 1070"/>
                <a:gd name="T25" fmla="*/ 640 h 749"/>
                <a:gd name="T26" fmla="*/ 975 w 1070"/>
                <a:gd name="T27" fmla="*/ 374 h 749"/>
                <a:gd name="T28" fmla="*/ 998 w 1070"/>
                <a:gd name="T29" fmla="*/ 359 h 749"/>
                <a:gd name="T30" fmla="*/ 1025 w 1070"/>
                <a:gd name="T31" fmla="*/ 359 h 749"/>
                <a:gd name="T32" fmla="*/ 1030 w 1070"/>
                <a:gd name="T33" fmla="*/ 424 h 749"/>
                <a:gd name="T34" fmla="*/ 1010 w 1070"/>
                <a:gd name="T35" fmla="*/ 442 h 749"/>
                <a:gd name="T36" fmla="*/ 1010 w 1070"/>
                <a:gd name="T37" fmla="*/ 442 h 749"/>
                <a:gd name="T38" fmla="*/ 618 w 1070"/>
                <a:gd name="T39" fmla="*/ 729 h 749"/>
                <a:gd name="T40" fmla="*/ 21 w 1070"/>
                <a:gd name="T41" fmla="*/ 400 h 749"/>
                <a:gd name="T42" fmla="*/ 22 w 1070"/>
                <a:gd name="T43" fmla="*/ 399 h 749"/>
                <a:gd name="T44" fmla="*/ 13 w 1070"/>
                <a:gd name="T45" fmla="*/ 406 h 749"/>
                <a:gd name="T46" fmla="*/ 14 w 1070"/>
                <a:gd name="T47" fmla="*/ 418 h 749"/>
                <a:gd name="T48" fmla="*/ 610 w 1070"/>
                <a:gd name="T49" fmla="*/ 748 h 749"/>
                <a:gd name="T50" fmla="*/ 622 w 1070"/>
                <a:gd name="T51" fmla="*/ 746 h 749"/>
                <a:gd name="T52" fmla="*/ 1025 w 1070"/>
                <a:gd name="T53" fmla="*/ 451 h 749"/>
                <a:gd name="T54" fmla="*/ 1026 w 1070"/>
                <a:gd name="T55" fmla="*/ 449 h 749"/>
                <a:gd name="T56" fmla="*/ 1045 w 1070"/>
                <a:gd name="T57" fmla="*/ 432 h 749"/>
                <a:gd name="T58" fmla="*/ 1040 w 1070"/>
                <a:gd name="T59" fmla="*/ 346 h 7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070" h="749">
                  <a:moveTo>
                    <a:pt x="1040" y="346"/>
                  </a:moveTo>
                  <a:cubicBezTo>
                    <a:pt x="1040" y="345"/>
                    <a:pt x="1039" y="344"/>
                    <a:pt x="1038" y="344"/>
                  </a:cubicBezTo>
                  <a:cubicBezTo>
                    <a:pt x="1036" y="343"/>
                    <a:pt x="1036" y="343"/>
                    <a:pt x="1036" y="343"/>
                  </a:cubicBezTo>
                  <a:cubicBezTo>
                    <a:pt x="419" y="2"/>
                    <a:pt x="419" y="2"/>
                    <a:pt x="419" y="2"/>
                  </a:cubicBezTo>
                  <a:cubicBezTo>
                    <a:pt x="416" y="0"/>
                    <a:pt x="411" y="1"/>
                    <a:pt x="408" y="3"/>
                  </a:cubicBezTo>
                  <a:cubicBezTo>
                    <a:pt x="5" y="298"/>
                    <a:pt x="5" y="298"/>
                    <a:pt x="5" y="298"/>
                  </a:cubicBezTo>
                  <a:cubicBezTo>
                    <a:pt x="4" y="299"/>
                    <a:pt x="3" y="300"/>
                    <a:pt x="3" y="300"/>
                  </a:cubicBezTo>
                  <a:cubicBezTo>
                    <a:pt x="1" y="302"/>
                    <a:pt x="1" y="304"/>
                    <a:pt x="0" y="306"/>
                  </a:cubicBezTo>
                  <a:cubicBezTo>
                    <a:pt x="0" y="308"/>
                    <a:pt x="1" y="311"/>
                    <a:pt x="4" y="312"/>
                  </a:cubicBezTo>
                  <a:cubicBezTo>
                    <a:pt x="82" y="355"/>
                    <a:pt x="82" y="355"/>
                    <a:pt x="82" y="355"/>
                  </a:cubicBezTo>
                  <a:cubicBezTo>
                    <a:pt x="82" y="355"/>
                    <a:pt x="82" y="355"/>
                    <a:pt x="82" y="355"/>
                  </a:cubicBezTo>
                  <a:cubicBezTo>
                    <a:pt x="600" y="642"/>
                    <a:pt x="600" y="642"/>
                    <a:pt x="600" y="642"/>
                  </a:cubicBezTo>
                  <a:cubicBezTo>
                    <a:pt x="603" y="644"/>
                    <a:pt x="608" y="643"/>
                    <a:pt x="612" y="640"/>
                  </a:cubicBezTo>
                  <a:cubicBezTo>
                    <a:pt x="975" y="374"/>
                    <a:pt x="975" y="374"/>
                    <a:pt x="975" y="374"/>
                  </a:cubicBezTo>
                  <a:cubicBezTo>
                    <a:pt x="975" y="374"/>
                    <a:pt x="987" y="365"/>
                    <a:pt x="998" y="359"/>
                  </a:cubicBezTo>
                  <a:cubicBezTo>
                    <a:pt x="1007" y="354"/>
                    <a:pt x="1020" y="357"/>
                    <a:pt x="1025" y="359"/>
                  </a:cubicBezTo>
                  <a:cubicBezTo>
                    <a:pt x="1047" y="372"/>
                    <a:pt x="1049" y="400"/>
                    <a:pt x="1030" y="424"/>
                  </a:cubicBezTo>
                  <a:cubicBezTo>
                    <a:pt x="1025" y="430"/>
                    <a:pt x="1019" y="436"/>
                    <a:pt x="1010" y="442"/>
                  </a:cubicBezTo>
                  <a:cubicBezTo>
                    <a:pt x="1010" y="442"/>
                    <a:pt x="1010" y="442"/>
                    <a:pt x="1010" y="442"/>
                  </a:cubicBezTo>
                  <a:cubicBezTo>
                    <a:pt x="618" y="729"/>
                    <a:pt x="618" y="729"/>
                    <a:pt x="618" y="729"/>
                  </a:cubicBezTo>
                  <a:cubicBezTo>
                    <a:pt x="21" y="400"/>
                    <a:pt x="21" y="400"/>
                    <a:pt x="21" y="400"/>
                  </a:cubicBezTo>
                  <a:cubicBezTo>
                    <a:pt x="21" y="399"/>
                    <a:pt x="22" y="399"/>
                    <a:pt x="22" y="399"/>
                  </a:cubicBezTo>
                  <a:cubicBezTo>
                    <a:pt x="14" y="405"/>
                    <a:pt x="13" y="406"/>
                    <a:pt x="13" y="406"/>
                  </a:cubicBezTo>
                  <a:cubicBezTo>
                    <a:pt x="9" y="410"/>
                    <a:pt x="10" y="416"/>
                    <a:pt x="14" y="418"/>
                  </a:cubicBezTo>
                  <a:cubicBezTo>
                    <a:pt x="610" y="748"/>
                    <a:pt x="610" y="748"/>
                    <a:pt x="610" y="748"/>
                  </a:cubicBezTo>
                  <a:cubicBezTo>
                    <a:pt x="614" y="749"/>
                    <a:pt x="618" y="749"/>
                    <a:pt x="622" y="746"/>
                  </a:cubicBezTo>
                  <a:cubicBezTo>
                    <a:pt x="1025" y="451"/>
                    <a:pt x="1025" y="451"/>
                    <a:pt x="1025" y="451"/>
                  </a:cubicBezTo>
                  <a:cubicBezTo>
                    <a:pt x="1025" y="450"/>
                    <a:pt x="1026" y="450"/>
                    <a:pt x="1026" y="449"/>
                  </a:cubicBezTo>
                  <a:cubicBezTo>
                    <a:pt x="1034" y="444"/>
                    <a:pt x="1040" y="438"/>
                    <a:pt x="1045" y="432"/>
                  </a:cubicBezTo>
                  <a:cubicBezTo>
                    <a:pt x="1070" y="401"/>
                    <a:pt x="1068" y="364"/>
                    <a:pt x="1040" y="346"/>
                  </a:cubicBezTo>
                  <a:close/>
                </a:path>
              </a:pathLst>
            </a:custGeom>
            <a:solidFill>
              <a:srgbClr val="7FBC4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grpSp>
      <p:grpSp>
        <p:nvGrpSpPr>
          <p:cNvPr id="65" name="Group 5">
            <a:extLst>
              <a:ext uri="{FF2B5EF4-FFF2-40B4-BE49-F238E27FC236}">
                <a16:creationId xmlns:a16="http://schemas.microsoft.com/office/drawing/2014/main" id="{B4110229-865D-4B36-B623-CE73FEBE53AC}"/>
              </a:ext>
            </a:extLst>
          </p:cNvPr>
          <p:cNvGrpSpPr/>
          <p:nvPr/>
        </p:nvGrpSpPr>
        <p:grpSpPr>
          <a:xfrm>
            <a:off x="5438776" y="2326640"/>
            <a:ext cx="3058680" cy="2210415"/>
            <a:chOff x="6309080" y="1920454"/>
            <a:chExt cx="4610100" cy="3248025"/>
          </a:xfrm>
        </p:grpSpPr>
        <p:sp>
          <p:nvSpPr>
            <p:cNvPr id="66" name="Freeform 6">
              <a:extLst>
                <a:ext uri="{FF2B5EF4-FFF2-40B4-BE49-F238E27FC236}">
                  <a16:creationId xmlns:a16="http://schemas.microsoft.com/office/drawing/2014/main" id="{DDD079B6-1BE3-420D-A9DF-93E103BEF9A5}"/>
                </a:ext>
              </a:extLst>
            </p:cNvPr>
            <p:cNvSpPr>
              <a:spLocks/>
            </p:cNvSpPr>
            <p:nvPr/>
          </p:nvSpPr>
          <p:spPr bwMode="auto">
            <a:xfrm>
              <a:off x="6391630" y="3253954"/>
              <a:ext cx="4448175" cy="1838325"/>
            </a:xfrm>
            <a:custGeom>
              <a:avLst/>
              <a:gdLst>
                <a:gd name="T0" fmla="*/ 1160 w 1184"/>
                <a:gd name="T1" fmla="*/ 5 h 489"/>
                <a:gd name="T2" fmla="*/ 1133 w 1184"/>
                <a:gd name="T3" fmla="*/ 4 h 489"/>
                <a:gd name="T4" fmla="*/ 1110 w 1184"/>
                <a:gd name="T5" fmla="*/ 19 h 489"/>
                <a:gd name="T6" fmla="*/ 590 w 1184"/>
                <a:gd name="T7" fmla="*/ 400 h 489"/>
                <a:gd name="T8" fmla="*/ 579 w 1184"/>
                <a:gd name="T9" fmla="*/ 402 h 489"/>
                <a:gd name="T10" fmla="*/ 24 w 1184"/>
                <a:gd name="T11" fmla="*/ 95 h 489"/>
                <a:gd name="T12" fmla="*/ 15 w 1184"/>
                <a:gd name="T13" fmla="*/ 145 h 489"/>
                <a:gd name="T14" fmla="*/ 0 w 1184"/>
                <a:gd name="T15" fmla="*/ 159 h 489"/>
                <a:gd name="T16" fmla="*/ 596 w 1184"/>
                <a:gd name="T17" fmla="*/ 489 h 489"/>
                <a:gd name="T18" fmla="*/ 1144 w 1184"/>
                <a:gd name="T19" fmla="*/ 88 h 489"/>
                <a:gd name="T20" fmla="*/ 1145 w 1184"/>
                <a:gd name="T21" fmla="*/ 87 h 489"/>
                <a:gd name="T22" fmla="*/ 1165 w 1184"/>
                <a:gd name="T23" fmla="*/ 69 h 489"/>
                <a:gd name="T24" fmla="*/ 1160 w 1184"/>
                <a:gd name="T25" fmla="*/ 5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84" h="489">
                  <a:moveTo>
                    <a:pt x="1160" y="5"/>
                  </a:moveTo>
                  <a:cubicBezTo>
                    <a:pt x="1155" y="3"/>
                    <a:pt x="1142" y="0"/>
                    <a:pt x="1133" y="4"/>
                  </a:cubicBezTo>
                  <a:cubicBezTo>
                    <a:pt x="1122" y="10"/>
                    <a:pt x="1110" y="19"/>
                    <a:pt x="1110" y="19"/>
                  </a:cubicBezTo>
                  <a:cubicBezTo>
                    <a:pt x="590" y="400"/>
                    <a:pt x="590" y="400"/>
                    <a:pt x="590" y="400"/>
                  </a:cubicBezTo>
                  <a:cubicBezTo>
                    <a:pt x="586" y="403"/>
                    <a:pt x="582" y="404"/>
                    <a:pt x="579" y="402"/>
                  </a:cubicBezTo>
                  <a:cubicBezTo>
                    <a:pt x="24" y="95"/>
                    <a:pt x="24" y="95"/>
                    <a:pt x="24" y="95"/>
                  </a:cubicBezTo>
                  <a:cubicBezTo>
                    <a:pt x="31" y="110"/>
                    <a:pt x="29" y="129"/>
                    <a:pt x="15" y="145"/>
                  </a:cubicBezTo>
                  <a:cubicBezTo>
                    <a:pt x="11" y="150"/>
                    <a:pt x="6" y="155"/>
                    <a:pt x="0" y="159"/>
                  </a:cubicBezTo>
                  <a:cubicBezTo>
                    <a:pt x="596" y="489"/>
                    <a:pt x="596" y="489"/>
                    <a:pt x="596" y="489"/>
                  </a:cubicBezTo>
                  <a:cubicBezTo>
                    <a:pt x="1144" y="88"/>
                    <a:pt x="1144" y="88"/>
                    <a:pt x="1144" y="88"/>
                  </a:cubicBezTo>
                  <a:cubicBezTo>
                    <a:pt x="1144" y="87"/>
                    <a:pt x="1145" y="87"/>
                    <a:pt x="1145" y="87"/>
                  </a:cubicBezTo>
                  <a:cubicBezTo>
                    <a:pt x="1154" y="81"/>
                    <a:pt x="1160" y="75"/>
                    <a:pt x="1165" y="69"/>
                  </a:cubicBezTo>
                  <a:cubicBezTo>
                    <a:pt x="1184" y="46"/>
                    <a:pt x="1182" y="18"/>
                    <a:pt x="1160" y="5"/>
                  </a:cubicBezTo>
                  <a:close/>
                </a:path>
              </a:pathLst>
            </a:custGeom>
            <a:solidFill>
              <a:srgbClr val="EDEAC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67" name="Freeform 7">
              <a:extLst>
                <a:ext uri="{FF2B5EF4-FFF2-40B4-BE49-F238E27FC236}">
                  <a16:creationId xmlns:a16="http://schemas.microsoft.com/office/drawing/2014/main" id="{4A8A5845-3548-4822-A1E3-7B02EF48EAC3}"/>
                </a:ext>
              </a:extLst>
            </p:cNvPr>
            <p:cNvSpPr>
              <a:spLocks/>
            </p:cNvSpPr>
            <p:nvPr/>
          </p:nvSpPr>
          <p:spPr bwMode="auto">
            <a:xfrm>
              <a:off x="6309080" y="1920454"/>
              <a:ext cx="4610100" cy="3248025"/>
            </a:xfrm>
            <a:custGeom>
              <a:avLst/>
              <a:gdLst>
                <a:gd name="T0" fmla="*/ 1197 w 1227"/>
                <a:gd name="T1" fmla="*/ 346 h 864"/>
                <a:gd name="T2" fmla="*/ 1195 w 1227"/>
                <a:gd name="T3" fmla="*/ 344 h 864"/>
                <a:gd name="T4" fmla="*/ 1193 w 1227"/>
                <a:gd name="T5" fmla="*/ 343 h 864"/>
                <a:gd name="T6" fmla="*/ 576 w 1227"/>
                <a:gd name="T7" fmla="*/ 2 h 864"/>
                <a:gd name="T8" fmla="*/ 565 w 1227"/>
                <a:gd name="T9" fmla="*/ 4 h 864"/>
                <a:gd name="T10" fmla="*/ 409 w 1227"/>
                <a:gd name="T11" fmla="*/ 118 h 864"/>
                <a:gd name="T12" fmla="*/ 408 w 1227"/>
                <a:gd name="T13" fmla="*/ 118 h 864"/>
                <a:gd name="T14" fmla="*/ 5 w 1227"/>
                <a:gd name="T15" fmla="*/ 413 h 864"/>
                <a:gd name="T16" fmla="*/ 3 w 1227"/>
                <a:gd name="T17" fmla="*/ 415 h 864"/>
                <a:gd name="T18" fmla="*/ 1 w 1227"/>
                <a:gd name="T19" fmla="*/ 421 h 864"/>
                <a:gd name="T20" fmla="*/ 4 w 1227"/>
                <a:gd name="T21" fmla="*/ 427 h 864"/>
                <a:gd name="T22" fmla="*/ 82 w 1227"/>
                <a:gd name="T23" fmla="*/ 470 h 864"/>
                <a:gd name="T24" fmla="*/ 601 w 1227"/>
                <a:gd name="T25" fmla="*/ 757 h 864"/>
                <a:gd name="T26" fmla="*/ 612 w 1227"/>
                <a:gd name="T27" fmla="*/ 755 h 864"/>
                <a:gd name="T28" fmla="*/ 684 w 1227"/>
                <a:gd name="T29" fmla="*/ 702 h 864"/>
                <a:gd name="T30" fmla="*/ 684 w 1227"/>
                <a:gd name="T31" fmla="*/ 702 h 864"/>
                <a:gd name="T32" fmla="*/ 702 w 1227"/>
                <a:gd name="T33" fmla="*/ 690 h 864"/>
                <a:gd name="T34" fmla="*/ 702 w 1227"/>
                <a:gd name="T35" fmla="*/ 689 h 864"/>
                <a:gd name="T36" fmla="*/ 766 w 1227"/>
                <a:gd name="T37" fmla="*/ 642 h 864"/>
                <a:gd name="T38" fmla="*/ 767 w 1227"/>
                <a:gd name="T39" fmla="*/ 642 h 864"/>
                <a:gd name="T40" fmla="*/ 1132 w 1227"/>
                <a:gd name="T41" fmla="*/ 374 h 864"/>
                <a:gd name="T42" fmla="*/ 1155 w 1227"/>
                <a:gd name="T43" fmla="*/ 359 h 864"/>
                <a:gd name="T44" fmla="*/ 1182 w 1227"/>
                <a:gd name="T45" fmla="*/ 360 h 864"/>
                <a:gd name="T46" fmla="*/ 1187 w 1227"/>
                <a:gd name="T47" fmla="*/ 424 h 864"/>
                <a:gd name="T48" fmla="*/ 1167 w 1227"/>
                <a:gd name="T49" fmla="*/ 442 h 864"/>
                <a:gd name="T50" fmla="*/ 1166 w 1227"/>
                <a:gd name="T51" fmla="*/ 443 h 864"/>
                <a:gd name="T52" fmla="*/ 1060 w 1227"/>
                <a:gd name="T53" fmla="*/ 521 h 864"/>
                <a:gd name="T54" fmla="*/ 1060 w 1227"/>
                <a:gd name="T55" fmla="*/ 521 h 864"/>
                <a:gd name="T56" fmla="*/ 618 w 1227"/>
                <a:gd name="T57" fmla="*/ 844 h 864"/>
                <a:gd name="T58" fmla="*/ 22 w 1227"/>
                <a:gd name="T59" fmla="*/ 514 h 864"/>
                <a:gd name="T60" fmla="*/ 22 w 1227"/>
                <a:gd name="T61" fmla="*/ 514 h 864"/>
                <a:gd name="T62" fmla="*/ 13 w 1227"/>
                <a:gd name="T63" fmla="*/ 521 h 864"/>
                <a:gd name="T64" fmla="*/ 14 w 1227"/>
                <a:gd name="T65" fmla="*/ 533 h 864"/>
                <a:gd name="T66" fmla="*/ 611 w 1227"/>
                <a:gd name="T67" fmla="*/ 862 h 864"/>
                <a:gd name="T68" fmla="*/ 622 w 1227"/>
                <a:gd name="T69" fmla="*/ 861 h 864"/>
                <a:gd name="T70" fmla="*/ 778 w 1227"/>
                <a:gd name="T71" fmla="*/ 747 h 864"/>
                <a:gd name="T72" fmla="*/ 779 w 1227"/>
                <a:gd name="T73" fmla="*/ 747 h 864"/>
                <a:gd name="T74" fmla="*/ 1181 w 1227"/>
                <a:gd name="T75" fmla="*/ 451 h 864"/>
                <a:gd name="T76" fmla="*/ 1183 w 1227"/>
                <a:gd name="T77" fmla="*/ 450 h 864"/>
                <a:gd name="T78" fmla="*/ 1202 w 1227"/>
                <a:gd name="T79" fmla="*/ 432 h 864"/>
                <a:gd name="T80" fmla="*/ 1197 w 1227"/>
                <a:gd name="T81" fmla="*/ 346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27" h="864">
                  <a:moveTo>
                    <a:pt x="1197" y="346"/>
                  </a:moveTo>
                  <a:cubicBezTo>
                    <a:pt x="1196" y="345"/>
                    <a:pt x="1196" y="345"/>
                    <a:pt x="1195" y="344"/>
                  </a:cubicBezTo>
                  <a:cubicBezTo>
                    <a:pt x="1193" y="343"/>
                    <a:pt x="1193" y="343"/>
                    <a:pt x="1193" y="343"/>
                  </a:cubicBezTo>
                  <a:cubicBezTo>
                    <a:pt x="576" y="2"/>
                    <a:pt x="576" y="2"/>
                    <a:pt x="576" y="2"/>
                  </a:cubicBezTo>
                  <a:cubicBezTo>
                    <a:pt x="573" y="0"/>
                    <a:pt x="568" y="1"/>
                    <a:pt x="565" y="4"/>
                  </a:cubicBezTo>
                  <a:cubicBezTo>
                    <a:pt x="409" y="118"/>
                    <a:pt x="409" y="118"/>
                    <a:pt x="409" y="118"/>
                  </a:cubicBezTo>
                  <a:cubicBezTo>
                    <a:pt x="409" y="118"/>
                    <a:pt x="408" y="118"/>
                    <a:pt x="408" y="118"/>
                  </a:cubicBezTo>
                  <a:cubicBezTo>
                    <a:pt x="5" y="413"/>
                    <a:pt x="5" y="413"/>
                    <a:pt x="5" y="413"/>
                  </a:cubicBezTo>
                  <a:cubicBezTo>
                    <a:pt x="4" y="414"/>
                    <a:pt x="4" y="415"/>
                    <a:pt x="3" y="415"/>
                  </a:cubicBezTo>
                  <a:cubicBezTo>
                    <a:pt x="2" y="417"/>
                    <a:pt x="1" y="419"/>
                    <a:pt x="1" y="421"/>
                  </a:cubicBezTo>
                  <a:cubicBezTo>
                    <a:pt x="0" y="423"/>
                    <a:pt x="2" y="426"/>
                    <a:pt x="4" y="427"/>
                  </a:cubicBezTo>
                  <a:cubicBezTo>
                    <a:pt x="82" y="470"/>
                    <a:pt x="82" y="470"/>
                    <a:pt x="82" y="470"/>
                  </a:cubicBezTo>
                  <a:cubicBezTo>
                    <a:pt x="601" y="757"/>
                    <a:pt x="601" y="757"/>
                    <a:pt x="601" y="757"/>
                  </a:cubicBezTo>
                  <a:cubicBezTo>
                    <a:pt x="604" y="759"/>
                    <a:pt x="608" y="758"/>
                    <a:pt x="612" y="755"/>
                  </a:cubicBezTo>
                  <a:cubicBezTo>
                    <a:pt x="684" y="702"/>
                    <a:pt x="684" y="702"/>
                    <a:pt x="684" y="702"/>
                  </a:cubicBezTo>
                  <a:cubicBezTo>
                    <a:pt x="684" y="702"/>
                    <a:pt x="684" y="702"/>
                    <a:pt x="684" y="702"/>
                  </a:cubicBezTo>
                  <a:cubicBezTo>
                    <a:pt x="702" y="690"/>
                    <a:pt x="702" y="690"/>
                    <a:pt x="702" y="690"/>
                  </a:cubicBezTo>
                  <a:cubicBezTo>
                    <a:pt x="702" y="689"/>
                    <a:pt x="702" y="689"/>
                    <a:pt x="702" y="689"/>
                  </a:cubicBezTo>
                  <a:cubicBezTo>
                    <a:pt x="766" y="642"/>
                    <a:pt x="766" y="642"/>
                    <a:pt x="766" y="642"/>
                  </a:cubicBezTo>
                  <a:cubicBezTo>
                    <a:pt x="766" y="642"/>
                    <a:pt x="767" y="642"/>
                    <a:pt x="767" y="642"/>
                  </a:cubicBezTo>
                  <a:cubicBezTo>
                    <a:pt x="1132" y="374"/>
                    <a:pt x="1132" y="374"/>
                    <a:pt x="1132" y="374"/>
                  </a:cubicBezTo>
                  <a:cubicBezTo>
                    <a:pt x="1132" y="374"/>
                    <a:pt x="1144" y="365"/>
                    <a:pt x="1155" y="359"/>
                  </a:cubicBezTo>
                  <a:cubicBezTo>
                    <a:pt x="1164" y="355"/>
                    <a:pt x="1177" y="358"/>
                    <a:pt x="1182" y="360"/>
                  </a:cubicBezTo>
                  <a:cubicBezTo>
                    <a:pt x="1204" y="373"/>
                    <a:pt x="1206" y="401"/>
                    <a:pt x="1187" y="424"/>
                  </a:cubicBezTo>
                  <a:cubicBezTo>
                    <a:pt x="1182" y="430"/>
                    <a:pt x="1176" y="436"/>
                    <a:pt x="1167" y="442"/>
                  </a:cubicBezTo>
                  <a:cubicBezTo>
                    <a:pt x="1167" y="442"/>
                    <a:pt x="1166" y="442"/>
                    <a:pt x="1166" y="443"/>
                  </a:cubicBezTo>
                  <a:cubicBezTo>
                    <a:pt x="1060" y="521"/>
                    <a:pt x="1060" y="521"/>
                    <a:pt x="1060" y="521"/>
                  </a:cubicBezTo>
                  <a:cubicBezTo>
                    <a:pt x="1060" y="521"/>
                    <a:pt x="1060" y="521"/>
                    <a:pt x="1060" y="521"/>
                  </a:cubicBezTo>
                  <a:cubicBezTo>
                    <a:pt x="618" y="844"/>
                    <a:pt x="618" y="844"/>
                    <a:pt x="618" y="844"/>
                  </a:cubicBezTo>
                  <a:cubicBezTo>
                    <a:pt x="22" y="514"/>
                    <a:pt x="22" y="514"/>
                    <a:pt x="22" y="514"/>
                  </a:cubicBezTo>
                  <a:cubicBezTo>
                    <a:pt x="22" y="514"/>
                    <a:pt x="22" y="514"/>
                    <a:pt x="22" y="514"/>
                  </a:cubicBezTo>
                  <a:cubicBezTo>
                    <a:pt x="14" y="520"/>
                    <a:pt x="14" y="520"/>
                    <a:pt x="13" y="521"/>
                  </a:cubicBezTo>
                  <a:cubicBezTo>
                    <a:pt x="10" y="525"/>
                    <a:pt x="10" y="530"/>
                    <a:pt x="14" y="533"/>
                  </a:cubicBezTo>
                  <a:cubicBezTo>
                    <a:pt x="611" y="862"/>
                    <a:pt x="611" y="862"/>
                    <a:pt x="611" y="862"/>
                  </a:cubicBezTo>
                  <a:cubicBezTo>
                    <a:pt x="614" y="864"/>
                    <a:pt x="619" y="864"/>
                    <a:pt x="622" y="861"/>
                  </a:cubicBezTo>
                  <a:cubicBezTo>
                    <a:pt x="778" y="747"/>
                    <a:pt x="778" y="747"/>
                    <a:pt x="778" y="747"/>
                  </a:cubicBezTo>
                  <a:cubicBezTo>
                    <a:pt x="778" y="747"/>
                    <a:pt x="778" y="747"/>
                    <a:pt x="779" y="747"/>
                  </a:cubicBezTo>
                  <a:cubicBezTo>
                    <a:pt x="1181" y="451"/>
                    <a:pt x="1181" y="451"/>
                    <a:pt x="1181" y="451"/>
                  </a:cubicBezTo>
                  <a:cubicBezTo>
                    <a:pt x="1182" y="451"/>
                    <a:pt x="1182" y="450"/>
                    <a:pt x="1183" y="450"/>
                  </a:cubicBezTo>
                  <a:cubicBezTo>
                    <a:pt x="1190" y="444"/>
                    <a:pt x="1197" y="438"/>
                    <a:pt x="1202" y="432"/>
                  </a:cubicBezTo>
                  <a:cubicBezTo>
                    <a:pt x="1227" y="401"/>
                    <a:pt x="1225" y="364"/>
                    <a:pt x="1197" y="346"/>
                  </a:cubicBezTo>
                  <a:close/>
                </a:path>
              </a:pathLst>
            </a:custGeom>
            <a:solidFill>
              <a:srgbClr val="31A8D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grpSp>
    </p:spTree>
    <p:custDataLst>
      <p:tags r:id="rId1"/>
    </p:custDataLst>
    <p:extLst>
      <p:ext uri="{BB962C8B-B14F-4D97-AF65-F5344CB8AC3E}">
        <p14:creationId xmlns:p14="http://schemas.microsoft.com/office/powerpoint/2010/main" val="2311405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up)">
                                      <p:cBhvr>
                                        <p:cTn id="7" dur="500"/>
                                        <p:tgtEl>
                                          <p:spTgt spid="19"/>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up)">
                                      <p:cBhvr>
                                        <p:cTn id="10" dur="500"/>
                                        <p:tgtEl>
                                          <p:spTgt spid="18"/>
                                        </p:tgtEl>
                                      </p:cBhvr>
                                    </p:animEffect>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wipe(up)">
                                      <p:cBhvr>
                                        <p:cTn id="14" dur="500"/>
                                        <p:tgtEl>
                                          <p:spTgt spid="20"/>
                                        </p:tgtEl>
                                      </p:cBhvr>
                                    </p:animEffect>
                                  </p:childTnLst>
                                </p:cTn>
                              </p:par>
                              <p:par>
                                <p:cTn id="15" presetID="22" presetClass="entr" presetSubtype="1"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up)">
                                      <p:cBhvr>
                                        <p:cTn id="17" dur="500"/>
                                        <p:tgtEl>
                                          <p:spTgt spid="21"/>
                                        </p:tgtEl>
                                      </p:cBhvr>
                                    </p:animEffect>
                                  </p:childTnLst>
                                </p:cTn>
                              </p:par>
                              <p:par>
                                <p:cTn id="18" presetID="22" presetClass="entr" presetSubtype="1" fill="hold" grpId="0" nodeType="with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up)">
                                      <p:cBhvr>
                                        <p:cTn id="20" dur="500"/>
                                        <p:tgtEl>
                                          <p:spTgt spid="22"/>
                                        </p:tgtEl>
                                      </p:cBhvr>
                                    </p:animEffect>
                                  </p:childTnLst>
                                </p:cTn>
                              </p:par>
                              <p:par>
                                <p:cTn id="21" presetID="22" presetClass="entr" presetSubtype="1" fill="hold" grpId="0" nodeType="with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wipe(up)">
                                      <p:cBhvr>
                                        <p:cTn id="23" dur="500"/>
                                        <p:tgtEl>
                                          <p:spTgt spid="23"/>
                                        </p:tgtEl>
                                      </p:cBhvr>
                                    </p:animEffect>
                                  </p:childTnLst>
                                </p:cTn>
                              </p:par>
                              <p:par>
                                <p:cTn id="24" presetID="22" presetClass="entr" presetSubtype="1" fill="hold" grpId="0" nodeType="with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wipe(up)">
                                      <p:cBhvr>
                                        <p:cTn id="26" dur="500"/>
                                        <p:tgtEl>
                                          <p:spTgt spid="24"/>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fade">
                                      <p:cBhvr>
                                        <p:cTn id="29" dur="500"/>
                                        <p:tgtEl>
                                          <p:spTgt spid="42"/>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43"/>
                                        </p:tgtEl>
                                        <p:attrNameLst>
                                          <p:attrName>style.visibility</p:attrName>
                                        </p:attrNameLst>
                                      </p:cBhvr>
                                      <p:to>
                                        <p:strVal val="visible"/>
                                      </p:to>
                                    </p:set>
                                    <p:animEffect transition="in" filter="fade">
                                      <p:cBhvr>
                                        <p:cTn id="32" dur="500"/>
                                        <p:tgtEl>
                                          <p:spTgt spid="43"/>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500"/>
                                        <p:tgtEl>
                                          <p:spTgt spid="44"/>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45"/>
                                        </p:tgtEl>
                                        <p:attrNameLst>
                                          <p:attrName>style.visibility</p:attrName>
                                        </p:attrNameLst>
                                      </p:cBhvr>
                                      <p:to>
                                        <p:strVal val="visible"/>
                                      </p:to>
                                    </p:set>
                                    <p:animEffect transition="in" filter="fade">
                                      <p:cBhvr>
                                        <p:cTn id="38" dur="500"/>
                                        <p:tgtEl>
                                          <p:spTgt spid="45"/>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fade">
                                      <p:cBhvr>
                                        <p:cTn id="41" dur="500"/>
                                        <p:tgtEl>
                                          <p:spTgt spid="50"/>
                                        </p:tgtEl>
                                      </p:cBhvr>
                                    </p:animEffect>
                                  </p:childTnLst>
                                </p:cTn>
                              </p:par>
                            </p:childTnLst>
                          </p:cTn>
                        </p:par>
                        <p:par>
                          <p:cTn id="42" fill="hold">
                            <p:stCondLst>
                              <p:cond delay="1000"/>
                            </p:stCondLst>
                            <p:childTnLst>
                              <p:par>
                                <p:cTn id="43" presetID="22" presetClass="entr" presetSubtype="8"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par>
                                <p:cTn id="46" presetID="22" presetClass="entr" presetSubtype="8" fill="hold" nodeType="withEffect">
                                  <p:stCondLst>
                                    <p:cond delay="0"/>
                                  </p:stCondLst>
                                  <p:childTnLst>
                                    <p:set>
                                      <p:cBhvr>
                                        <p:cTn id="47" dur="1" fill="hold">
                                          <p:stCondLst>
                                            <p:cond delay="0"/>
                                          </p:stCondLst>
                                        </p:cTn>
                                        <p:tgtEl>
                                          <p:spTgt spid="6"/>
                                        </p:tgtEl>
                                        <p:attrNameLst>
                                          <p:attrName>style.visibility</p:attrName>
                                        </p:attrNameLst>
                                      </p:cBhvr>
                                      <p:to>
                                        <p:strVal val="visible"/>
                                      </p:to>
                                    </p:set>
                                    <p:animEffect transition="in" filter="wipe(left)">
                                      <p:cBhvr>
                                        <p:cTn id="48" dur="500"/>
                                        <p:tgtEl>
                                          <p:spTgt spid="6"/>
                                        </p:tgtEl>
                                      </p:cBhvr>
                                    </p:animEffect>
                                  </p:childTnLst>
                                </p:cTn>
                              </p:par>
                              <p:par>
                                <p:cTn id="49" presetID="22" presetClass="entr" presetSubtype="8" fill="hold" nodeType="with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wipe(left)">
                                      <p:cBhvr>
                                        <p:cTn id="51" dur="500"/>
                                        <p:tgtEl>
                                          <p:spTgt spid="9"/>
                                        </p:tgtEl>
                                      </p:cBhvr>
                                    </p:animEffect>
                                  </p:childTnLst>
                                </p:cTn>
                              </p:par>
                              <p:par>
                                <p:cTn id="52" presetID="22" presetClass="entr" presetSubtype="8" fill="hold" nodeType="with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500"/>
                                        <p:tgtEl>
                                          <p:spTgt spid="12"/>
                                        </p:tgtEl>
                                      </p:cBhvr>
                                    </p:animEffect>
                                  </p:childTnLst>
                                </p:cTn>
                              </p:par>
                              <p:par>
                                <p:cTn id="55" presetID="22" presetClass="entr" presetSubtype="8" fill="hold" nodeType="with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1500"/>
                            </p:stCondLst>
                            <p:childTnLst>
                              <p:par>
                                <p:cTn id="59" presetID="10" presetClass="entr" presetSubtype="0" fill="hold" grpId="0"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fade">
                                      <p:cBhvr>
                                        <p:cTn id="61" dur="500"/>
                                        <p:tgtEl>
                                          <p:spTgt spid="46"/>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500"/>
                                        <p:tgtEl>
                                          <p:spTgt spid="47"/>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48"/>
                                        </p:tgtEl>
                                        <p:attrNameLst>
                                          <p:attrName>style.visibility</p:attrName>
                                        </p:attrNameLst>
                                      </p:cBhvr>
                                      <p:to>
                                        <p:strVal val="visible"/>
                                      </p:to>
                                    </p:set>
                                    <p:animEffect transition="in" filter="fade">
                                      <p:cBhvr>
                                        <p:cTn id="67" dur="500"/>
                                        <p:tgtEl>
                                          <p:spTgt spid="48"/>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49"/>
                                        </p:tgtEl>
                                        <p:attrNameLst>
                                          <p:attrName>style.visibility</p:attrName>
                                        </p:attrNameLst>
                                      </p:cBhvr>
                                      <p:to>
                                        <p:strVal val="visible"/>
                                      </p:to>
                                    </p:set>
                                    <p:animEffect transition="in" filter="fade">
                                      <p:cBhvr>
                                        <p:cTn id="70" dur="500"/>
                                        <p:tgtEl>
                                          <p:spTgt spid="49"/>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fade">
                                      <p:cBhvr>
                                        <p:cTn id="73" dur="500"/>
                                        <p:tgtEl>
                                          <p:spTgt spid="51"/>
                                        </p:tgtEl>
                                      </p:cBhvr>
                                    </p:animEffect>
                                  </p:childTnLst>
                                </p:cTn>
                              </p:par>
                            </p:childTnLst>
                          </p:cTn>
                        </p:par>
                        <p:par>
                          <p:cTn id="74" fill="hold">
                            <p:stCondLst>
                              <p:cond delay="2000"/>
                            </p:stCondLst>
                            <p:childTnLst>
                              <p:par>
                                <p:cTn id="75" presetID="53" presetClass="entr" presetSubtype="16" fill="hold" grpId="0" nodeType="afterEffect">
                                  <p:stCondLst>
                                    <p:cond delay="0"/>
                                  </p:stCondLst>
                                  <p:childTnLst>
                                    <p:set>
                                      <p:cBhvr>
                                        <p:cTn id="76" dur="1" fill="hold">
                                          <p:stCondLst>
                                            <p:cond delay="0"/>
                                          </p:stCondLst>
                                        </p:cTn>
                                        <p:tgtEl>
                                          <p:spTgt spid="29"/>
                                        </p:tgtEl>
                                        <p:attrNameLst>
                                          <p:attrName>style.visibility</p:attrName>
                                        </p:attrNameLst>
                                      </p:cBhvr>
                                      <p:to>
                                        <p:strVal val="visible"/>
                                      </p:to>
                                    </p:set>
                                    <p:anim calcmode="lin" valueType="num">
                                      <p:cBhvr>
                                        <p:cTn id="77" dur="500" fill="hold"/>
                                        <p:tgtEl>
                                          <p:spTgt spid="29"/>
                                        </p:tgtEl>
                                        <p:attrNameLst>
                                          <p:attrName>ppt_w</p:attrName>
                                        </p:attrNameLst>
                                      </p:cBhvr>
                                      <p:tavLst>
                                        <p:tav tm="0">
                                          <p:val>
                                            <p:fltVal val="0"/>
                                          </p:val>
                                        </p:tav>
                                        <p:tav tm="100000">
                                          <p:val>
                                            <p:strVal val="#ppt_w"/>
                                          </p:val>
                                        </p:tav>
                                      </p:tavLst>
                                    </p:anim>
                                    <p:anim calcmode="lin" valueType="num">
                                      <p:cBhvr>
                                        <p:cTn id="78" dur="500" fill="hold"/>
                                        <p:tgtEl>
                                          <p:spTgt spid="29"/>
                                        </p:tgtEl>
                                        <p:attrNameLst>
                                          <p:attrName>ppt_h</p:attrName>
                                        </p:attrNameLst>
                                      </p:cBhvr>
                                      <p:tavLst>
                                        <p:tav tm="0">
                                          <p:val>
                                            <p:fltVal val="0"/>
                                          </p:val>
                                        </p:tav>
                                        <p:tav tm="100000">
                                          <p:val>
                                            <p:strVal val="#ppt_h"/>
                                          </p:val>
                                        </p:tav>
                                      </p:tavLst>
                                    </p:anim>
                                    <p:animEffect transition="in" filter="fade">
                                      <p:cBhvr>
                                        <p:cTn id="79" dur="500"/>
                                        <p:tgtEl>
                                          <p:spTgt spid="29"/>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7"/>
                                        </p:tgtEl>
                                        <p:attrNameLst>
                                          <p:attrName>style.visibility</p:attrName>
                                        </p:attrNameLst>
                                      </p:cBhvr>
                                      <p:to>
                                        <p:strVal val="visible"/>
                                      </p:to>
                                    </p:set>
                                    <p:anim calcmode="lin" valueType="num">
                                      <p:cBhvr>
                                        <p:cTn id="82" dur="500" fill="hold"/>
                                        <p:tgtEl>
                                          <p:spTgt spid="37"/>
                                        </p:tgtEl>
                                        <p:attrNameLst>
                                          <p:attrName>ppt_w</p:attrName>
                                        </p:attrNameLst>
                                      </p:cBhvr>
                                      <p:tavLst>
                                        <p:tav tm="0">
                                          <p:val>
                                            <p:fltVal val="0"/>
                                          </p:val>
                                        </p:tav>
                                        <p:tav tm="100000">
                                          <p:val>
                                            <p:strVal val="#ppt_w"/>
                                          </p:val>
                                        </p:tav>
                                      </p:tavLst>
                                    </p:anim>
                                    <p:anim calcmode="lin" valueType="num">
                                      <p:cBhvr>
                                        <p:cTn id="83" dur="500" fill="hold"/>
                                        <p:tgtEl>
                                          <p:spTgt spid="37"/>
                                        </p:tgtEl>
                                        <p:attrNameLst>
                                          <p:attrName>ppt_h</p:attrName>
                                        </p:attrNameLst>
                                      </p:cBhvr>
                                      <p:tavLst>
                                        <p:tav tm="0">
                                          <p:val>
                                            <p:fltVal val="0"/>
                                          </p:val>
                                        </p:tav>
                                        <p:tav tm="100000">
                                          <p:val>
                                            <p:strVal val="#ppt_h"/>
                                          </p:val>
                                        </p:tav>
                                      </p:tavLst>
                                    </p:anim>
                                    <p:animEffect transition="in" filter="fade">
                                      <p:cBhvr>
                                        <p:cTn id="84" dur="500"/>
                                        <p:tgtEl>
                                          <p:spTgt spid="37"/>
                                        </p:tgtEl>
                                      </p:cBhvr>
                                    </p:animEffect>
                                  </p:childTnLst>
                                </p:cTn>
                              </p:par>
                              <p:par>
                                <p:cTn id="85" presetID="53" presetClass="entr" presetSubtype="16" fill="hold" nodeType="with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53" presetClass="entr" presetSubtype="16" fill="hold" nodeType="withEffect">
                                  <p:stCondLst>
                                    <p:cond delay="0"/>
                                  </p:stCondLst>
                                  <p:childTnLst>
                                    <p:set>
                                      <p:cBhvr>
                                        <p:cTn id="91" dur="1" fill="hold">
                                          <p:stCondLst>
                                            <p:cond delay="0"/>
                                          </p:stCondLst>
                                        </p:cTn>
                                        <p:tgtEl>
                                          <p:spTgt spid="38"/>
                                        </p:tgtEl>
                                        <p:attrNameLst>
                                          <p:attrName>style.visibility</p:attrName>
                                        </p:attrNameLst>
                                      </p:cBhvr>
                                      <p:to>
                                        <p:strVal val="visible"/>
                                      </p:to>
                                    </p:set>
                                    <p:anim calcmode="lin" valueType="num">
                                      <p:cBhvr>
                                        <p:cTn id="92" dur="500" fill="hold"/>
                                        <p:tgtEl>
                                          <p:spTgt spid="38"/>
                                        </p:tgtEl>
                                        <p:attrNameLst>
                                          <p:attrName>ppt_w</p:attrName>
                                        </p:attrNameLst>
                                      </p:cBhvr>
                                      <p:tavLst>
                                        <p:tav tm="0">
                                          <p:val>
                                            <p:fltVal val="0"/>
                                          </p:val>
                                        </p:tav>
                                        <p:tav tm="100000">
                                          <p:val>
                                            <p:strVal val="#ppt_w"/>
                                          </p:val>
                                        </p:tav>
                                      </p:tavLst>
                                    </p:anim>
                                    <p:anim calcmode="lin" valueType="num">
                                      <p:cBhvr>
                                        <p:cTn id="93" dur="500" fill="hold"/>
                                        <p:tgtEl>
                                          <p:spTgt spid="38"/>
                                        </p:tgtEl>
                                        <p:attrNameLst>
                                          <p:attrName>ppt_h</p:attrName>
                                        </p:attrNameLst>
                                      </p:cBhvr>
                                      <p:tavLst>
                                        <p:tav tm="0">
                                          <p:val>
                                            <p:fltVal val="0"/>
                                          </p:val>
                                        </p:tav>
                                        <p:tav tm="100000">
                                          <p:val>
                                            <p:strVal val="#ppt_h"/>
                                          </p:val>
                                        </p:tav>
                                      </p:tavLst>
                                    </p:anim>
                                    <p:animEffect transition="in" filter="fade">
                                      <p:cBhvr>
                                        <p:cTn id="94" dur="500"/>
                                        <p:tgtEl>
                                          <p:spTgt spid="38"/>
                                        </p:tgtEl>
                                      </p:cBhvr>
                                    </p:animEffect>
                                  </p:childTnLst>
                                </p:cTn>
                              </p:par>
                              <p:par>
                                <p:cTn id="95" presetID="53" presetClass="entr" presetSubtype="16" fill="hold" nodeType="withEffect">
                                  <p:stCondLst>
                                    <p:cond delay="0"/>
                                  </p:stCondLst>
                                  <p:childTnLst>
                                    <p:set>
                                      <p:cBhvr>
                                        <p:cTn id="96" dur="1" fill="hold">
                                          <p:stCondLst>
                                            <p:cond delay="0"/>
                                          </p:stCondLst>
                                        </p:cTn>
                                        <p:tgtEl>
                                          <p:spTgt spid="53"/>
                                        </p:tgtEl>
                                        <p:attrNameLst>
                                          <p:attrName>style.visibility</p:attrName>
                                        </p:attrNameLst>
                                      </p:cBhvr>
                                      <p:to>
                                        <p:strVal val="visible"/>
                                      </p:to>
                                    </p:set>
                                    <p:anim calcmode="lin" valueType="num">
                                      <p:cBhvr>
                                        <p:cTn id="97" dur="500" fill="hold"/>
                                        <p:tgtEl>
                                          <p:spTgt spid="53"/>
                                        </p:tgtEl>
                                        <p:attrNameLst>
                                          <p:attrName>ppt_w</p:attrName>
                                        </p:attrNameLst>
                                      </p:cBhvr>
                                      <p:tavLst>
                                        <p:tav tm="0">
                                          <p:val>
                                            <p:fltVal val="0"/>
                                          </p:val>
                                        </p:tav>
                                        <p:tav tm="100000">
                                          <p:val>
                                            <p:strVal val="#ppt_w"/>
                                          </p:val>
                                        </p:tav>
                                      </p:tavLst>
                                    </p:anim>
                                    <p:anim calcmode="lin" valueType="num">
                                      <p:cBhvr>
                                        <p:cTn id="98" dur="500" fill="hold"/>
                                        <p:tgtEl>
                                          <p:spTgt spid="53"/>
                                        </p:tgtEl>
                                        <p:attrNameLst>
                                          <p:attrName>ppt_h</p:attrName>
                                        </p:attrNameLst>
                                      </p:cBhvr>
                                      <p:tavLst>
                                        <p:tav tm="0">
                                          <p:val>
                                            <p:fltVal val="0"/>
                                          </p:val>
                                        </p:tav>
                                        <p:tav tm="100000">
                                          <p:val>
                                            <p:strVal val="#ppt_h"/>
                                          </p:val>
                                        </p:tav>
                                      </p:tavLst>
                                    </p:anim>
                                    <p:animEffect transition="in" filter="fade">
                                      <p:cBhvr>
                                        <p:cTn id="99" dur="500"/>
                                        <p:tgtEl>
                                          <p:spTgt spid="53"/>
                                        </p:tgtEl>
                                      </p:cBhvr>
                                    </p:animEffect>
                                  </p:childTnLst>
                                </p:cTn>
                              </p:par>
                            </p:childTnLst>
                          </p:cTn>
                        </p:par>
                        <p:par>
                          <p:cTn id="100" fill="hold">
                            <p:stCondLst>
                              <p:cond delay="2500"/>
                            </p:stCondLst>
                            <p:childTnLst>
                              <p:par>
                                <p:cTn id="101" presetID="10" presetClass="entr" presetSubtype="0" fill="hold" grpId="0" nodeType="afterEffect">
                                  <p:stCondLst>
                                    <p:cond delay="0"/>
                                  </p:stCondLst>
                                  <p:childTnLst>
                                    <p:set>
                                      <p:cBhvr>
                                        <p:cTn id="102" dur="1" fill="hold">
                                          <p:stCondLst>
                                            <p:cond delay="0"/>
                                          </p:stCondLst>
                                        </p:cTn>
                                        <p:tgtEl>
                                          <p:spTgt spid="25"/>
                                        </p:tgtEl>
                                        <p:attrNameLst>
                                          <p:attrName>style.visibility</p:attrName>
                                        </p:attrNameLst>
                                      </p:cBhvr>
                                      <p:to>
                                        <p:strVal val="visible"/>
                                      </p:to>
                                    </p:set>
                                    <p:animEffect transition="in" filter="fade">
                                      <p:cBhvr>
                                        <p:cTn id="103" dur="500"/>
                                        <p:tgtEl>
                                          <p:spTgt spid="25"/>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26"/>
                                        </p:tgtEl>
                                        <p:attrNameLst>
                                          <p:attrName>style.visibility</p:attrName>
                                        </p:attrNameLst>
                                      </p:cBhvr>
                                      <p:to>
                                        <p:strVal val="visible"/>
                                      </p:to>
                                    </p:set>
                                    <p:animEffect transition="in" filter="fade">
                                      <p:cBhvr>
                                        <p:cTn id="106" dur="500"/>
                                        <p:tgtEl>
                                          <p:spTgt spid="26"/>
                                        </p:tgtEl>
                                      </p:cBhvr>
                                    </p:animEffect>
                                  </p:childTnLst>
                                </p:cTn>
                              </p:par>
                              <p:par>
                                <p:cTn id="107" presetID="10" presetClass="entr" presetSubtype="0" fill="hold" grpId="0" nodeType="with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500"/>
                                        <p:tgtEl>
                                          <p:spTgt spid="27"/>
                                        </p:tgtEl>
                                      </p:cBhvr>
                                    </p:animEffect>
                                  </p:childTnLst>
                                </p:cTn>
                              </p:par>
                              <p:par>
                                <p:cTn id="110" presetID="10" presetClass="entr" presetSubtype="0" fill="hold" grpId="0" nodeType="withEffect">
                                  <p:stCondLst>
                                    <p:cond delay="0"/>
                                  </p:stCondLst>
                                  <p:childTnLst>
                                    <p:set>
                                      <p:cBhvr>
                                        <p:cTn id="111" dur="1" fill="hold">
                                          <p:stCondLst>
                                            <p:cond delay="0"/>
                                          </p:stCondLst>
                                        </p:cTn>
                                        <p:tgtEl>
                                          <p:spTgt spid="28"/>
                                        </p:tgtEl>
                                        <p:attrNameLst>
                                          <p:attrName>style.visibility</p:attrName>
                                        </p:attrNameLst>
                                      </p:cBhvr>
                                      <p:to>
                                        <p:strVal val="visible"/>
                                      </p:to>
                                    </p:set>
                                    <p:animEffect transition="in" filter="fade">
                                      <p:cBhvr>
                                        <p:cTn id="112" dur="500"/>
                                        <p:tgtEl>
                                          <p:spTgt spid="28"/>
                                        </p:tgtEl>
                                      </p:cBhvr>
                                    </p:animEffect>
                                  </p:childTnLst>
                                </p:cTn>
                              </p:par>
                              <p:par>
                                <p:cTn id="113" presetID="10" presetClass="entr" presetSubtype="0" fill="hold" grpId="0" nodeType="withEffect">
                                  <p:stCondLst>
                                    <p:cond delay="0"/>
                                  </p:stCondLst>
                                  <p:childTnLst>
                                    <p:set>
                                      <p:cBhvr>
                                        <p:cTn id="114" dur="1" fill="hold">
                                          <p:stCondLst>
                                            <p:cond delay="0"/>
                                          </p:stCondLst>
                                        </p:cTn>
                                        <p:tgtEl>
                                          <p:spTgt spid="52"/>
                                        </p:tgtEl>
                                        <p:attrNameLst>
                                          <p:attrName>style.visibility</p:attrName>
                                        </p:attrNameLst>
                                      </p:cBhvr>
                                      <p:to>
                                        <p:strVal val="visible"/>
                                      </p:to>
                                    </p:set>
                                    <p:animEffect transition="in" filter="fade">
                                      <p:cBhvr>
                                        <p:cTn id="115" dur="500"/>
                                        <p:tgtEl>
                                          <p:spTgt spid="52"/>
                                        </p:tgtEl>
                                      </p:cBhvr>
                                    </p:animEffect>
                                  </p:childTnLst>
                                </p:cTn>
                              </p:par>
                            </p:childTnLst>
                          </p:cTn>
                        </p:par>
                        <p:par>
                          <p:cTn id="116" fill="hold">
                            <p:stCondLst>
                              <p:cond delay="3000"/>
                            </p:stCondLst>
                            <p:childTnLst>
                              <p:par>
                                <p:cTn id="117" presetID="10" presetClass="entr" presetSubtype="0" fill="hold" grpId="0" nodeType="afterEffect">
                                  <p:stCondLst>
                                    <p:cond delay="0"/>
                                  </p:stCondLst>
                                  <p:childTnLst>
                                    <p:set>
                                      <p:cBhvr>
                                        <p:cTn id="118" dur="1" fill="hold">
                                          <p:stCondLst>
                                            <p:cond delay="0"/>
                                          </p:stCondLst>
                                        </p:cTn>
                                        <p:tgtEl>
                                          <p:spTgt spid="61"/>
                                        </p:tgtEl>
                                        <p:attrNameLst>
                                          <p:attrName>style.visibility</p:attrName>
                                        </p:attrNameLst>
                                      </p:cBhvr>
                                      <p:to>
                                        <p:strVal val="visible"/>
                                      </p:to>
                                    </p:set>
                                    <p:animEffect transition="in" filter="fade">
                                      <p:cBhvr>
                                        <p:cTn id="119"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22" grpId="0" animBg="1"/>
      <p:bldP spid="23" grpId="0" animBg="1"/>
      <p:bldP spid="24" grpId="0" animBg="1"/>
      <p:bldP spid="25" grpId="0"/>
      <p:bldP spid="26" grpId="0"/>
      <p:bldP spid="27" grpId="0"/>
      <p:bldP spid="28" grpId="0"/>
      <p:bldP spid="29" grpId="0" animBg="1"/>
      <p:bldP spid="37" grpId="0" animBg="1"/>
      <p:bldP spid="42" grpId="0"/>
      <p:bldP spid="43" grpId="0"/>
      <p:bldP spid="44" grpId="0"/>
      <p:bldP spid="45" grpId="0"/>
      <p:bldP spid="46" grpId="0"/>
      <p:bldP spid="47" grpId="0"/>
      <p:bldP spid="48" grpId="0"/>
      <p:bldP spid="49" grpId="0"/>
      <p:bldP spid="50" grpId="0"/>
      <p:bldP spid="51" grpId="0"/>
      <p:bldP spid="52" grpId="0"/>
      <p:bldP spid="6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F348591-DCE7-4DCA-954B-81A384C1A9AA}"/>
              </a:ext>
            </a:extLst>
          </p:cNvPr>
          <p:cNvSpPr txBox="1">
            <a:spLocks/>
          </p:cNvSpPr>
          <p:nvPr/>
        </p:nvSpPr>
        <p:spPr>
          <a:xfrm>
            <a:off x="0" y="0"/>
            <a:ext cx="9144000" cy="910221"/>
          </a:xfrm>
          <a:prstGeom prst="rect">
            <a:avLst/>
          </a:prstGeom>
          <a:gradFill rotWithShape="1">
            <a:gsLst>
              <a:gs pos="0">
                <a:srgbClr val="BB2326">
                  <a:satMod val="103000"/>
                  <a:lumMod val="102000"/>
                  <a:tint val="94000"/>
                </a:srgbClr>
              </a:gs>
              <a:gs pos="50000">
                <a:srgbClr val="BB2326">
                  <a:satMod val="110000"/>
                  <a:lumMod val="100000"/>
                  <a:shade val="100000"/>
                </a:srgbClr>
              </a:gs>
              <a:gs pos="100000">
                <a:srgbClr val="BB2326">
                  <a:lumMod val="99000"/>
                  <a:satMod val="120000"/>
                  <a:shade val="78000"/>
                </a:srgbClr>
              </a:gs>
            </a:gsLst>
            <a:lin ang="5400000" scaled="0"/>
          </a:gradFill>
          <a:ln w="6350" cap="flat" cmpd="sng" algn="ctr">
            <a:solidFill>
              <a:srgbClr val="BB2326"/>
            </a:solidFill>
            <a:prstDash val="solid"/>
            <a:miter lim="800000"/>
          </a:ln>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tr-TR" b="1" dirty="0" smtClean="0">
                <a:solidFill>
                  <a:sysClr val="window" lastClr="FFFFFF"/>
                </a:solidFill>
                <a:latin typeface="calibri"/>
              </a:rPr>
              <a:t>Bandırma Enerji </a:t>
            </a:r>
            <a:r>
              <a:rPr lang="tr-TR" b="1" dirty="0" err="1" smtClean="0">
                <a:solidFill>
                  <a:sysClr val="window" lastClr="FFFFFF"/>
                </a:solidFill>
                <a:latin typeface="calibri"/>
              </a:rPr>
              <a:t>Sa</a:t>
            </a:r>
            <a:r>
              <a:rPr lang="tr-TR" b="1" dirty="0" smtClean="0">
                <a:solidFill>
                  <a:sysClr val="window" lastClr="FFFFFF"/>
                </a:solidFill>
                <a:latin typeface="calibri"/>
              </a:rPr>
              <a:t> Fen Lisesi</a:t>
            </a:r>
            <a:endParaRPr kumimoji="0" lang="id-ID" sz="4400" b="0" i="0" u="none" strike="noStrike" kern="1200" cap="none" spc="0" normalizeH="0" baseline="0" noProof="0" dirty="0">
              <a:ln>
                <a:noFill/>
              </a:ln>
              <a:solidFill>
                <a:sysClr val="window" lastClr="FFFFFF"/>
              </a:solidFill>
              <a:effectLst/>
              <a:uLnTx/>
              <a:uFillTx/>
              <a:latin typeface="calibri"/>
              <a:ea typeface="+mn-ea"/>
              <a:cs typeface="+mn-cs"/>
            </a:endParaRPr>
          </a:p>
        </p:txBody>
      </p:sp>
      <p:sp>
        <p:nvSpPr>
          <p:cNvPr id="4" name="Freeform 29">
            <a:extLst>
              <a:ext uri="{FF2B5EF4-FFF2-40B4-BE49-F238E27FC236}">
                <a16:creationId xmlns:a16="http://schemas.microsoft.com/office/drawing/2014/main" id="{781C455C-8227-48B1-B1CE-9CF918ED4CFB}"/>
              </a:ext>
            </a:extLst>
          </p:cNvPr>
          <p:cNvSpPr>
            <a:spLocks/>
          </p:cNvSpPr>
          <p:nvPr/>
        </p:nvSpPr>
        <p:spPr bwMode="auto">
          <a:xfrm>
            <a:off x="4363165" y="4328636"/>
            <a:ext cx="3262313" cy="114300"/>
          </a:xfrm>
          <a:custGeom>
            <a:avLst/>
            <a:gdLst>
              <a:gd name="T0" fmla="*/ 1928 w 1928"/>
              <a:gd name="T1" fmla="*/ 0 h 67"/>
              <a:gd name="T2" fmla="*/ 1860 w 1928"/>
              <a:gd name="T3" fmla="*/ 67 h 67"/>
              <a:gd name="T4" fmla="*/ 0 w 1928"/>
              <a:gd name="T5" fmla="*/ 67 h 67"/>
            </a:gdLst>
            <a:ahLst/>
            <a:cxnLst>
              <a:cxn ang="0">
                <a:pos x="T0" y="T1"/>
              </a:cxn>
              <a:cxn ang="0">
                <a:pos x="T2" y="T3"/>
              </a:cxn>
              <a:cxn ang="0">
                <a:pos x="T4" y="T5"/>
              </a:cxn>
            </a:cxnLst>
            <a:rect l="0" t="0" r="r" b="b"/>
            <a:pathLst>
              <a:path w="1928" h="67">
                <a:moveTo>
                  <a:pt x="1928" y="0"/>
                </a:moveTo>
                <a:cubicBezTo>
                  <a:pt x="1928" y="37"/>
                  <a:pt x="1898" y="67"/>
                  <a:pt x="1860" y="67"/>
                </a:cubicBezTo>
                <a:cubicBezTo>
                  <a:pt x="0" y="67"/>
                  <a:pt x="0" y="67"/>
                  <a:pt x="0" y="67"/>
                </a:cubicBezTo>
              </a:path>
            </a:pathLst>
          </a:custGeom>
          <a:noFill/>
          <a:ln w="80963" cap="flat">
            <a:solidFill>
              <a:srgbClr val="7F7F7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5" name="Freeform 30">
            <a:extLst>
              <a:ext uri="{FF2B5EF4-FFF2-40B4-BE49-F238E27FC236}">
                <a16:creationId xmlns:a16="http://schemas.microsoft.com/office/drawing/2014/main" id="{3F85ED4D-2601-4EBB-A90A-657C35B19DBB}"/>
              </a:ext>
            </a:extLst>
          </p:cNvPr>
          <p:cNvSpPr>
            <a:spLocks/>
          </p:cNvSpPr>
          <p:nvPr/>
        </p:nvSpPr>
        <p:spPr bwMode="auto">
          <a:xfrm>
            <a:off x="5921693" y="3461861"/>
            <a:ext cx="1703784" cy="114300"/>
          </a:xfrm>
          <a:custGeom>
            <a:avLst/>
            <a:gdLst>
              <a:gd name="T0" fmla="*/ 0 w 1007"/>
              <a:gd name="T1" fmla="*/ 0 h 67"/>
              <a:gd name="T2" fmla="*/ 939 w 1007"/>
              <a:gd name="T3" fmla="*/ 0 h 67"/>
              <a:gd name="T4" fmla="*/ 1007 w 1007"/>
              <a:gd name="T5" fmla="*/ 67 h 67"/>
            </a:gdLst>
            <a:ahLst/>
            <a:cxnLst>
              <a:cxn ang="0">
                <a:pos x="T0" y="T1"/>
              </a:cxn>
              <a:cxn ang="0">
                <a:pos x="T2" y="T3"/>
              </a:cxn>
              <a:cxn ang="0">
                <a:pos x="T4" y="T5"/>
              </a:cxn>
            </a:cxnLst>
            <a:rect l="0" t="0" r="r" b="b"/>
            <a:pathLst>
              <a:path w="1007" h="67">
                <a:moveTo>
                  <a:pt x="0" y="0"/>
                </a:moveTo>
                <a:cubicBezTo>
                  <a:pt x="939" y="0"/>
                  <a:pt x="939" y="0"/>
                  <a:pt x="939" y="0"/>
                </a:cubicBezTo>
                <a:cubicBezTo>
                  <a:pt x="977" y="0"/>
                  <a:pt x="1007" y="30"/>
                  <a:pt x="1007" y="67"/>
                </a:cubicBezTo>
              </a:path>
            </a:pathLst>
          </a:custGeom>
          <a:noFill/>
          <a:ln w="80963" cap="flat">
            <a:solidFill>
              <a:srgbClr val="7F7F7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6" name="Freeform 31">
            <a:extLst>
              <a:ext uri="{FF2B5EF4-FFF2-40B4-BE49-F238E27FC236}">
                <a16:creationId xmlns:a16="http://schemas.microsoft.com/office/drawing/2014/main" id="{F8D9A116-25C6-46A5-BE9A-49CE2209F0F8}"/>
              </a:ext>
            </a:extLst>
          </p:cNvPr>
          <p:cNvSpPr>
            <a:spLocks/>
          </p:cNvSpPr>
          <p:nvPr/>
        </p:nvSpPr>
        <p:spPr bwMode="auto">
          <a:xfrm>
            <a:off x="4326255" y="2368868"/>
            <a:ext cx="3299222" cy="113109"/>
          </a:xfrm>
          <a:custGeom>
            <a:avLst/>
            <a:gdLst>
              <a:gd name="T0" fmla="*/ 1950 w 1950"/>
              <a:gd name="T1" fmla="*/ 0 h 67"/>
              <a:gd name="T2" fmla="*/ 1882 w 1950"/>
              <a:gd name="T3" fmla="*/ 67 h 67"/>
              <a:gd name="T4" fmla="*/ 0 w 1950"/>
              <a:gd name="T5" fmla="*/ 67 h 67"/>
            </a:gdLst>
            <a:ahLst/>
            <a:cxnLst>
              <a:cxn ang="0">
                <a:pos x="T0" y="T1"/>
              </a:cxn>
              <a:cxn ang="0">
                <a:pos x="T2" y="T3"/>
              </a:cxn>
              <a:cxn ang="0">
                <a:pos x="T4" y="T5"/>
              </a:cxn>
            </a:cxnLst>
            <a:rect l="0" t="0" r="r" b="b"/>
            <a:pathLst>
              <a:path w="1950" h="67">
                <a:moveTo>
                  <a:pt x="1950" y="0"/>
                </a:moveTo>
                <a:cubicBezTo>
                  <a:pt x="1950" y="37"/>
                  <a:pt x="1920" y="67"/>
                  <a:pt x="1882" y="67"/>
                </a:cubicBezTo>
                <a:cubicBezTo>
                  <a:pt x="0" y="67"/>
                  <a:pt x="0" y="67"/>
                  <a:pt x="0" y="67"/>
                </a:cubicBezTo>
              </a:path>
            </a:pathLst>
          </a:custGeom>
          <a:noFill/>
          <a:ln w="80963" cap="flat">
            <a:solidFill>
              <a:srgbClr val="7F7F7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7" name="Freeform 32">
            <a:extLst>
              <a:ext uri="{FF2B5EF4-FFF2-40B4-BE49-F238E27FC236}">
                <a16:creationId xmlns:a16="http://schemas.microsoft.com/office/drawing/2014/main" id="{74444165-31B0-4DE4-82A7-F22CFCD1183F}"/>
              </a:ext>
            </a:extLst>
          </p:cNvPr>
          <p:cNvSpPr>
            <a:spLocks/>
          </p:cNvSpPr>
          <p:nvPr/>
        </p:nvSpPr>
        <p:spPr bwMode="auto">
          <a:xfrm>
            <a:off x="4641772" y="1500902"/>
            <a:ext cx="2983706" cy="114300"/>
          </a:xfrm>
          <a:custGeom>
            <a:avLst/>
            <a:gdLst>
              <a:gd name="T0" fmla="*/ 0 w 1763"/>
              <a:gd name="T1" fmla="*/ 0 h 67"/>
              <a:gd name="T2" fmla="*/ 1695 w 1763"/>
              <a:gd name="T3" fmla="*/ 0 h 67"/>
              <a:gd name="T4" fmla="*/ 1763 w 1763"/>
              <a:gd name="T5" fmla="*/ 67 h 67"/>
            </a:gdLst>
            <a:ahLst/>
            <a:cxnLst>
              <a:cxn ang="0">
                <a:pos x="T0" y="T1"/>
              </a:cxn>
              <a:cxn ang="0">
                <a:pos x="T2" y="T3"/>
              </a:cxn>
              <a:cxn ang="0">
                <a:pos x="T4" y="T5"/>
              </a:cxn>
            </a:cxnLst>
            <a:rect l="0" t="0" r="r" b="b"/>
            <a:pathLst>
              <a:path w="1763" h="67">
                <a:moveTo>
                  <a:pt x="0" y="0"/>
                </a:moveTo>
                <a:cubicBezTo>
                  <a:pt x="1695" y="0"/>
                  <a:pt x="1695" y="0"/>
                  <a:pt x="1695" y="0"/>
                </a:cubicBezTo>
                <a:cubicBezTo>
                  <a:pt x="1733" y="0"/>
                  <a:pt x="1763" y="30"/>
                  <a:pt x="1763" y="67"/>
                </a:cubicBezTo>
              </a:path>
            </a:pathLst>
          </a:custGeom>
          <a:noFill/>
          <a:ln w="80963" cap="flat">
            <a:solidFill>
              <a:srgbClr val="7F7F7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8" name="Freeform 33">
            <a:extLst>
              <a:ext uri="{FF2B5EF4-FFF2-40B4-BE49-F238E27FC236}">
                <a16:creationId xmlns:a16="http://schemas.microsoft.com/office/drawing/2014/main" id="{34068191-C08E-48F9-9A95-4087BBBC499E}"/>
              </a:ext>
            </a:extLst>
          </p:cNvPr>
          <p:cNvSpPr>
            <a:spLocks/>
          </p:cNvSpPr>
          <p:nvPr/>
        </p:nvSpPr>
        <p:spPr bwMode="auto">
          <a:xfrm>
            <a:off x="1271112" y="3348752"/>
            <a:ext cx="5873353" cy="113109"/>
          </a:xfrm>
          <a:custGeom>
            <a:avLst/>
            <a:gdLst>
              <a:gd name="T0" fmla="*/ 0 w 3471"/>
              <a:gd name="T1" fmla="*/ 0 h 67"/>
              <a:gd name="T2" fmla="*/ 67 w 3471"/>
              <a:gd name="T3" fmla="*/ 67 h 67"/>
              <a:gd name="T4" fmla="*/ 3471 w 3471"/>
              <a:gd name="T5" fmla="*/ 67 h 67"/>
            </a:gdLst>
            <a:ahLst/>
            <a:cxnLst>
              <a:cxn ang="0">
                <a:pos x="T0" y="T1"/>
              </a:cxn>
              <a:cxn ang="0">
                <a:pos x="T2" y="T3"/>
              </a:cxn>
              <a:cxn ang="0">
                <a:pos x="T4" y="T5"/>
              </a:cxn>
            </a:cxnLst>
            <a:rect l="0" t="0" r="r" b="b"/>
            <a:pathLst>
              <a:path w="3471" h="67">
                <a:moveTo>
                  <a:pt x="0" y="0"/>
                </a:moveTo>
                <a:cubicBezTo>
                  <a:pt x="0" y="37"/>
                  <a:pt x="30" y="67"/>
                  <a:pt x="67" y="67"/>
                </a:cubicBezTo>
                <a:cubicBezTo>
                  <a:pt x="3471" y="67"/>
                  <a:pt x="3471" y="67"/>
                  <a:pt x="3471" y="67"/>
                </a:cubicBezTo>
              </a:path>
            </a:pathLst>
          </a:custGeom>
          <a:noFill/>
          <a:ln w="80963" cap="flat">
            <a:solidFill>
              <a:srgbClr val="7F7F7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9" name="Freeform 34">
            <a:extLst>
              <a:ext uri="{FF2B5EF4-FFF2-40B4-BE49-F238E27FC236}">
                <a16:creationId xmlns:a16="http://schemas.microsoft.com/office/drawing/2014/main" id="{41EC0F1C-22D3-4F7D-9A15-BB9CCA96C8C3}"/>
              </a:ext>
            </a:extLst>
          </p:cNvPr>
          <p:cNvSpPr>
            <a:spLocks/>
          </p:cNvSpPr>
          <p:nvPr/>
        </p:nvSpPr>
        <p:spPr bwMode="auto">
          <a:xfrm>
            <a:off x="1271112" y="2481977"/>
            <a:ext cx="3092053" cy="113109"/>
          </a:xfrm>
          <a:custGeom>
            <a:avLst/>
            <a:gdLst>
              <a:gd name="T0" fmla="*/ 1827 w 1827"/>
              <a:gd name="T1" fmla="*/ 0 h 67"/>
              <a:gd name="T2" fmla="*/ 67 w 1827"/>
              <a:gd name="T3" fmla="*/ 0 h 67"/>
              <a:gd name="T4" fmla="*/ 0 w 1827"/>
              <a:gd name="T5" fmla="*/ 67 h 67"/>
            </a:gdLst>
            <a:ahLst/>
            <a:cxnLst>
              <a:cxn ang="0">
                <a:pos x="T0" y="T1"/>
              </a:cxn>
              <a:cxn ang="0">
                <a:pos x="T2" y="T3"/>
              </a:cxn>
              <a:cxn ang="0">
                <a:pos x="T4" y="T5"/>
              </a:cxn>
            </a:cxnLst>
            <a:rect l="0" t="0" r="r" b="b"/>
            <a:pathLst>
              <a:path w="1827" h="67">
                <a:moveTo>
                  <a:pt x="1827" y="0"/>
                </a:moveTo>
                <a:cubicBezTo>
                  <a:pt x="67" y="0"/>
                  <a:pt x="67" y="0"/>
                  <a:pt x="67" y="0"/>
                </a:cubicBezTo>
                <a:cubicBezTo>
                  <a:pt x="30" y="0"/>
                  <a:pt x="0" y="30"/>
                  <a:pt x="0" y="67"/>
                </a:cubicBezTo>
              </a:path>
            </a:pathLst>
          </a:custGeom>
          <a:noFill/>
          <a:ln w="80963" cap="flat">
            <a:solidFill>
              <a:srgbClr val="7F7F7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10" name="Freeform 41">
            <a:extLst>
              <a:ext uri="{FF2B5EF4-FFF2-40B4-BE49-F238E27FC236}">
                <a16:creationId xmlns:a16="http://schemas.microsoft.com/office/drawing/2014/main" id="{4487E729-B713-4D0A-9B9E-3B3F42FF4A0C}"/>
              </a:ext>
            </a:extLst>
          </p:cNvPr>
          <p:cNvSpPr>
            <a:spLocks/>
          </p:cNvSpPr>
          <p:nvPr/>
        </p:nvSpPr>
        <p:spPr bwMode="auto">
          <a:xfrm>
            <a:off x="7625477" y="1615203"/>
            <a:ext cx="0" cy="753665"/>
          </a:xfrm>
          <a:custGeom>
            <a:avLst/>
            <a:gdLst>
              <a:gd name="T0" fmla="*/ 0 h 633"/>
              <a:gd name="T1" fmla="*/ 325 h 633"/>
              <a:gd name="T2" fmla="*/ 633 h 633"/>
            </a:gdLst>
            <a:ahLst/>
            <a:cxnLst>
              <a:cxn ang="0">
                <a:pos x="0" y="T0"/>
              </a:cxn>
              <a:cxn ang="0">
                <a:pos x="0" y="T1"/>
              </a:cxn>
              <a:cxn ang="0">
                <a:pos x="0" y="T2"/>
              </a:cxn>
            </a:cxnLst>
            <a:rect l="0" t="0" r="r" b="b"/>
            <a:pathLst>
              <a:path h="633">
                <a:moveTo>
                  <a:pt x="0" y="0"/>
                </a:moveTo>
                <a:lnTo>
                  <a:pt x="0" y="325"/>
                </a:lnTo>
                <a:lnTo>
                  <a:pt x="0" y="633"/>
                </a:lnTo>
              </a:path>
            </a:pathLst>
          </a:custGeom>
          <a:noFill/>
          <a:ln w="80963" cap="flat">
            <a:solidFill>
              <a:srgbClr val="7F7F7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11" name="Freeform 42">
            <a:extLst>
              <a:ext uri="{FF2B5EF4-FFF2-40B4-BE49-F238E27FC236}">
                <a16:creationId xmlns:a16="http://schemas.microsoft.com/office/drawing/2014/main" id="{2B0476E0-73D3-400A-968F-EC593709627E}"/>
              </a:ext>
            </a:extLst>
          </p:cNvPr>
          <p:cNvSpPr>
            <a:spLocks/>
          </p:cNvSpPr>
          <p:nvPr/>
        </p:nvSpPr>
        <p:spPr bwMode="auto">
          <a:xfrm>
            <a:off x="1271111" y="2595087"/>
            <a:ext cx="0" cy="753665"/>
          </a:xfrm>
          <a:custGeom>
            <a:avLst/>
            <a:gdLst>
              <a:gd name="T0" fmla="*/ 0 h 633"/>
              <a:gd name="T1" fmla="*/ 329 h 633"/>
              <a:gd name="T2" fmla="*/ 633 h 633"/>
            </a:gdLst>
            <a:ahLst/>
            <a:cxnLst>
              <a:cxn ang="0">
                <a:pos x="0" y="T0"/>
              </a:cxn>
              <a:cxn ang="0">
                <a:pos x="0" y="T1"/>
              </a:cxn>
              <a:cxn ang="0">
                <a:pos x="0" y="T2"/>
              </a:cxn>
            </a:cxnLst>
            <a:rect l="0" t="0" r="r" b="b"/>
            <a:pathLst>
              <a:path h="633">
                <a:moveTo>
                  <a:pt x="0" y="0"/>
                </a:moveTo>
                <a:lnTo>
                  <a:pt x="0" y="329"/>
                </a:lnTo>
                <a:lnTo>
                  <a:pt x="0" y="633"/>
                </a:lnTo>
              </a:path>
            </a:pathLst>
          </a:custGeom>
          <a:noFill/>
          <a:ln w="80963" cap="flat">
            <a:solidFill>
              <a:srgbClr val="7F7F7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12" name="Freeform 43">
            <a:extLst>
              <a:ext uri="{FF2B5EF4-FFF2-40B4-BE49-F238E27FC236}">
                <a16:creationId xmlns:a16="http://schemas.microsoft.com/office/drawing/2014/main" id="{84586469-7051-4774-93C8-31417DD58943}"/>
              </a:ext>
            </a:extLst>
          </p:cNvPr>
          <p:cNvSpPr>
            <a:spLocks/>
          </p:cNvSpPr>
          <p:nvPr/>
        </p:nvSpPr>
        <p:spPr bwMode="auto">
          <a:xfrm>
            <a:off x="7625477" y="3576161"/>
            <a:ext cx="0" cy="752475"/>
          </a:xfrm>
          <a:custGeom>
            <a:avLst/>
            <a:gdLst>
              <a:gd name="T0" fmla="*/ 0 h 632"/>
              <a:gd name="T1" fmla="*/ 312 h 632"/>
              <a:gd name="T2" fmla="*/ 632 h 632"/>
            </a:gdLst>
            <a:ahLst/>
            <a:cxnLst>
              <a:cxn ang="0">
                <a:pos x="0" y="T0"/>
              </a:cxn>
              <a:cxn ang="0">
                <a:pos x="0" y="T1"/>
              </a:cxn>
              <a:cxn ang="0">
                <a:pos x="0" y="T2"/>
              </a:cxn>
            </a:cxnLst>
            <a:rect l="0" t="0" r="r" b="b"/>
            <a:pathLst>
              <a:path h="632">
                <a:moveTo>
                  <a:pt x="0" y="0"/>
                </a:moveTo>
                <a:lnTo>
                  <a:pt x="0" y="312"/>
                </a:lnTo>
                <a:lnTo>
                  <a:pt x="0" y="632"/>
                </a:lnTo>
              </a:path>
            </a:pathLst>
          </a:custGeom>
          <a:noFill/>
          <a:ln w="80963" cap="flat">
            <a:solidFill>
              <a:srgbClr val="7F7F7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grpSp>
        <p:nvGrpSpPr>
          <p:cNvPr id="13" name="Group 48">
            <a:extLst>
              <a:ext uri="{FF2B5EF4-FFF2-40B4-BE49-F238E27FC236}">
                <a16:creationId xmlns:a16="http://schemas.microsoft.com/office/drawing/2014/main" id="{D7C27CD2-3407-4569-9B46-A08BFD35059A}"/>
              </a:ext>
            </a:extLst>
          </p:cNvPr>
          <p:cNvGrpSpPr/>
          <p:nvPr/>
        </p:nvGrpSpPr>
        <p:grpSpPr>
          <a:xfrm>
            <a:off x="3514250" y="1228249"/>
            <a:ext cx="1838564" cy="592217"/>
            <a:chOff x="4848225" y="1622425"/>
            <a:chExt cx="2451418" cy="789623"/>
          </a:xfrm>
        </p:grpSpPr>
        <p:sp>
          <p:nvSpPr>
            <p:cNvPr id="14" name="Freeform 35">
              <a:extLst>
                <a:ext uri="{FF2B5EF4-FFF2-40B4-BE49-F238E27FC236}">
                  <a16:creationId xmlns:a16="http://schemas.microsoft.com/office/drawing/2014/main" id="{C5FF6D8B-92DB-488E-B95C-F2347A917521}"/>
                </a:ext>
              </a:extLst>
            </p:cNvPr>
            <p:cNvSpPr>
              <a:spLocks/>
            </p:cNvSpPr>
            <p:nvPr/>
          </p:nvSpPr>
          <p:spPr bwMode="auto">
            <a:xfrm>
              <a:off x="4850131" y="1681798"/>
              <a:ext cx="2449512" cy="730250"/>
            </a:xfrm>
            <a:custGeom>
              <a:avLst/>
              <a:gdLst>
                <a:gd name="T0" fmla="*/ 1086 w 1086"/>
                <a:gd name="T1" fmla="*/ 256 h 323"/>
                <a:gd name="T2" fmla="*/ 1019 w 1086"/>
                <a:gd name="T3" fmla="*/ 323 h 323"/>
                <a:gd name="T4" fmla="*/ 68 w 1086"/>
                <a:gd name="T5" fmla="*/ 323 h 323"/>
                <a:gd name="T6" fmla="*/ 0 w 1086"/>
                <a:gd name="T7" fmla="*/ 256 h 323"/>
                <a:gd name="T8" fmla="*/ 0 w 1086"/>
                <a:gd name="T9" fmla="*/ 67 h 323"/>
                <a:gd name="T10" fmla="*/ 68 w 1086"/>
                <a:gd name="T11" fmla="*/ 0 h 323"/>
                <a:gd name="T12" fmla="*/ 1019 w 1086"/>
                <a:gd name="T13" fmla="*/ 0 h 323"/>
                <a:gd name="T14" fmla="*/ 1086 w 1086"/>
                <a:gd name="T15" fmla="*/ 67 h 323"/>
                <a:gd name="T16" fmla="*/ 1086 w 1086"/>
                <a:gd name="T17" fmla="*/ 256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86" h="323">
                  <a:moveTo>
                    <a:pt x="1086" y="256"/>
                  </a:moveTo>
                  <a:cubicBezTo>
                    <a:pt x="1086" y="293"/>
                    <a:pt x="1056" y="323"/>
                    <a:pt x="1019" y="323"/>
                  </a:cubicBezTo>
                  <a:cubicBezTo>
                    <a:pt x="68" y="323"/>
                    <a:pt x="68" y="323"/>
                    <a:pt x="68" y="323"/>
                  </a:cubicBezTo>
                  <a:cubicBezTo>
                    <a:pt x="30" y="323"/>
                    <a:pt x="0" y="293"/>
                    <a:pt x="0" y="256"/>
                  </a:cubicBezTo>
                  <a:cubicBezTo>
                    <a:pt x="0" y="67"/>
                    <a:pt x="0" y="67"/>
                    <a:pt x="0" y="67"/>
                  </a:cubicBezTo>
                  <a:cubicBezTo>
                    <a:pt x="0" y="30"/>
                    <a:pt x="30" y="0"/>
                    <a:pt x="68" y="0"/>
                  </a:cubicBezTo>
                  <a:cubicBezTo>
                    <a:pt x="1019" y="0"/>
                    <a:pt x="1019" y="0"/>
                    <a:pt x="1019" y="0"/>
                  </a:cubicBezTo>
                  <a:cubicBezTo>
                    <a:pt x="1056" y="0"/>
                    <a:pt x="1086" y="30"/>
                    <a:pt x="1086" y="67"/>
                  </a:cubicBezTo>
                  <a:lnTo>
                    <a:pt x="1086" y="256"/>
                  </a:lnTo>
                  <a:close/>
                </a:path>
              </a:pathLst>
            </a:custGeom>
            <a:solidFill>
              <a:srgbClr val="7FBC41">
                <a:lumMod val="75000"/>
              </a:srgbClr>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grpSp>
          <p:nvGrpSpPr>
            <p:cNvPr id="15" name="Group 43">
              <a:extLst>
                <a:ext uri="{FF2B5EF4-FFF2-40B4-BE49-F238E27FC236}">
                  <a16:creationId xmlns:a16="http://schemas.microsoft.com/office/drawing/2014/main" id="{F39827A9-E8CD-4297-B688-53F1E3283E44}"/>
                </a:ext>
              </a:extLst>
            </p:cNvPr>
            <p:cNvGrpSpPr/>
            <p:nvPr/>
          </p:nvGrpSpPr>
          <p:grpSpPr>
            <a:xfrm>
              <a:off x="4848225" y="1622425"/>
              <a:ext cx="2449512" cy="730250"/>
              <a:chOff x="4848225" y="1622425"/>
              <a:chExt cx="2449512" cy="730250"/>
            </a:xfrm>
          </p:grpSpPr>
          <p:sp>
            <p:nvSpPr>
              <p:cNvPr id="16" name="Freeform 35">
                <a:extLst>
                  <a:ext uri="{FF2B5EF4-FFF2-40B4-BE49-F238E27FC236}">
                    <a16:creationId xmlns:a16="http://schemas.microsoft.com/office/drawing/2014/main" id="{81A4BFF3-E0DC-406B-B5AB-5E99BD1DFB77}"/>
                  </a:ext>
                </a:extLst>
              </p:cNvPr>
              <p:cNvSpPr>
                <a:spLocks/>
              </p:cNvSpPr>
              <p:nvPr/>
            </p:nvSpPr>
            <p:spPr bwMode="auto">
              <a:xfrm>
                <a:off x="4848225" y="1622425"/>
                <a:ext cx="2449512" cy="730250"/>
              </a:xfrm>
              <a:custGeom>
                <a:avLst/>
                <a:gdLst>
                  <a:gd name="T0" fmla="*/ 1086 w 1086"/>
                  <a:gd name="T1" fmla="*/ 256 h 323"/>
                  <a:gd name="T2" fmla="*/ 1019 w 1086"/>
                  <a:gd name="T3" fmla="*/ 323 h 323"/>
                  <a:gd name="T4" fmla="*/ 68 w 1086"/>
                  <a:gd name="T5" fmla="*/ 323 h 323"/>
                  <a:gd name="T6" fmla="*/ 0 w 1086"/>
                  <a:gd name="T7" fmla="*/ 256 h 323"/>
                  <a:gd name="T8" fmla="*/ 0 w 1086"/>
                  <a:gd name="T9" fmla="*/ 67 h 323"/>
                  <a:gd name="T10" fmla="*/ 68 w 1086"/>
                  <a:gd name="T11" fmla="*/ 0 h 323"/>
                  <a:gd name="T12" fmla="*/ 1019 w 1086"/>
                  <a:gd name="T13" fmla="*/ 0 h 323"/>
                  <a:gd name="T14" fmla="*/ 1086 w 1086"/>
                  <a:gd name="T15" fmla="*/ 67 h 323"/>
                  <a:gd name="T16" fmla="*/ 1086 w 1086"/>
                  <a:gd name="T17" fmla="*/ 256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86" h="323">
                    <a:moveTo>
                      <a:pt x="1086" y="256"/>
                    </a:moveTo>
                    <a:cubicBezTo>
                      <a:pt x="1086" y="293"/>
                      <a:pt x="1056" y="323"/>
                      <a:pt x="1019" y="323"/>
                    </a:cubicBezTo>
                    <a:cubicBezTo>
                      <a:pt x="68" y="323"/>
                      <a:pt x="68" y="323"/>
                      <a:pt x="68" y="323"/>
                    </a:cubicBezTo>
                    <a:cubicBezTo>
                      <a:pt x="30" y="323"/>
                      <a:pt x="0" y="293"/>
                      <a:pt x="0" y="256"/>
                    </a:cubicBezTo>
                    <a:cubicBezTo>
                      <a:pt x="0" y="67"/>
                      <a:pt x="0" y="67"/>
                      <a:pt x="0" y="67"/>
                    </a:cubicBezTo>
                    <a:cubicBezTo>
                      <a:pt x="0" y="30"/>
                      <a:pt x="30" y="0"/>
                      <a:pt x="68" y="0"/>
                    </a:cubicBezTo>
                    <a:cubicBezTo>
                      <a:pt x="1019" y="0"/>
                      <a:pt x="1019" y="0"/>
                      <a:pt x="1019" y="0"/>
                    </a:cubicBezTo>
                    <a:cubicBezTo>
                      <a:pt x="1056" y="0"/>
                      <a:pt x="1086" y="30"/>
                      <a:pt x="1086" y="67"/>
                    </a:cubicBezTo>
                    <a:lnTo>
                      <a:pt x="1086" y="256"/>
                    </a:lnTo>
                    <a:close/>
                  </a:path>
                </a:pathLst>
              </a:custGeom>
              <a:solidFill>
                <a:srgbClr val="7FBC41"/>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17" name="TextBox 13">
                <a:extLst>
                  <a:ext uri="{FF2B5EF4-FFF2-40B4-BE49-F238E27FC236}">
                    <a16:creationId xmlns:a16="http://schemas.microsoft.com/office/drawing/2014/main" id="{099EE624-9C48-4E08-9430-47FB123CF06D}"/>
                  </a:ext>
                </a:extLst>
              </p:cNvPr>
              <p:cNvSpPr txBox="1"/>
              <p:nvPr/>
            </p:nvSpPr>
            <p:spPr>
              <a:xfrm>
                <a:off x="4951556" y="1754084"/>
                <a:ext cx="2106459" cy="410368"/>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tr-TR" sz="1400" b="1" dirty="0" smtClean="0"/>
                  <a:t>      TIP FAKÜLTESİ</a:t>
                </a:r>
                <a:endParaRPr kumimoji="0" lang="id-ID" sz="1400" b="1" i="0" u="none" strike="noStrike" kern="0" cap="none" spc="0" normalizeH="0" baseline="0" noProof="0" dirty="0">
                  <a:ln>
                    <a:noFill/>
                  </a:ln>
                  <a:solidFill>
                    <a:prstClr val="white"/>
                  </a:solidFill>
                  <a:effectLst/>
                  <a:uLnTx/>
                  <a:uFillTx/>
                  <a:latin typeface="ubuntu"/>
                </a:endParaRPr>
              </a:p>
            </p:txBody>
          </p:sp>
        </p:grpSp>
      </p:grpSp>
      <p:grpSp>
        <p:nvGrpSpPr>
          <p:cNvPr id="19" name="Group 49">
            <a:extLst>
              <a:ext uri="{FF2B5EF4-FFF2-40B4-BE49-F238E27FC236}">
                <a16:creationId xmlns:a16="http://schemas.microsoft.com/office/drawing/2014/main" id="{AD99AEFD-94D3-4F09-B490-EE9D4DEAFB2F}"/>
              </a:ext>
            </a:extLst>
          </p:cNvPr>
          <p:cNvGrpSpPr/>
          <p:nvPr/>
        </p:nvGrpSpPr>
        <p:grpSpPr>
          <a:xfrm>
            <a:off x="5343791" y="2186703"/>
            <a:ext cx="1953311" cy="627949"/>
            <a:chOff x="7287616" y="2900363"/>
            <a:chExt cx="2604415" cy="837265"/>
          </a:xfrm>
        </p:grpSpPr>
        <p:sp>
          <p:nvSpPr>
            <p:cNvPr id="20" name="Freeform 36">
              <a:extLst>
                <a:ext uri="{FF2B5EF4-FFF2-40B4-BE49-F238E27FC236}">
                  <a16:creationId xmlns:a16="http://schemas.microsoft.com/office/drawing/2014/main" id="{FEECAE2E-CCFE-4F48-AC7D-F0C1DAD92392}"/>
                </a:ext>
              </a:extLst>
            </p:cNvPr>
            <p:cNvSpPr>
              <a:spLocks/>
            </p:cNvSpPr>
            <p:nvPr/>
          </p:nvSpPr>
          <p:spPr bwMode="auto">
            <a:xfrm>
              <a:off x="7307581" y="2967691"/>
              <a:ext cx="2584450" cy="769937"/>
            </a:xfrm>
            <a:custGeom>
              <a:avLst/>
              <a:gdLst>
                <a:gd name="T0" fmla="*/ 1146 w 1146"/>
                <a:gd name="T1" fmla="*/ 270 h 341"/>
                <a:gd name="T2" fmla="*/ 1075 w 1146"/>
                <a:gd name="T3" fmla="*/ 341 h 341"/>
                <a:gd name="T4" fmla="*/ 71 w 1146"/>
                <a:gd name="T5" fmla="*/ 341 h 341"/>
                <a:gd name="T6" fmla="*/ 0 w 1146"/>
                <a:gd name="T7" fmla="*/ 270 h 341"/>
                <a:gd name="T8" fmla="*/ 0 w 1146"/>
                <a:gd name="T9" fmla="*/ 71 h 341"/>
                <a:gd name="T10" fmla="*/ 71 w 1146"/>
                <a:gd name="T11" fmla="*/ 0 h 341"/>
                <a:gd name="T12" fmla="*/ 1075 w 1146"/>
                <a:gd name="T13" fmla="*/ 0 h 341"/>
                <a:gd name="T14" fmla="*/ 1146 w 1146"/>
                <a:gd name="T15" fmla="*/ 71 h 341"/>
                <a:gd name="T16" fmla="*/ 1146 w 1146"/>
                <a:gd name="T17" fmla="*/ 27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6" h="341">
                  <a:moveTo>
                    <a:pt x="1146" y="270"/>
                  </a:moveTo>
                  <a:cubicBezTo>
                    <a:pt x="1146" y="309"/>
                    <a:pt x="1114" y="341"/>
                    <a:pt x="1075" y="341"/>
                  </a:cubicBezTo>
                  <a:cubicBezTo>
                    <a:pt x="71" y="341"/>
                    <a:pt x="71" y="341"/>
                    <a:pt x="71" y="341"/>
                  </a:cubicBezTo>
                  <a:cubicBezTo>
                    <a:pt x="32" y="341"/>
                    <a:pt x="0" y="309"/>
                    <a:pt x="0" y="270"/>
                  </a:cubicBezTo>
                  <a:cubicBezTo>
                    <a:pt x="0" y="71"/>
                    <a:pt x="0" y="71"/>
                    <a:pt x="0" y="71"/>
                  </a:cubicBezTo>
                  <a:cubicBezTo>
                    <a:pt x="0" y="32"/>
                    <a:pt x="32" y="0"/>
                    <a:pt x="71" y="0"/>
                  </a:cubicBezTo>
                  <a:cubicBezTo>
                    <a:pt x="1075" y="0"/>
                    <a:pt x="1075" y="0"/>
                    <a:pt x="1075" y="0"/>
                  </a:cubicBezTo>
                  <a:cubicBezTo>
                    <a:pt x="1114" y="0"/>
                    <a:pt x="1146" y="32"/>
                    <a:pt x="1146" y="71"/>
                  </a:cubicBezTo>
                  <a:lnTo>
                    <a:pt x="1146" y="270"/>
                  </a:lnTo>
                  <a:close/>
                </a:path>
              </a:pathLst>
            </a:custGeom>
            <a:solidFill>
              <a:srgbClr val="31A8DF">
                <a:lumMod val="75000"/>
              </a:srgbClr>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21" name="Freeform 36">
              <a:extLst>
                <a:ext uri="{FF2B5EF4-FFF2-40B4-BE49-F238E27FC236}">
                  <a16:creationId xmlns:a16="http://schemas.microsoft.com/office/drawing/2014/main" id="{7BF54547-B44D-4FF7-AAE8-6BC984314EA5}"/>
                </a:ext>
              </a:extLst>
            </p:cNvPr>
            <p:cNvSpPr>
              <a:spLocks/>
            </p:cNvSpPr>
            <p:nvPr/>
          </p:nvSpPr>
          <p:spPr bwMode="auto">
            <a:xfrm>
              <a:off x="7307263" y="2900363"/>
              <a:ext cx="2584450" cy="769937"/>
            </a:xfrm>
            <a:custGeom>
              <a:avLst/>
              <a:gdLst>
                <a:gd name="T0" fmla="*/ 1146 w 1146"/>
                <a:gd name="T1" fmla="*/ 270 h 341"/>
                <a:gd name="T2" fmla="*/ 1075 w 1146"/>
                <a:gd name="T3" fmla="*/ 341 h 341"/>
                <a:gd name="T4" fmla="*/ 71 w 1146"/>
                <a:gd name="T5" fmla="*/ 341 h 341"/>
                <a:gd name="T6" fmla="*/ 0 w 1146"/>
                <a:gd name="T7" fmla="*/ 270 h 341"/>
                <a:gd name="T8" fmla="*/ 0 w 1146"/>
                <a:gd name="T9" fmla="*/ 71 h 341"/>
                <a:gd name="T10" fmla="*/ 71 w 1146"/>
                <a:gd name="T11" fmla="*/ 0 h 341"/>
                <a:gd name="T12" fmla="*/ 1075 w 1146"/>
                <a:gd name="T13" fmla="*/ 0 h 341"/>
                <a:gd name="T14" fmla="*/ 1146 w 1146"/>
                <a:gd name="T15" fmla="*/ 71 h 341"/>
                <a:gd name="T16" fmla="*/ 1146 w 1146"/>
                <a:gd name="T17" fmla="*/ 27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6" h="341">
                  <a:moveTo>
                    <a:pt x="1146" y="270"/>
                  </a:moveTo>
                  <a:cubicBezTo>
                    <a:pt x="1146" y="309"/>
                    <a:pt x="1114" y="341"/>
                    <a:pt x="1075" y="341"/>
                  </a:cubicBezTo>
                  <a:cubicBezTo>
                    <a:pt x="71" y="341"/>
                    <a:pt x="71" y="341"/>
                    <a:pt x="71" y="341"/>
                  </a:cubicBezTo>
                  <a:cubicBezTo>
                    <a:pt x="32" y="341"/>
                    <a:pt x="0" y="309"/>
                    <a:pt x="0" y="270"/>
                  </a:cubicBezTo>
                  <a:cubicBezTo>
                    <a:pt x="0" y="71"/>
                    <a:pt x="0" y="71"/>
                    <a:pt x="0" y="71"/>
                  </a:cubicBezTo>
                  <a:cubicBezTo>
                    <a:pt x="0" y="32"/>
                    <a:pt x="32" y="0"/>
                    <a:pt x="71" y="0"/>
                  </a:cubicBezTo>
                  <a:cubicBezTo>
                    <a:pt x="1075" y="0"/>
                    <a:pt x="1075" y="0"/>
                    <a:pt x="1075" y="0"/>
                  </a:cubicBezTo>
                  <a:cubicBezTo>
                    <a:pt x="1114" y="0"/>
                    <a:pt x="1146" y="32"/>
                    <a:pt x="1146" y="71"/>
                  </a:cubicBezTo>
                  <a:lnTo>
                    <a:pt x="1146" y="270"/>
                  </a:lnTo>
                  <a:close/>
                </a:path>
              </a:pathLst>
            </a:custGeom>
            <a:solidFill>
              <a:srgbClr val="31A8DF"/>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22" name="TextBox 17">
              <a:extLst>
                <a:ext uri="{FF2B5EF4-FFF2-40B4-BE49-F238E27FC236}">
                  <a16:creationId xmlns:a16="http://schemas.microsoft.com/office/drawing/2014/main" id="{F2E91ABF-DFAE-468C-8A6A-18E245ADA1F2}"/>
                </a:ext>
              </a:extLst>
            </p:cNvPr>
            <p:cNvSpPr txBox="1"/>
            <p:nvPr/>
          </p:nvSpPr>
          <p:spPr>
            <a:xfrm>
              <a:off x="7287616" y="3019863"/>
              <a:ext cx="649195" cy="49244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tr-TR" sz="1800" b="1" i="0" u="none" strike="noStrike" kern="0" cap="none" spc="0" normalizeH="0" baseline="0" noProof="0" dirty="0" smtClean="0">
                  <a:ln>
                    <a:noFill/>
                  </a:ln>
                  <a:solidFill>
                    <a:prstClr val="white"/>
                  </a:solidFill>
                  <a:effectLst/>
                  <a:uLnTx/>
                  <a:uFillTx/>
                  <a:latin typeface="ubuntu"/>
                </a:rPr>
                <a:t>11</a:t>
              </a:r>
              <a:endParaRPr kumimoji="0" lang="id-ID" sz="1800" b="1" i="0" u="none" strike="noStrike" kern="0" cap="none" spc="0" normalizeH="0" baseline="0" noProof="0" dirty="0">
                <a:ln>
                  <a:noFill/>
                </a:ln>
                <a:solidFill>
                  <a:prstClr val="white"/>
                </a:solidFill>
                <a:effectLst/>
                <a:uLnTx/>
                <a:uFillTx/>
                <a:latin typeface="ubuntu"/>
              </a:endParaRPr>
            </a:p>
          </p:txBody>
        </p:sp>
        <p:sp>
          <p:nvSpPr>
            <p:cNvPr id="23" name="TextBox 18">
              <a:extLst>
                <a:ext uri="{FF2B5EF4-FFF2-40B4-BE49-F238E27FC236}">
                  <a16:creationId xmlns:a16="http://schemas.microsoft.com/office/drawing/2014/main" id="{0403C41F-E693-4ED5-BEA2-5F81588D823E}"/>
                </a:ext>
              </a:extLst>
            </p:cNvPr>
            <p:cNvSpPr txBox="1"/>
            <p:nvPr/>
          </p:nvSpPr>
          <p:spPr>
            <a:xfrm>
              <a:off x="7806516" y="3038636"/>
              <a:ext cx="2085475" cy="41036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tr-TR" sz="1400" b="1" i="0" u="none" strike="noStrike" kern="0" cap="none" spc="0" normalizeH="0" baseline="0" noProof="0" dirty="0" smtClean="0">
                  <a:ln>
                    <a:noFill/>
                  </a:ln>
                  <a:solidFill>
                    <a:prstClr val="black">
                      <a:lumMod val="95000"/>
                      <a:lumOff val="5000"/>
                    </a:prstClr>
                  </a:solidFill>
                  <a:effectLst/>
                  <a:uLnTx/>
                  <a:uFillTx/>
                  <a:latin typeface="calibri"/>
                </a:rPr>
                <a:t>MÜHENDİSLİK</a:t>
              </a:r>
              <a:endParaRPr kumimoji="0" lang="en-US" sz="1400" b="1" i="0" u="none" strike="noStrike" kern="0" cap="none" spc="0" normalizeH="0" baseline="0" noProof="0" dirty="0">
                <a:ln>
                  <a:noFill/>
                </a:ln>
                <a:solidFill>
                  <a:prstClr val="black">
                    <a:lumMod val="95000"/>
                    <a:lumOff val="5000"/>
                  </a:prstClr>
                </a:solidFill>
                <a:effectLst/>
                <a:uLnTx/>
                <a:uFillTx/>
                <a:latin typeface="Signika Negative" pitchFamily="2" charset="0"/>
              </a:endParaRPr>
            </a:p>
          </p:txBody>
        </p:sp>
      </p:grpSp>
      <p:grpSp>
        <p:nvGrpSpPr>
          <p:cNvPr id="24" name="Group 51">
            <a:extLst>
              <a:ext uri="{FF2B5EF4-FFF2-40B4-BE49-F238E27FC236}">
                <a16:creationId xmlns:a16="http://schemas.microsoft.com/office/drawing/2014/main" id="{98C88AC1-09BB-40D9-B6AE-F75E42A9266D}"/>
              </a:ext>
            </a:extLst>
          </p:cNvPr>
          <p:cNvGrpSpPr/>
          <p:nvPr/>
        </p:nvGrpSpPr>
        <p:grpSpPr>
          <a:xfrm>
            <a:off x="1593638" y="2186699"/>
            <a:ext cx="1938471" cy="628360"/>
            <a:chOff x="2287410" y="2900363"/>
            <a:chExt cx="2584628" cy="837815"/>
          </a:xfrm>
        </p:grpSpPr>
        <p:sp>
          <p:nvSpPr>
            <p:cNvPr id="25" name="Freeform 36">
              <a:extLst>
                <a:ext uri="{FF2B5EF4-FFF2-40B4-BE49-F238E27FC236}">
                  <a16:creationId xmlns:a16="http://schemas.microsoft.com/office/drawing/2014/main" id="{DB0F3AE1-3836-4FDF-A28F-9645C9FD4B82}"/>
                </a:ext>
              </a:extLst>
            </p:cNvPr>
            <p:cNvSpPr>
              <a:spLocks/>
            </p:cNvSpPr>
            <p:nvPr/>
          </p:nvSpPr>
          <p:spPr bwMode="auto">
            <a:xfrm>
              <a:off x="2287410" y="2968241"/>
              <a:ext cx="2584450" cy="769937"/>
            </a:xfrm>
            <a:custGeom>
              <a:avLst/>
              <a:gdLst>
                <a:gd name="T0" fmla="*/ 1146 w 1146"/>
                <a:gd name="T1" fmla="*/ 270 h 341"/>
                <a:gd name="T2" fmla="*/ 1075 w 1146"/>
                <a:gd name="T3" fmla="*/ 341 h 341"/>
                <a:gd name="T4" fmla="*/ 71 w 1146"/>
                <a:gd name="T5" fmla="*/ 341 h 341"/>
                <a:gd name="T6" fmla="*/ 0 w 1146"/>
                <a:gd name="T7" fmla="*/ 270 h 341"/>
                <a:gd name="T8" fmla="*/ 0 w 1146"/>
                <a:gd name="T9" fmla="*/ 71 h 341"/>
                <a:gd name="T10" fmla="*/ 71 w 1146"/>
                <a:gd name="T11" fmla="*/ 0 h 341"/>
                <a:gd name="T12" fmla="*/ 1075 w 1146"/>
                <a:gd name="T13" fmla="*/ 0 h 341"/>
                <a:gd name="T14" fmla="*/ 1146 w 1146"/>
                <a:gd name="T15" fmla="*/ 71 h 341"/>
                <a:gd name="T16" fmla="*/ 1146 w 1146"/>
                <a:gd name="T17" fmla="*/ 27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6" h="341">
                  <a:moveTo>
                    <a:pt x="1146" y="270"/>
                  </a:moveTo>
                  <a:cubicBezTo>
                    <a:pt x="1146" y="309"/>
                    <a:pt x="1114" y="341"/>
                    <a:pt x="1075" y="341"/>
                  </a:cubicBezTo>
                  <a:cubicBezTo>
                    <a:pt x="71" y="341"/>
                    <a:pt x="71" y="341"/>
                    <a:pt x="71" y="341"/>
                  </a:cubicBezTo>
                  <a:cubicBezTo>
                    <a:pt x="32" y="341"/>
                    <a:pt x="0" y="309"/>
                    <a:pt x="0" y="270"/>
                  </a:cubicBezTo>
                  <a:cubicBezTo>
                    <a:pt x="0" y="71"/>
                    <a:pt x="0" y="71"/>
                    <a:pt x="0" y="71"/>
                  </a:cubicBezTo>
                  <a:cubicBezTo>
                    <a:pt x="0" y="32"/>
                    <a:pt x="32" y="0"/>
                    <a:pt x="71" y="0"/>
                  </a:cubicBezTo>
                  <a:cubicBezTo>
                    <a:pt x="1075" y="0"/>
                    <a:pt x="1075" y="0"/>
                    <a:pt x="1075" y="0"/>
                  </a:cubicBezTo>
                  <a:cubicBezTo>
                    <a:pt x="1114" y="0"/>
                    <a:pt x="1146" y="32"/>
                    <a:pt x="1146" y="71"/>
                  </a:cubicBezTo>
                  <a:lnTo>
                    <a:pt x="1146" y="270"/>
                  </a:lnTo>
                  <a:close/>
                </a:path>
              </a:pathLst>
            </a:custGeom>
            <a:solidFill>
              <a:srgbClr val="EC5724">
                <a:lumMod val="75000"/>
              </a:srgbClr>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26" name="Freeform 37">
              <a:extLst>
                <a:ext uri="{FF2B5EF4-FFF2-40B4-BE49-F238E27FC236}">
                  <a16:creationId xmlns:a16="http://schemas.microsoft.com/office/drawing/2014/main" id="{E6FD21A4-41BC-40C5-8517-3F565ED75DBF}"/>
                </a:ext>
              </a:extLst>
            </p:cNvPr>
            <p:cNvSpPr>
              <a:spLocks/>
            </p:cNvSpPr>
            <p:nvPr/>
          </p:nvSpPr>
          <p:spPr bwMode="auto">
            <a:xfrm>
              <a:off x="2287588" y="2900363"/>
              <a:ext cx="2584450" cy="769937"/>
            </a:xfrm>
            <a:custGeom>
              <a:avLst/>
              <a:gdLst>
                <a:gd name="T0" fmla="*/ 1146 w 1146"/>
                <a:gd name="T1" fmla="*/ 270 h 341"/>
                <a:gd name="T2" fmla="*/ 1075 w 1146"/>
                <a:gd name="T3" fmla="*/ 341 h 341"/>
                <a:gd name="T4" fmla="*/ 71 w 1146"/>
                <a:gd name="T5" fmla="*/ 341 h 341"/>
                <a:gd name="T6" fmla="*/ 0 w 1146"/>
                <a:gd name="T7" fmla="*/ 270 h 341"/>
                <a:gd name="T8" fmla="*/ 0 w 1146"/>
                <a:gd name="T9" fmla="*/ 71 h 341"/>
                <a:gd name="T10" fmla="*/ 71 w 1146"/>
                <a:gd name="T11" fmla="*/ 0 h 341"/>
                <a:gd name="T12" fmla="*/ 1075 w 1146"/>
                <a:gd name="T13" fmla="*/ 0 h 341"/>
                <a:gd name="T14" fmla="*/ 1146 w 1146"/>
                <a:gd name="T15" fmla="*/ 71 h 341"/>
                <a:gd name="T16" fmla="*/ 1146 w 1146"/>
                <a:gd name="T17" fmla="*/ 27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6" h="341">
                  <a:moveTo>
                    <a:pt x="1146" y="270"/>
                  </a:moveTo>
                  <a:cubicBezTo>
                    <a:pt x="1146" y="309"/>
                    <a:pt x="1114" y="341"/>
                    <a:pt x="1075" y="341"/>
                  </a:cubicBezTo>
                  <a:cubicBezTo>
                    <a:pt x="71" y="341"/>
                    <a:pt x="71" y="341"/>
                    <a:pt x="71" y="341"/>
                  </a:cubicBezTo>
                  <a:cubicBezTo>
                    <a:pt x="32" y="341"/>
                    <a:pt x="0" y="309"/>
                    <a:pt x="0" y="270"/>
                  </a:cubicBezTo>
                  <a:cubicBezTo>
                    <a:pt x="0" y="71"/>
                    <a:pt x="0" y="71"/>
                    <a:pt x="0" y="71"/>
                  </a:cubicBezTo>
                  <a:cubicBezTo>
                    <a:pt x="0" y="32"/>
                    <a:pt x="32" y="0"/>
                    <a:pt x="71" y="0"/>
                  </a:cubicBezTo>
                  <a:cubicBezTo>
                    <a:pt x="1075" y="0"/>
                    <a:pt x="1075" y="0"/>
                    <a:pt x="1075" y="0"/>
                  </a:cubicBezTo>
                  <a:cubicBezTo>
                    <a:pt x="1114" y="0"/>
                    <a:pt x="1146" y="32"/>
                    <a:pt x="1146" y="71"/>
                  </a:cubicBezTo>
                  <a:lnTo>
                    <a:pt x="1146" y="270"/>
                  </a:lnTo>
                  <a:close/>
                </a:path>
              </a:pathLst>
            </a:custGeom>
            <a:solidFill>
              <a:srgbClr val="EC5724"/>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27" name="TextBox 21">
              <a:extLst>
                <a:ext uri="{FF2B5EF4-FFF2-40B4-BE49-F238E27FC236}">
                  <a16:creationId xmlns:a16="http://schemas.microsoft.com/office/drawing/2014/main" id="{64ED0FF1-1BDF-4579-8C63-CBD12CBC4BBA}"/>
                </a:ext>
              </a:extLst>
            </p:cNvPr>
            <p:cNvSpPr txBox="1"/>
            <p:nvPr/>
          </p:nvSpPr>
          <p:spPr>
            <a:xfrm>
              <a:off x="2367285" y="2932452"/>
              <a:ext cx="649195" cy="697628"/>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tr-TR" sz="2800" b="1" i="0" u="none" strike="noStrike" kern="0" cap="none" spc="0" normalizeH="0" baseline="0" noProof="0" dirty="0" smtClean="0">
                  <a:ln>
                    <a:noFill/>
                  </a:ln>
                  <a:solidFill>
                    <a:prstClr val="white"/>
                  </a:solidFill>
                  <a:effectLst/>
                  <a:uLnTx/>
                  <a:uFillTx/>
                  <a:latin typeface="ubuntu"/>
                </a:rPr>
                <a:t>7</a:t>
              </a:r>
              <a:endParaRPr kumimoji="0" lang="id-ID" sz="2800" b="1" i="0" u="none" strike="noStrike" kern="0" cap="none" spc="0" normalizeH="0" baseline="0" noProof="0" dirty="0">
                <a:ln>
                  <a:noFill/>
                </a:ln>
                <a:solidFill>
                  <a:prstClr val="white"/>
                </a:solidFill>
                <a:effectLst/>
                <a:uLnTx/>
                <a:uFillTx/>
                <a:latin typeface="ubuntu"/>
              </a:endParaRPr>
            </a:p>
          </p:txBody>
        </p:sp>
        <p:sp>
          <p:nvSpPr>
            <p:cNvPr id="28" name="TextBox 22">
              <a:extLst>
                <a:ext uri="{FF2B5EF4-FFF2-40B4-BE49-F238E27FC236}">
                  <a16:creationId xmlns:a16="http://schemas.microsoft.com/office/drawing/2014/main" id="{1FEB2308-82B0-458E-8B66-292A4F820887}"/>
                </a:ext>
              </a:extLst>
            </p:cNvPr>
            <p:cNvSpPr txBox="1"/>
            <p:nvPr/>
          </p:nvSpPr>
          <p:spPr>
            <a:xfrm>
              <a:off x="2919662" y="3088882"/>
              <a:ext cx="1844883" cy="41037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tr-TR" sz="1400" b="1" i="0" u="none" strike="noStrike" kern="0" cap="none" spc="0" normalizeH="0" baseline="0" noProof="0" dirty="0" smtClean="0">
                  <a:ln>
                    <a:noFill/>
                  </a:ln>
                  <a:solidFill>
                    <a:prstClr val="black">
                      <a:lumMod val="95000"/>
                      <a:lumOff val="5000"/>
                    </a:prstClr>
                  </a:solidFill>
                  <a:effectLst/>
                  <a:uLnTx/>
                  <a:uFillTx/>
                  <a:latin typeface="calibri"/>
                </a:rPr>
                <a:t>DİŞ HEKİMLİĞİ</a:t>
              </a:r>
              <a:endParaRPr kumimoji="0" lang="en-US" sz="1400" b="1" i="0" u="none" strike="noStrike" kern="0" cap="none" spc="0" normalizeH="0" baseline="0" noProof="0" dirty="0">
                <a:ln>
                  <a:noFill/>
                </a:ln>
                <a:solidFill>
                  <a:prstClr val="black">
                    <a:lumMod val="95000"/>
                    <a:lumOff val="5000"/>
                  </a:prstClr>
                </a:solidFill>
                <a:effectLst/>
                <a:uLnTx/>
                <a:uFillTx/>
                <a:latin typeface="Signika Negative" pitchFamily="2" charset="0"/>
              </a:endParaRPr>
            </a:p>
          </p:txBody>
        </p:sp>
      </p:grpSp>
      <p:grpSp>
        <p:nvGrpSpPr>
          <p:cNvPr id="29" name="Group 55">
            <a:extLst>
              <a:ext uri="{FF2B5EF4-FFF2-40B4-BE49-F238E27FC236}">
                <a16:creationId xmlns:a16="http://schemas.microsoft.com/office/drawing/2014/main" id="{1FDC6282-8106-4C25-A250-EF829520E552}"/>
              </a:ext>
            </a:extLst>
          </p:cNvPr>
          <p:cNvGrpSpPr/>
          <p:nvPr/>
        </p:nvGrpSpPr>
        <p:grpSpPr>
          <a:xfrm>
            <a:off x="5357746" y="3171349"/>
            <a:ext cx="1939119" cy="637142"/>
            <a:chOff x="7306221" y="4213225"/>
            <a:chExt cx="2585492" cy="849523"/>
          </a:xfrm>
        </p:grpSpPr>
        <p:sp>
          <p:nvSpPr>
            <p:cNvPr id="30" name="Freeform 36">
              <a:extLst>
                <a:ext uri="{FF2B5EF4-FFF2-40B4-BE49-F238E27FC236}">
                  <a16:creationId xmlns:a16="http://schemas.microsoft.com/office/drawing/2014/main" id="{BBF6AF68-1FE1-4D47-9AC1-307D114409FA}"/>
                </a:ext>
              </a:extLst>
            </p:cNvPr>
            <p:cNvSpPr>
              <a:spLocks/>
            </p:cNvSpPr>
            <p:nvPr/>
          </p:nvSpPr>
          <p:spPr bwMode="auto">
            <a:xfrm>
              <a:off x="7306221" y="4292811"/>
              <a:ext cx="2584450" cy="769937"/>
            </a:xfrm>
            <a:custGeom>
              <a:avLst/>
              <a:gdLst>
                <a:gd name="T0" fmla="*/ 1146 w 1146"/>
                <a:gd name="T1" fmla="*/ 270 h 341"/>
                <a:gd name="T2" fmla="*/ 1075 w 1146"/>
                <a:gd name="T3" fmla="*/ 341 h 341"/>
                <a:gd name="T4" fmla="*/ 71 w 1146"/>
                <a:gd name="T5" fmla="*/ 341 h 341"/>
                <a:gd name="T6" fmla="*/ 0 w 1146"/>
                <a:gd name="T7" fmla="*/ 270 h 341"/>
                <a:gd name="T8" fmla="*/ 0 w 1146"/>
                <a:gd name="T9" fmla="*/ 71 h 341"/>
                <a:gd name="T10" fmla="*/ 71 w 1146"/>
                <a:gd name="T11" fmla="*/ 0 h 341"/>
                <a:gd name="T12" fmla="*/ 1075 w 1146"/>
                <a:gd name="T13" fmla="*/ 0 h 341"/>
                <a:gd name="T14" fmla="*/ 1146 w 1146"/>
                <a:gd name="T15" fmla="*/ 71 h 341"/>
                <a:gd name="T16" fmla="*/ 1146 w 1146"/>
                <a:gd name="T17" fmla="*/ 27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6" h="341">
                  <a:moveTo>
                    <a:pt x="1146" y="270"/>
                  </a:moveTo>
                  <a:cubicBezTo>
                    <a:pt x="1146" y="309"/>
                    <a:pt x="1114" y="341"/>
                    <a:pt x="1075" y="341"/>
                  </a:cubicBezTo>
                  <a:cubicBezTo>
                    <a:pt x="71" y="341"/>
                    <a:pt x="71" y="341"/>
                    <a:pt x="71" y="341"/>
                  </a:cubicBezTo>
                  <a:cubicBezTo>
                    <a:pt x="32" y="341"/>
                    <a:pt x="0" y="309"/>
                    <a:pt x="0" y="270"/>
                  </a:cubicBezTo>
                  <a:cubicBezTo>
                    <a:pt x="0" y="71"/>
                    <a:pt x="0" y="71"/>
                    <a:pt x="0" y="71"/>
                  </a:cubicBezTo>
                  <a:cubicBezTo>
                    <a:pt x="0" y="32"/>
                    <a:pt x="32" y="0"/>
                    <a:pt x="71" y="0"/>
                  </a:cubicBezTo>
                  <a:cubicBezTo>
                    <a:pt x="1075" y="0"/>
                    <a:pt x="1075" y="0"/>
                    <a:pt x="1075" y="0"/>
                  </a:cubicBezTo>
                  <a:cubicBezTo>
                    <a:pt x="1114" y="0"/>
                    <a:pt x="1146" y="32"/>
                    <a:pt x="1146" y="71"/>
                  </a:cubicBezTo>
                  <a:lnTo>
                    <a:pt x="1146" y="270"/>
                  </a:lnTo>
                  <a:close/>
                </a:path>
              </a:pathLst>
            </a:custGeom>
            <a:solidFill>
              <a:srgbClr val="7B67AD">
                <a:lumMod val="75000"/>
              </a:srgbClr>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31" name="Freeform 38">
              <a:extLst>
                <a:ext uri="{FF2B5EF4-FFF2-40B4-BE49-F238E27FC236}">
                  <a16:creationId xmlns:a16="http://schemas.microsoft.com/office/drawing/2014/main" id="{3AE7B48E-4B75-4502-A591-B1734E3C74C5}"/>
                </a:ext>
              </a:extLst>
            </p:cNvPr>
            <p:cNvSpPr>
              <a:spLocks/>
            </p:cNvSpPr>
            <p:nvPr/>
          </p:nvSpPr>
          <p:spPr bwMode="auto">
            <a:xfrm>
              <a:off x="7307263" y="4213225"/>
              <a:ext cx="2584450" cy="769937"/>
            </a:xfrm>
            <a:custGeom>
              <a:avLst/>
              <a:gdLst>
                <a:gd name="T0" fmla="*/ 1146 w 1146"/>
                <a:gd name="T1" fmla="*/ 270 h 341"/>
                <a:gd name="T2" fmla="*/ 1075 w 1146"/>
                <a:gd name="T3" fmla="*/ 341 h 341"/>
                <a:gd name="T4" fmla="*/ 71 w 1146"/>
                <a:gd name="T5" fmla="*/ 341 h 341"/>
                <a:gd name="T6" fmla="*/ 0 w 1146"/>
                <a:gd name="T7" fmla="*/ 270 h 341"/>
                <a:gd name="T8" fmla="*/ 0 w 1146"/>
                <a:gd name="T9" fmla="*/ 71 h 341"/>
                <a:gd name="T10" fmla="*/ 71 w 1146"/>
                <a:gd name="T11" fmla="*/ 0 h 341"/>
                <a:gd name="T12" fmla="*/ 1075 w 1146"/>
                <a:gd name="T13" fmla="*/ 0 h 341"/>
                <a:gd name="T14" fmla="*/ 1146 w 1146"/>
                <a:gd name="T15" fmla="*/ 71 h 341"/>
                <a:gd name="T16" fmla="*/ 1146 w 1146"/>
                <a:gd name="T17" fmla="*/ 27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6" h="341">
                  <a:moveTo>
                    <a:pt x="1146" y="270"/>
                  </a:moveTo>
                  <a:cubicBezTo>
                    <a:pt x="1146" y="309"/>
                    <a:pt x="1114" y="341"/>
                    <a:pt x="1075" y="341"/>
                  </a:cubicBezTo>
                  <a:cubicBezTo>
                    <a:pt x="71" y="341"/>
                    <a:pt x="71" y="341"/>
                    <a:pt x="71" y="341"/>
                  </a:cubicBezTo>
                  <a:cubicBezTo>
                    <a:pt x="32" y="341"/>
                    <a:pt x="0" y="309"/>
                    <a:pt x="0" y="270"/>
                  </a:cubicBezTo>
                  <a:cubicBezTo>
                    <a:pt x="0" y="71"/>
                    <a:pt x="0" y="71"/>
                    <a:pt x="0" y="71"/>
                  </a:cubicBezTo>
                  <a:cubicBezTo>
                    <a:pt x="0" y="32"/>
                    <a:pt x="32" y="0"/>
                    <a:pt x="71" y="0"/>
                  </a:cubicBezTo>
                  <a:cubicBezTo>
                    <a:pt x="1075" y="0"/>
                    <a:pt x="1075" y="0"/>
                    <a:pt x="1075" y="0"/>
                  </a:cubicBezTo>
                  <a:cubicBezTo>
                    <a:pt x="1114" y="0"/>
                    <a:pt x="1146" y="32"/>
                    <a:pt x="1146" y="71"/>
                  </a:cubicBezTo>
                  <a:lnTo>
                    <a:pt x="1146" y="270"/>
                  </a:lnTo>
                  <a:close/>
                </a:path>
              </a:pathLst>
            </a:custGeom>
            <a:solidFill>
              <a:srgbClr val="7B67AD"/>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32" name="TextBox 25">
              <a:extLst>
                <a:ext uri="{FF2B5EF4-FFF2-40B4-BE49-F238E27FC236}">
                  <a16:creationId xmlns:a16="http://schemas.microsoft.com/office/drawing/2014/main" id="{ADD99C84-E044-4987-85B7-0FD67D9273E0}"/>
                </a:ext>
              </a:extLst>
            </p:cNvPr>
            <p:cNvSpPr txBox="1"/>
            <p:nvPr/>
          </p:nvSpPr>
          <p:spPr>
            <a:xfrm>
              <a:off x="7378888" y="4337350"/>
              <a:ext cx="649195" cy="492443"/>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tr-TR" sz="1800" b="1" i="0" u="none" strike="noStrike" kern="0" cap="none" spc="0" normalizeH="0" baseline="0" noProof="0" dirty="0" smtClean="0">
                  <a:ln>
                    <a:noFill/>
                  </a:ln>
                  <a:solidFill>
                    <a:prstClr val="white"/>
                  </a:solidFill>
                  <a:effectLst/>
                  <a:uLnTx/>
                  <a:uFillTx/>
                  <a:latin typeface="ubuntu"/>
                </a:rPr>
                <a:t>1</a:t>
              </a:r>
              <a:endParaRPr kumimoji="0" lang="id-ID" sz="1800" b="1" i="0" u="none" strike="noStrike" kern="0" cap="none" spc="0" normalizeH="0" baseline="0" noProof="0" dirty="0">
                <a:ln>
                  <a:noFill/>
                </a:ln>
                <a:solidFill>
                  <a:prstClr val="white"/>
                </a:solidFill>
                <a:effectLst/>
                <a:uLnTx/>
                <a:uFillTx/>
                <a:latin typeface="ubuntu"/>
              </a:endParaRPr>
            </a:p>
          </p:txBody>
        </p:sp>
        <p:sp>
          <p:nvSpPr>
            <p:cNvPr id="33" name="TextBox 26">
              <a:extLst>
                <a:ext uri="{FF2B5EF4-FFF2-40B4-BE49-F238E27FC236}">
                  <a16:creationId xmlns:a16="http://schemas.microsoft.com/office/drawing/2014/main" id="{B879C4F9-AF37-4D39-96C1-4061E4762379}"/>
                </a:ext>
              </a:extLst>
            </p:cNvPr>
            <p:cNvSpPr txBox="1"/>
            <p:nvPr/>
          </p:nvSpPr>
          <p:spPr>
            <a:xfrm>
              <a:off x="7919002" y="4392696"/>
              <a:ext cx="1844883"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tr-TR" sz="1200" b="1" i="0" u="none" strike="noStrike" kern="0" cap="none" spc="0" normalizeH="0" baseline="0" noProof="0" dirty="0" smtClean="0">
                  <a:ln>
                    <a:noFill/>
                  </a:ln>
                  <a:solidFill>
                    <a:prstClr val="black">
                      <a:lumMod val="95000"/>
                      <a:lumOff val="5000"/>
                    </a:prstClr>
                  </a:solidFill>
                  <a:effectLst/>
                  <a:uLnTx/>
                  <a:uFillTx/>
                  <a:latin typeface="calibri"/>
                </a:rPr>
                <a:t>MİMARLIK</a:t>
              </a:r>
              <a:endParaRPr kumimoji="0" lang="en-US" sz="1200" b="1" i="0" u="none" strike="noStrike" kern="0" cap="none" spc="0" normalizeH="0" baseline="0" noProof="0" dirty="0">
                <a:ln>
                  <a:noFill/>
                </a:ln>
                <a:solidFill>
                  <a:prstClr val="black">
                    <a:lumMod val="95000"/>
                    <a:lumOff val="5000"/>
                  </a:prstClr>
                </a:solidFill>
                <a:effectLst/>
                <a:uLnTx/>
                <a:uFillTx/>
                <a:latin typeface="Signika Negative" pitchFamily="2" charset="0"/>
              </a:endParaRPr>
            </a:p>
          </p:txBody>
        </p:sp>
      </p:grpSp>
      <p:grpSp>
        <p:nvGrpSpPr>
          <p:cNvPr id="34" name="Group 54">
            <a:extLst>
              <a:ext uri="{FF2B5EF4-FFF2-40B4-BE49-F238E27FC236}">
                <a16:creationId xmlns:a16="http://schemas.microsoft.com/office/drawing/2014/main" id="{75B3BC10-1588-4051-BB32-BD79672EA64A}"/>
              </a:ext>
            </a:extLst>
          </p:cNvPr>
          <p:cNvGrpSpPr/>
          <p:nvPr/>
        </p:nvGrpSpPr>
        <p:grpSpPr>
          <a:xfrm>
            <a:off x="1590319" y="3171349"/>
            <a:ext cx="1941790" cy="637142"/>
            <a:chOff x="2282985" y="4213225"/>
            <a:chExt cx="2589053" cy="849523"/>
          </a:xfrm>
        </p:grpSpPr>
        <p:sp>
          <p:nvSpPr>
            <p:cNvPr id="35" name="Freeform 36">
              <a:extLst>
                <a:ext uri="{FF2B5EF4-FFF2-40B4-BE49-F238E27FC236}">
                  <a16:creationId xmlns:a16="http://schemas.microsoft.com/office/drawing/2014/main" id="{459F9AB4-101E-46D8-A17A-113EE67B6A3F}"/>
                </a:ext>
              </a:extLst>
            </p:cNvPr>
            <p:cNvSpPr>
              <a:spLocks/>
            </p:cNvSpPr>
            <p:nvPr/>
          </p:nvSpPr>
          <p:spPr bwMode="auto">
            <a:xfrm>
              <a:off x="2282985" y="4292811"/>
              <a:ext cx="2584450" cy="769937"/>
            </a:xfrm>
            <a:custGeom>
              <a:avLst/>
              <a:gdLst>
                <a:gd name="T0" fmla="*/ 1146 w 1146"/>
                <a:gd name="T1" fmla="*/ 270 h 341"/>
                <a:gd name="T2" fmla="*/ 1075 w 1146"/>
                <a:gd name="T3" fmla="*/ 341 h 341"/>
                <a:gd name="T4" fmla="*/ 71 w 1146"/>
                <a:gd name="T5" fmla="*/ 341 h 341"/>
                <a:gd name="T6" fmla="*/ 0 w 1146"/>
                <a:gd name="T7" fmla="*/ 270 h 341"/>
                <a:gd name="T8" fmla="*/ 0 w 1146"/>
                <a:gd name="T9" fmla="*/ 71 h 341"/>
                <a:gd name="T10" fmla="*/ 71 w 1146"/>
                <a:gd name="T11" fmla="*/ 0 h 341"/>
                <a:gd name="T12" fmla="*/ 1075 w 1146"/>
                <a:gd name="T13" fmla="*/ 0 h 341"/>
                <a:gd name="T14" fmla="*/ 1146 w 1146"/>
                <a:gd name="T15" fmla="*/ 71 h 341"/>
                <a:gd name="T16" fmla="*/ 1146 w 1146"/>
                <a:gd name="T17" fmla="*/ 27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6" h="341">
                  <a:moveTo>
                    <a:pt x="1146" y="270"/>
                  </a:moveTo>
                  <a:cubicBezTo>
                    <a:pt x="1146" y="309"/>
                    <a:pt x="1114" y="341"/>
                    <a:pt x="1075" y="341"/>
                  </a:cubicBezTo>
                  <a:cubicBezTo>
                    <a:pt x="71" y="341"/>
                    <a:pt x="71" y="341"/>
                    <a:pt x="71" y="341"/>
                  </a:cubicBezTo>
                  <a:cubicBezTo>
                    <a:pt x="32" y="341"/>
                    <a:pt x="0" y="309"/>
                    <a:pt x="0" y="270"/>
                  </a:cubicBezTo>
                  <a:cubicBezTo>
                    <a:pt x="0" y="71"/>
                    <a:pt x="0" y="71"/>
                    <a:pt x="0" y="71"/>
                  </a:cubicBezTo>
                  <a:cubicBezTo>
                    <a:pt x="0" y="32"/>
                    <a:pt x="32" y="0"/>
                    <a:pt x="71" y="0"/>
                  </a:cubicBezTo>
                  <a:cubicBezTo>
                    <a:pt x="1075" y="0"/>
                    <a:pt x="1075" y="0"/>
                    <a:pt x="1075" y="0"/>
                  </a:cubicBezTo>
                  <a:cubicBezTo>
                    <a:pt x="1114" y="0"/>
                    <a:pt x="1146" y="32"/>
                    <a:pt x="1146" y="71"/>
                  </a:cubicBezTo>
                  <a:lnTo>
                    <a:pt x="1146" y="270"/>
                  </a:lnTo>
                  <a:close/>
                </a:path>
              </a:pathLst>
            </a:custGeom>
            <a:solidFill>
              <a:srgbClr val="FDB817">
                <a:lumMod val="75000"/>
              </a:srgbClr>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36" name="Freeform 39">
              <a:extLst>
                <a:ext uri="{FF2B5EF4-FFF2-40B4-BE49-F238E27FC236}">
                  <a16:creationId xmlns:a16="http://schemas.microsoft.com/office/drawing/2014/main" id="{B434642F-E8E4-49DB-A97F-0E1D71A2BE89}"/>
                </a:ext>
              </a:extLst>
            </p:cNvPr>
            <p:cNvSpPr>
              <a:spLocks/>
            </p:cNvSpPr>
            <p:nvPr/>
          </p:nvSpPr>
          <p:spPr bwMode="auto">
            <a:xfrm>
              <a:off x="2287588" y="4213225"/>
              <a:ext cx="2584450" cy="769937"/>
            </a:xfrm>
            <a:custGeom>
              <a:avLst/>
              <a:gdLst>
                <a:gd name="T0" fmla="*/ 1146 w 1146"/>
                <a:gd name="T1" fmla="*/ 270 h 341"/>
                <a:gd name="T2" fmla="*/ 1075 w 1146"/>
                <a:gd name="T3" fmla="*/ 341 h 341"/>
                <a:gd name="T4" fmla="*/ 71 w 1146"/>
                <a:gd name="T5" fmla="*/ 341 h 341"/>
                <a:gd name="T6" fmla="*/ 0 w 1146"/>
                <a:gd name="T7" fmla="*/ 270 h 341"/>
                <a:gd name="T8" fmla="*/ 0 w 1146"/>
                <a:gd name="T9" fmla="*/ 71 h 341"/>
                <a:gd name="T10" fmla="*/ 71 w 1146"/>
                <a:gd name="T11" fmla="*/ 0 h 341"/>
                <a:gd name="T12" fmla="*/ 1075 w 1146"/>
                <a:gd name="T13" fmla="*/ 0 h 341"/>
                <a:gd name="T14" fmla="*/ 1146 w 1146"/>
                <a:gd name="T15" fmla="*/ 71 h 341"/>
                <a:gd name="T16" fmla="*/ 1146 w 1146"/>
                <a:gd name="T17" fmla="*/ 27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6" h="341">
                  <a:moveTo>
                    <a:pt x="1146" y="270"/>
                  </a:moveTo>
                  <a:cubicBezTo>
                    <a:pt x="1146" y="309"/>
                    <a:pt x="1114" y="341"/>
                    <a:pt x="1075" y="341"/>
                  </a:cubicBezTo>
                  <a:cubicBezTo>
                    <a:pt x="71" y="341"/>
                    <a:pt x="71" y="341"/>
                    <a:pt x="71" y="341"/>
                  </a:cubicBezTo>
                  <a:cubicBezTo>
                    <a:pt x="32" y="341"/>
                    <a:pt x="0" y="309"/>
                    <a:pt x="0" y="270"/>
                  </a:cubicBezTo>
                  <a:cubicBezTo>
                    <a:pt x="0" y="71"/>
                    <a:pt x="0" y="71"/>
                    <a:pt x="0" y="71"/>
                  </a:cubicBezTo>
                  <a:cubicBezTo>
                    <a:pt x="0" y="32"/>
                    <a:pt x="32" y="0"/>
                    <a:pt x="71" y="0"/>
                  </a:cubicBezTo>
                  <a:cubicBezTo>
                    <a:pt x="1075" y="0"/>
                    <a:pt x="1075" y="0"/>
                    <a:pt x="1075" y="0"/>
                  </a:cubicBezTo>
                  <a:cubicBezTo>
                    <a:pt x="1114" y="0"/>
                    <a:pt x="1146" y="32"/>
                    <a:pt x="1146" y="71"/>
                  </a:cubicBezTo>
                  <a:lnTo>
                    <a:pt x="1146" y="270"/>
                  </a:lnTo>
                  <a:close/>
                </a:path>
              </a:pathLst>
            </a:custGeom>
            <a:solidFill>
              <a:srgbClr val="FDB817"/>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37" name="TextBox 29">
              <a:extLst>
                <a:ext uri="{FF2B5EF4-FFF2-40B4-BE49-F238E27FC236}">
                  <a16:creationId xmlns:a16="http://schemas.microsoft.com/office/drawing/2014/main" id="{EF240CF3-ED2A-4D53-ABD8-E359DFCE87E9}"/>
                </a:ext>
              </a:extLst>
            </p:cNvPr>
            <p:cNvSpPr txBox="1"/>
            <p:nvPr/>
          </p:nvSpPr>
          <p:spPr>
            <a:xfrm>
              <a:off x="2367285" y="4337350"/>
              <a:ext cx="649195" cy="492443"/>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tr-TR" sz="1800" b="1" i="0" u="none" strike="noStrike" kern="0" cap="none" spc="0" normalizeH="0" baseline="0" noProof="0" dirty="0" smtClean="0">
                  <a:ln>
                    <a:noFill/>
                  </a:ln>
                  <a:solidFill>
                    <a:prstClr val="white"/>
                  </a:solidFill>
                  <a:effectLst/>
                  <a:uLnTx/>
                  <a:uFillTx/>
                  <a:latin typeface="ubuntu"/>
                </a:rPr>
                <a:t>3</a:t>
              </a:r>
              <a:endParaRPr kumimoji="0" lang="id-ID" sz="1800" b="1" i="0" u="none" strike="noStrike" kern="0" cap="none" spc="0" normalizeH="0" baseline="0" noProof="0" dirty="0">
                <a:ln>
                  <a:noFill/>
                </a:ln>
                <a:solidFill>
                  <a:prstClr val="white"/>
                </a:solidFill>
                <a:effectLst/>
                <a:uLnTx/>
                <a:uFillTx/>
                <a:latin typeface="ubuntu"/>
              </a:endParaRPr>
            </a:p>
          </p:txBody>
        </p:sp>
        <p:sp>
          <p:nvSpPr>
            <p:cNvPr id="38" name="TextBox 30">
              <a:extLst>
                <a:ext uri="{FF2B5EF4-FFF2-40B4-BE49-F238E27FC236}">
                  <a16:creationId xmlns:a16="http://schemas.microsoft.com/office/drawing/2014/main" id="{BBCD1B50-35A7-49F9-B0C6-D86BEDE7AB8F}"/>
                </a:ext>
              </a:extLst>
            </p:cNvPr>
            <p:cNvSpPr txBox="1"/>
            <p:nvPr/>
          </p:nvSpPr>
          <p:spPr>
            <a:xfrm>
              <a:off x="2919662" y="4432937"/>
              <a:ext cx="1844882" cy="45140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tr-TR" sz="1600" b="1" i="0" u="none" strike="noStrike" kern="0" cap="none" spc="0" normalizeH="0" baseline="0" noProof="0" dirty="0" smtClean="0">
                  <a:ln>
                    <a:noFill/>
                  </a:ln>
                  <a:solidFill>
                    <a:prstClr val="black">
                      <a:lumMod val="95000"/>
                      <a:lumOff val="5000"/>
                    </a:prstClr>
                  </a:solidFill>
                  <a:effectLst/>
                  <a:uLnTx/>
                  <a:uFillTx/>
                  <a:latin typeface="calibri"/>
                </a:rPr>
                <a:t>HUKUK</a:t>
              </a:r>
              <a:endParaRPr kumimoji="0" lang="en-US" sz="1600" b="1" i="0" u="none" strike="noStrike" kern="0" cap="none" spc="0" normalizeH="0" baseline="0" noProof="0" dirty="0">
                <a:ln>
                  <a:noFill/>
                </a:ln>
                <a:solidFill>
                  <a:prstClr val="black">
                    <a:lumMod val="95000"/>
                    <a:lumOff val="5000"/>
                  </a:prstClr>
                </a:solidFill>
                <a:effectLst/>
                <a:uLnTx/>
                <a:uFillTx/>
                <a:latin typeface="Signika Negative" pitchFamily="2" charset="0"/>
              </a:endParaRPr>
            </a:p>
          </p:txBody>
        </p:sp>
      </p:grpSp>
      <p:grpSp>
        <p:nvGrpSpPr>
          <p:cNvPr id="39" name="Group 58">
            <a:extLst>
              <a:ext uri="{FF2B5EF4-FFF2-40B4-BE49-F238E27FC236}">
                <a16:creationId xmlns:a16="http://schemas.microsoft.com/office/drawing/2014/main" id="{FEB66392-D5CA-4938-8DC8-E49B74549326}"/>
              </a:ext>
            </a:extLst>
          </p:cNvPr>
          <p:cNvGrpSpPr/>
          <p:nvPr/>
        </p:nvGrpSpPr>
        <p:grpSpPr>
          <a:xfrm>
            <a:off x="3510060" y="4170284"/>
            <a:ext cx="1841323" cy="587963"/>
            <a:chOff x="4842640" y="5545138"/>
            <a:chExt cx="2455097" cy="783951"/>
          </a:xfrm>
        </p:grpSpPr>
        <p:sp>
          <p:nvSpPr>
            <p:cNvPr id="40" name="Freeform 35">
              <a:extLst>
                <a:ext uri="{FF2B5EF4-FFF2-40B4-BE49-F238E27FC236}">
                  <a16:creationId xmlns:a16="http://schemas.microsoft.com/office/drawing/2014/main" id="{5839651C-D52F-4167-BD28-353D17E4FD7F}"/>
                </a:ext>
              </a:extLst>
            </p:cNvPr>
            <p:cNvSpPr>
              <a:spLocks/>
            </p:cNvSpPr>
            <p:nvPr/>
          </p:nvSpPr>
          <p:spPr bwMode="auto">
            <a:xfrm>
              <a:off x="4847122" y="5598839"/>
              <a:ext cx="2449512" cy="730250"/>
            </a:xfrm>
            <a:custGeom>
              <a:avLst/>
              <a:gdLst>
                <a:gd name="T0" fmla="*/ 1086 w 1086"/>
                <a:gd name="T1" fmla="*/ 256 h 323"/>
                <a:gd name="T2" fmla="*/ 1019 w 1086"/>
                <a:gd name="T3" fmla="*/ 323 h 323"/>
                <a:gd name="T4" fmla="*/ 68 w 1086"/>
                <a:gd name="T5" fmla="*/ 323 h 323"/>
                <a:gd name="T6" fmla="*/ 0 w 1086"/>
                <a:gd name="T7" fmla="*/ 256 h 323"/>
                <a:gd name="T8" fmla="*/ 0 w 1086"/>
                <a:gd name="T9" fmla="*/ 67 h 323"/>
                <a:gd name="T10" fmla="*/ 68 w 1086"/>
                <a:gd name="T11" fmla="*/ 0 h 323"/>
                <a:gd name="T12" fmla="*/ 1019 w 1086"/>
                <a:gd name="T13" fmla="*/ 0 h 323"/>
                <a:gd name="T14" fmla="*/ 1086 w 1086"/>
                <a:gd name="T15" fmla="*/ 67 h 323"/>
                <a:gd name="T16" fmla="*/ 1086 w 1086"/>
                <a:gd name="T17" fmla="*/ 256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86" h="323">
                  <a:moveTo>
                    <a:pt x="1086" y="256"/>
                  </a:moveTo>
                  <a:cubicBezTo>
                    <a:pt x="1086" y="293"/>
                    <a:pt x="1056" y="323"/>
                    <a:pt x="1019" y="323"/>
                  </a:cubicBezTo>
                  <a:cubicBezTo>
                    <a:pt x="68" y="323"/>
                    <a:pt x="68" y="323"/>
                    <a:pt x="68" y="323"/>
                  </a:cubicBezTo>
                  <a:cubicBezTo>
                    <a:pt x="30" y="323"/>
                    <a:pt x="0" y="293"/>
                    <a:pt x="0" y="256"/>
                  </a:cubicBezTo>
                  <a:cubicBezTo>
                    <a:pt x="0" y="67"/>
                    <a:pt x="0" y="67"/>
                    <a:pt x="0" y="67"/>
                  </a:cubicBezTo>
                  <a:cubicBezTo>
                    <a:pt x="0" y="30"/>
                    <a:pt x="30" y="0"/>
                    <a:pt x="68" y="0"/>
                  </a:cubicBezTo>
                  <a:cubicBezTo>
                    <a:pt x="1019" y="0"/>
                    <a:pt x="1019" y="0"/>
                    <a:pt x="1019" y="0"/>
                  </a:cubicBezTo>
                  <a:cubicBezTo>
                    <a:pt x="1056" y="0"/>
                    <a:pt x="1086" y="30"/>
                    <a:pt x="1086" y="67"/>
                  </a:cubicBezTo>
                  <a:lnTo>
                    <a:pt x="1086" y="256"/>
                  </a:lnTo>
                  <a:close/>
                </a:path>
              </a:pathLst>
            </a:custGeom>
            <a:solidFill>
              <a:srgbClr val="BB2326">
                <a:lumMod val="75000"/>
              </a:srgbClr>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41" name="Freeform 40">
              <a:extLst>
                <a:ext uri="{FF2B5EF4-FFF2-40B4-BE49-F238E27FC236}">
                  <a16:creationId xmlns:a16="http://schemas.microsoft.com/office/drawing/2014/main" id="{3ADA59D2-B68F-4B5E-972A-93FC74A83F62}"/>
                </a:ext>
              </a:extLst>
            </p:cNvPr>
            <p:cNvSpPr>
              <a:spLocks/>
            </p:cNvSpPr>
            <p:nvPr/>
          </p:nvSpPr>
          <p:spPr bwMode="auto">
            <a:xfrm>
              <a:off x="4848225" y="5545138"/>
              <a:ext cx="2449512" cy="728662"/>
            </a:xfrm>
            <a:custGeom>
              <a:avLst/>
              <a:gdLst>
                <a:gd name="T0" fmla="*/ 1086 w 1086"/>
                <a:gd name="T1" fmla="*/ 256 h 323"/>
                <a:gd name="T2" fmla="*/ 1019 w 1086"/>
                <a:gd name="T3" fmla="*/ 323 h 323"/>
                <a:gd name="T4" fmla="*/ 68 w 1086"/>
                <a:gd name="T5" fmla="*/ 323 h 323"/>
                <a:gd name="T6" fmla="*/ 0 w 1086"/>
                <a:gd name="T7" fmla="*/ 256 h 323"/>
                <a:gd name="T8" fmla="*/ 0 w 1086"/>
                <a:gd name="T9" fmla="*/ 67 h 323"/>
                <a:gd name="T10" fmla="*/ 68 w 1086"/>
                <a:gd name="T11" fmla="*/ 0 h 323"/>
                <a:gd name="T12" fmla="*/ 1019 w 1086"/>
                <a:gd name="T13" fmla="*/ 0 h 323"/>
                <a:gd name="T14" fmla="*/ 1086 w 1086"/>
                <a:gd name="T15" fmla="*/ 67 h 323"/>
                <a:gd name="T16" fmla="*/ 1086 w 1086"/>
                <a:gd name="T17" fmla="*/ 256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86" h="323">
                  <a:moveTo>
                    <a:pt x="1086" y="256"/>
                  </a:moveTo>
                  <a:cubicBezTo>
                    <a:pt x="1086" y="293"/>
                    <a:pt x="1056" y="323"/>
                    <a:pt x="1019" y="323"/>
                  </a:cubicBezTo>
                  <a:cubicBezTo>
                    <a:pt x="68" y="323"/>
                    <a:pt x="68" y="323"/>
                    <a:pt x="68" y="323"/>
                  </a:cubicBezTo>
                  <a:cubicBezTo>
                    <a:pt x="30" y="323"/>
                    <a:pt x="0" y="293"/>
                    <a:pt x="0" y="256"/>
                  </a:cubicBezTo>
                  <a:cubicBezTo>
                    <a:pt x="0" y="67"/>
                    <a:pt x="0" y="67"/>
                    <a:pt x="0" y="67"/>
                  </a:cubicBezTo>
                  <a:cubicBezTo>
                    <a:pt x="0" y="30"/>
                    <a:pt x="30" y="0"/>
                    <a:pt x="68" y="0"/>
                  </a:cubicBezTo>
                  <a:cubicBezTo>
                    <a:pt x="1019" y="0"/>
                    <a:pt x="1019" y="0"/>
                    <a:pt x="1019" y="0"/>
                  </a:cubicBezTo>
                  <a:cubicBezTo>
                    <a:pt x="1056" y="0"/>
                    <a:pt x="1086" y="30"/>
                    <a:pt x="1086" y="67"/>
                  </a:cubicBezTo>
                  <a:lnTo>
                    <a:pt x="1086" y="256"/>
                  </a:lnTo>
                  <a:close/>
                </a:path>
              </a:pathLst>
            </a:custGeom>
            <a:solidFill>
              <a:srgbClr val="BB2326"/>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42" name="TextBox 33">
              <a:extLst>
                <a:ext uri="{FF2B5EF4-FFF2-40B4-BE49-F238E27FC236}">
                  <a16:creationId xmlns:a16="http://schemas.microsoft.com/office/drawing/2014/main" id="{D24D167D-BC3E-4825-B5FF-73FA3D8965F5}"/>
                </a:ext>
              </a:extLst>
            </p:cNvPr>
            <p:cNvSpPr txBox="1"/>
            <p:nvPr/>
          </p:nvSpPr>
          <p:spPr>
            <a:xfrm>
              <a:off x="4842640" y="5645898"/>
              <a:ext cx="649195" cy="492443"/>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tr-TR" sz="1800" b="1" i="0" u="none" strike="noStrike" kern="0" cap="none" spc="0" normalizeH="0" baseline="0" noProof="0" dirty="0" smtClean="0">
                  <a:ln>
                    <a:noFill/>
                  </a:ln>
                  <a:solidFill>
                    <a:prstClr val="white"/>
                  </a:solidFill>
                  <a:effectLst/>
                  <a:uLnTx/>
                  <a:uFillTx/>
                  <a:latin typeface="ubuntu"/>
                </a:rPr>
                <a:t>1</a:t>
              </a:r>
              <a:endParaRPr kumimoji="0" lang="id-ID" sz="1800" b="1" i="0" u="none" strike="noStrike" kern="0" cap="none" spc="0" normalizeH="0" baseline="0" noProof="0" dirty="0">
                <a:ln>
                  <a:noFill/>
                </a:ln>
                <a:solidFill>
                  <a:prstClr val="white"/>
                </a:solidFill>
                <a:effectLst/>
                <a:uLnTx/>
                <a:uFillTx/>
                <a:latin typeface="ubuntu"/>
              </a:endParaRPr>
            </a:p>
          </p:txBody>
        </p:sp>
        <p:sp>
          <p:nvSpPr>
            <p:cNvPr id="43" name="TextBox 34">
              <a:extLst>
                <a:ext uri="{FF2B5EF4-FFF2-40B4-BE49-F238E27FC236}">
                  <a16:creationId xmlns:a16="http://schemas.microsoft.com/office/drawing/2014/main" id="{9C448426-5881-49A5-AFC9-983066E2C85F}"/>
                </a:ext>
              </a:extLst>
            </p:cNvPr>
            <p:cNvSpPr txBox="1"/>
            <p:nvPr/>
          </p:nvSpPr>
          <p:spPr>
            <a:xfrm>
              <a:off x="5369933" y="5645898"/>
              <a:ext cx="1844882" cy="492443"/>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tr-TR" sz="1800" b="1" i="0" u="none" strike="noStrike" kern="0" cap="none" spc="0" normalizeH="0" baseline="0" noProof="0" dirty="0" smtClean="0">
                  <a:ln>
                    <a:noFill/>
                  </a:ln>
                  <a:solidFill>
                    <a:prstClr val="black">
                      <a:lumMod val="95000"/>
                      <a:lumOff val="5000"/>
                    </a:prstClr>
                  </a:solidFill>
                  <a:effectLst/>
                  <a:uLnTx/>
                  <a:uFillTx/>
                  <a:latin typeface="calibri"/>
                </a:rPr>
                <a:t>ECZACILIK</a:t>
              </a:r>
              <a:endParaRPr kumimoji="0" lang="en-US" sz="1800" b="1" i="0" u="none" strike="noStrike" kern="0" cap="none" spc="0" normalizeH="0" baseline="0" noProof="0" dirty="0">
                <a:ln>
                  <a:noFill/>
                </a:ln>
                <a:solidFill>
                  <a:prstClr val="black">
                    <a:lumMod val="95000"/>
                    <a:lumOff val="5000"/>
                  </a:prstClr>
                </a:solidFill>
                <a:effectLst/>
                <a:uLnTx/>
                <a:uFillTx/>
                <a:latin typeface="Signika Negative" pitchFamily="2" charset="0"/>
              </a:endParaRPr>
            </a:p>
          </p:txBody>
        </p:sp>
      </p:grpSp>
      <p:sp>
        <p:nvSpPr>
          <p:cNvPr id="44" name="Chevron 35">
            <a:extLst>
              <a:ext uri="{FF2B5EF4-FFF2-40B4-BE49-F238E27FC236}">
                <a16:creationId xmlns:a16="http://schemas.microsoft.com/office/drawing/2014/main" id="{8E1D894A-72EB-45AD-8788-66AB3B18EE0F}"/>
              </a:ext>
            </a:extLst>
          </p:cNvPr>
          <p:cNvSpPr/>
          <p:nvPr/>
        </p:nvSpPr>
        <p:spPr>
          <a:xfrm>
            <a:off x="6262982" y="1385090"/>
            <a:ext cx="271106" cy="250812"/>
          </a:xfrm>
          <a:prstGeom prst="chevron">
            <a:avLst/>
          </a:prstGeom>
          <a:solidFill>
            <a:srgbClr val="7F7F7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white"/>
              </a:solidFill>
              <a:effectLst/>
              <a:uLnTx/>
              <a:uFillTx/>
              <a:latin typeface="calibri"/>
              <a:ea typeface="+mn-ea"/>
              <a:cs typeface="+mn-cs"/>
            </a:endParaRPr>
          </a:p>
        </p:txBody>
      </p:sp>
      <p:sp>
        <p:nvSpPr>
          <p:cNvPr id="45" name="Chevron 36">
            <a:extLst>
              <a:ext uri="{FF2B5EF4-FFF2-40B4-BE49-F238E27FC236}">
                <a16:creationId xmlns:a16="http://schemas.microsoft.com/office/drawing/2014/main" id="{DA9EE836-6A58-4BE5-B34F-9BC5F3A2181D}"/>
              </a:ext>
            </a:extLst>
          </p:cNvPr>
          <p:cNvSpPr/>
          <p:nvPr/>
        </p:nvSpPr>
        <p:spPr>
          <a:xfrm rot="5400000">
            <a:off x="7489924" y="1871398"/>
            <a:ext cx="271106" cy="250812"/>
          </a:xfrm>
          <a:prstGeom prst="chevron">
            <a:avLst/>
          </a:prstGeom>
          <a:solidFill>
            <a:srgbClr val="7F7F7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white"/>
              </a:solidFill>
              <a:effectLst/>
              <a:uLnTx/>
              <a:uFillTx/>
              <a:latin typeface="calibri"/>
              <a:ea typeface="+mn-ea"/>
              <a:cs typeface="+mn-cs"/>
            </a:endParaRPr>
          </a:p>
        </p:txBody>
      </p:sp>
      <p:sp>
        <p:nvSpPr>
          <p:cNvPr id="46" name="Chevron 37">
            <a:extLst>
              <a:ext uri="{FF2B5EF4-FFF2-40B4-BE49-F238E27FC236}">
                <a16:creationId xmlns:a16="http://schemas.microsoft.com/office/drawing/2014/main" id="{9240CC6D-AB71-4990-A847-4CA6BDD11EF4}"/>
              </a:ext>
            </a:extLst>
          </p:cNvPr>
          <p:cNvSpPr/>
          <p:nvPr/>
        </p:nvSpPr>
        <p:spPr>
          <a:xfrm rot="10800000">
            <a:off x="4326255" y="2361752"/>
            <a:ext cx="271106" cy="250812"/>
          </a:xfrm>
          <a:prstGeom prst="chevron">
            <a:avLst/>
          </a:prstGeom>
          <a:solidFill>
            <a:srgbClr val="7F7F7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white"/>
              </a:solidFill>
              <a:effectLst/>
              <a:uLnTx/>
              <a:uFillTx/>
              <a:latin typeface="calibri"/>
              <a:ea typeface="+mn-ea"/>
              <a:cs typeface="+mn-cs"/>
            </a:endParaRPr>
          </a:p>
        </p:txBody>
      </p:sp>
      <p:sp>
        <p:nvSpPr>
          <p:cNvPr id="47" name="Chevron 38">
            <a:extLst>
              <a:ext uri="{FF2B5EF4-FFF2-40B4-BE49-F238E27FC236}">
                <a16:creationId xmlns:a16="http://schemas.microsoft.com/office/drawing/2014/main" id="{1164E3B1-6034-480F-8F3C-E3D547BE32F3}"/>
              </a:ext>
            </a:extLst>
          </p:cNvPr>
          <p:cNvSpPr/>
          <p:nvPr/>
        </p:nvSpPr>
        <p:spPr>
          <a:xfrm rot="5400000">
            <a:off x="1133287" y="2856886"/>
            <a:ext cx="271106" cy="250812"/>
          </a:xfrm>
          <a:prstGeom prst="chevron">
            <a:avLst/>
          </a:prstGeom>
          <a:solidFill>
            <a:srgbClr val="7F7F7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white"/>
              </a:solidFill>
              <a:effectLst/>
              <a:uLnTx/>
              <a:uFillTx/>
              <a:latin typeface="calibri"/>
              <a:ea typeface="+mn-ea"/>
              <a:cs typeface="+mn-cs"/>
            </a:endParaRPr>
          </a:p>
        </p:txBody>
      </p:sp>
      <p:sp>
        <p:nvSpPr>
          <p:cNvPr id="48" name="Chevron 39">
            <a:extLst>
              <a:ext uri="{FF2B5EF4-FFF2-40B4-BE49-F238E27FC236}">
                <a16:creationId xmlns:a16="http://schemas.microsoft.com/office/drawing/2014/main" id="{AA07C86A-E7BC-4333-89D7-E5BB07BDBDB2}"/>
              </a:ext>
            </a:extLst>
          </p:cNvPr>
          <p:cNvSpPr/>
          <p:nvPr/>
        </p:nvSpPr>
        <p:spPr>
          <a:xfrm rot="5400000">
            <a:off x="7489924" y="3826993"/>
            <a:ext cx="271106" cy="250812"/>
          </a:xfrm>
          <a:prstGeom prst="chevron">
            <a:avLst/>
          </a:prstGeom>
          <a:solidFill>
            <a:srgbClr val="7F7F7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white"/>
              </a:solidFill>
              <a:effectLst/>
              <a:uLnTx/>
              <a:uFillTx/>
              <a:latin typeface="calibri"/>
              <a:ea typeface="+mn-ea"/>
              <a:cs typeface="+mn-cs"/>
            </a:endParaRPr>
          </a:p>
        </p:txBody>
      </p:sp>
      <p:sp>
        <p:nvSpPr>
          <p:cNvPr id="49" name="Chevron 40">
            <a:extLst>
              <a:ext uri="{FF2B5EF4-FFF2-40B4-BE49-F238E27FC236}">
                <a16:creationId xmlns:a16="http://schemas.microsoft.com/office/drawing/2014/main" id="{0978F937-F8D8-44FA-AFC0-F5137F345CC0}"/>
              </a:ext>
            </a:extLst>
          </p:cNvPr>
          <p:cNvSpPr/>
          <p:nvPr/>
        </p:nvSpPr>
        <p:spPr>
          <a:xfrm rot="10800000" flipH="1">
            <a:off x="4326255" y="3332138"/>
            <a:ext cx="271106" cy="250812"/>
          </a:xfrm>
          <a:prstGeom prst="chevron">
            <a:avLst/>
          </a:prstGeom>
          <a:solidFill>
            <a:srgbClr val="7F7F7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white"/>
              </a:solidFill>
              <a:effectLst/>
              <a:uLnTx/>
              <a:uFillTx/>
              <a:latin typeface="calibri"/>
              <a:ea typeface="+mn-ea"/>
              <a:cs typeface="+mn-cs"/>
            </a:endParaRPr>
          </a:p>
        </p:txBody>
      </p:sp>
      <p:sp>
        <p:nvSpPr>
          <p:cNvPr id="50" name="Chevron 41">
            <a:extLst>
              <a:ext uri="{FF2B5EF4-FFF2-40B4-BE49-F238E27FC236}">
                <a16:creationId xmlns:a16="http://schemas.microsoft.com/office/drawing/2014/main" id="{3A352132-2674-4389-A474-4CD4E4F87741}"/>
              </a:ext>
            </a:extLst>
          </p:cNvPr>
          <p:cNvSpPr/>
          <p:nvPr/>
        </p:nvSpPr>
        <p:spPr>
          <a:xfrm rot="10800000">
            <a:off x="6262982" y="4305234"/>
            <a:ext cx="271106" cy="250812"/>
          </a:xfrm>
          <a:prstGeom prst="chevron">
            <a:avLst/>
          </a:prstGeom>
          <a:solidFill>
            <a:srgbClr val="7F7F7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white"/>
              </a:solidFill>
              <a:effectLst/>
              <a:uLnTx/>
              <a:uFillTx/>
              <a:latin typeface="calibri"/>
              <a:ea typeface="+mn-ea"/>
              <a:cs typeface="+mn-cs"/>
            </a:endParaRPr>
          </a:p>
        </p:txBody>
      </p:sp>
      <p:sp>
        <p:nvSpPr>
          <p:cNvPr id="51" name="TextBox 21">
            <a:extLst>
              <a:ext uri="{FF2B5EF4-FFF2-40B4-BE49-F238E27FC236}">
                <a16:creationId xmlns:a16="http://schemas.microsoft.com/office/drawing/2014/main" id="{64ED0FF1-1BDF-4579-8C63-CBD12CBC4BBA}"/>
              </a:ext>
            </a:extLst>
          </p:cNvPr>
          <p:cNvSpPr txBox="1"/>
          <p:nvPr/>
        </p:nvSpPr>
        <p:spPr>
          <a:xfrm>
            <a:off x="3590318" y="1269501"/>
            <a:ext cx="486896" cy="52322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tr-TR" sz="2800" b="1" i="0" u="none" strike="noStrike" kern="0" cap="none" spc="0" normalizeH="0" baseline="0" noProof="0" dirty="0" smtClean="0">
                <a:ln>
                  <a:noFill/>
                </a:ln>
                <a:solidFill>
                  <a:prstClr val="white"/>
                </a:solidFill>
                <a:effectLst/>
                <a:uLnTx/>
                <a:uFillTx/>
                <a:latin typeface="ubuntu"/>
              </a:rPr>
              <a:t>8</a:t>
            </a:r>
            <a:endParaRPr kumimoji="0" lang="id-ID" sz="2800" b="1" i="0" u="none" strike="noStrike" kern="0" cap="none" spc="0" normalizeH="0" baseline="0" noProof="0" dirty="0">
              <a:ln>
                <a:noFill/>
              </a:ln>
              <a:solidFill>
                <a:prstClr val="white"/>
              </a:solidFill>
              <a:effectLst/>
              <a:uLnTx/>
              <a:uFillTx/>
              <a:latin typeface="ubuntu"/>
            </a:endParaRPr>
          </a:p>
        </p:txBody>
      </p:sp>
    </p:spTree>
    <p:custDataLst>
      <p:tags r:id="rId1"/>
    </p:custDataLst>
    <p:extLst>
      <p:ext uri="{BB962C8B-B14F-4D97-AF65-F5344CB8AC3E}">
        <p14:creationId xmlns:p14="http://schemas.microsoft.com/office/powerpoint/2010/main" val="3344664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750"/>
                                        <p:tgtEl>
                                          <p:spTgt spid="13"/>
                                        </p:tgtEl>
                                      </p:cBhvr>
                                    </p:animEffect>
                                    <p:anim calcmode="lin" valueType="num">
                                      <p:cBhvr>
                                        <p:cTn id="8" dur="750" fill="hold"/>
                                        <p:tgtEl>
                                          <p:spTgt spid="13"/>
                                        </p:tgtEl>
                                        <p:attrNameLst>
                                          <p:attrName>ppt_x</p:attrName>
                                        </p:attrNameLst>
                                      </p:cBhvr>
                                      <p:tavLst>
                                        <p:tav tm="0">
                                          <p:val>
                                            <p:strVal val="#ppt_x"/>
                                          </p:val>
                                        </p:tav>
                                        <p:tav tm="100000">
                                          <p:val>
                                            <p:strVal val="#ppt_x"/>
                                          </p:val>
                                        </p:tav>
                                      </p:tavLst>
                                    </p:anim>
                                    <p:anim calcmode="lin" valueType="num">
                                      <p:cBhvr>
                                        <p:cTn id="9" dur="750" fill="hold"/>
                                        <p:tgtEl>
                                          <p:spTgt spid="13"/>
                                        </p:tgtEl>
                                        <p:attrNameLst>
                                          <p:attrName>ppt_y</p:attrName>
                                        </p:attrNameLst>
                                      </p:cBhvr>
                                      <p:tavLst>
                                        <p:tav tm="0">
                                          <p:val>
                                            <p:strVal val="#ppt_y-.1"/>
                                          </p:val>
                                        </p:tav>
                                        <p:tav tm="100000">
                                          <p:val>
                                            <p:strVal val="#ppt_y"/>
                                          </p:val>
                                        </p:tav>
                                      </p:tavLst>
                                    </p:anim>
                                  </p:childTnLst>
                                </p:cTn>
                              </p:par>
                            </p:childTnLst>
                          </p:cTn>
                        </p:par>
                        <p:par>
                          <p:cTn id="10" fill="hold">
                            <p:stCondLst>
                              <p:cond delay="750"/>
                            </p:stCondLst>
                            <p:childTnLst>
                              <p:par>
                                <p:cTn id="11" presetID="22" presetClass="entr" presetSubtype="8"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left)">
                                      <p:cBhvr>
                                        <p:cTn id="13" dur="500"/>
                                        <p:tgtEl>
                                          <p:spTgt spid="7"/>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up)">
                                      <p:cBhvr>
                                        <p:cTn id="17" dur="500"/>
                                        <p:tgtEl>
                                          <p:spTgt spid="10"/>
                                        </p:tgtEl>
                                      </p:cBhvr>
                                    </p:animEffect>
                                  </p:childTnLst>
                                </p:cTn>
                              </p:par>
                            </p:childTnLst>
                          </p:cTn>
                        </p:par>
                        <p:par>
                          <p:cTn id="18" fill="hold">
                            <p:stCondLst>
                              <p:cond delay="1750"/>
                            </p:stCondLst>
                            <p:childTnLst>
                              <p:par>
                                <p:cTn id="19" presetID="22" presetClass="entr" presetSubtype="2"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right)">
                                      <p:cBhvr>
                                        <p:cTn id="21" dur="500"/>
                                        <p:tgtEl>
                                          <p:spTgt spid="6"/>
                                        </p:tgtEl>
                                      </p:cBhvr>
                                    </p:animEffect>
                                  </p:childTnLst>
                                </p:cTn>
                              </p:par>
                              <p:par>
                                <p:cTn id="22" presetID="47" presetClass="entr" presetSubtype="0" fill="hold"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750"/>
                                        <p:tgtEl>
                                          <p:spTgt spid="19"/>
                                        </p:tgtEl>
                                      </p:cBhvr>
                                    </p:animEffect>
                                    <p:anim calcmode="lin" valueType="num">
                                      <p:cBhvr>
                                        <p:cTn id="25" dur="750" fill="hold"/>
                                        <p:tgtEl>
                                          <p:spTgt spid="19"/>
                                        </p:tgtEl>
                                        <p:attrNameLst>
                                          <p:attrName>ppt_x</p:attrName>
                                        </p:attrNameLst>
                                      </p:cBhvr>
                                      <p:tavLst>
                                        <p:tav tm="0">
                                          <p:val>
                                            <p:strVal val="#ppt_x"/>
                                          </p:val>
                                        </p:tav>
                                        <p:tav tm="100000">
                                          <p:val>
                                            <p:strVal val="#ppt_x"/>
                                          </p:val>
                                        </p:tav>
                                      </p:tavLst>
                                    </p:anim>
                                    <p:anim calcmode="lin" valueType="num">
                                      <p:cBhvr>
                                        <p:cTn id="26" dur="75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2" presetClass="entr" presetSubtype="2" fill="hold" grpId="0" nodeType="after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right)">
                                      <p:cBhvr>
                                        <p:cTn id="30" dur="500"/>
                                        <p:tgtEl>
                                          <p:spTgt spid="9"/>
                                        </p:tgtEl>
                                      </p:cBhvr>
                                    </p:animEffect>
                                  </p:childTnLst>
                                </p:cTn>
                              </p:par>
                              <p:par>
                                <p:cTn id="31" presetID="47" presetClass="entr" presetSubtype="0" fill="hold" nodeType="with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fade">
                                      <p:cBhvr>
                                        <p:cTn id="33" dur="750"/>
                                        <p:tgtEl>
                                          <p:spTgt spid="24"/>
                                        </p:tgtEl>
                                      </p:cBhvr>
                                    </p:animEffect>
                                    <p:anim calcmode="lin" valueType="num">
                                      <p:cBhvr>
                                        <p:cTn id="34" dur="750" fill="hold"/>
                                        <p:tgtEl>
                                          <p:spTgt spid="24"/>
                                        </p:tgtEl>
                                        <p:attrNameLst>
                                          <p:attrName>ppt_x</p:attrName>
                                        </p:attrNameLst>
                                      </p:cBhvr>
                                      <p:tavLst>
                                        <p:tav tm="0">
                                          <p:val>
                                            <p:strVal val="#ppt_x"/>
                                          </p:val>
                                        </p:tav>
                                        <p:tav tm="100000">
                                          <p:val>
                                            <p:strVal val="#ppt_x"/>
                                          </p:val>
                                        </p:tav>
                                      </p:tavLst>
                                    </p:anim>
                                    <p:anim calcmode="lin" valueType="num">
                                      <p:cBhvr>
                                        <p:cTn id="35" dur="750" fill="hold"/>
                                        <p:tgtEl>
                                          <p:spTgt spid="24"/>
                                        </p:tgtEl>
                                        <p:attrNameLst>
                                          <p:attrName>ppt_y</p:attrName>
                                        </p:attrNameLst>
                                      </p:cBhvr>
                                      <p:tavLst>
                                        <p:tav tm="0">
                                          <p:val>
                                            <p:strVal val="#ppt_y-.1"/>
                                          </p:val>
                                        </p:tav>
                                        <p:tav tm="100000">
                                          <p:val>
                                            <p:strVal val="#ppt_y"/>
                                          </p:val>
                                        </p:tav>
                                      </p:tavLst>
                                    </p:anim>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wipe(up)">
                                      <p:cBhvr>
                                        <p:cTn id="39" dur="500"/>
                                        <p:tgtEl>
                                          <p:spTgt spid="11"/>
                                        </p:tgtEl>
                                      </p:cBhvr>
                                    </p:animEffect>
                                  </p:childTnLst>
                                </p:cTn>
                              </p:par>
                            </p:childTnLst>
                          </p:cTn>
                        </p:par>
                        <p:par>
                          <p:cTn id="40" fill="hold">
                            <p:stCondLst>
                              <p:cond delay="3750"/>
                            </p:stCondLst>
                            <p:childTnLst>
                              <p:par>
                                <p:cTn id="41" presetID="22" presetClass="entr" presetSubtype="8" fill="hold" grpId="0"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wipe(left)">
                                      <p:cBhvr>
                                        <p:cTn id="43" dur="500"/>
                                        <p:tgtEl>
                                          <p:spTgt spid="8"/>
                                        </p:tgtEl>
                                      </p:cBhvr>
                                    </p:animEffect>
                                  </p:childTnLst>
                                </p:cTn>
                              </p:par>
                              <p:par>
                                <p:cTn id="44" presetID="47" presetClass="entr" presetSubtype="0" fill="hold" nodeType="withEffect">
                                  <p:stCondLst>
                                    <p:cond delay="0"/>
                                  </p:stCondLst>
                                  <p:childTnLst>
                                    <p:set>
                                      <p:cBhvr>
                                        <p:cTn id="45" dur="1" fill="hold">
                                          <p:stCondLst>
                                            <p:cond delay="0"/>
                                          </p:stCondLst>
                                        </p:cTn>
                                        <p:tgtEl>
                                          <p:spTgt spid="34"/>
                                        </p:tgtEl>
                                        <p:attrNameLst>
                                          <p:attrName>style.visibility</p:attrName>
                                        </p:attrNameLst>
                                      </p:cBhvr>
                                      <p:to>
                                        <p:strVal val="visible"/>
                                      </p:to>
                                    </p:set>
                                    <p:animEffect transition="in" filter="fade">
                                      <p:cBhvr>
                                        <p:cTn id="46" dur="750"/>
                                        <p:tgtEl>
                                          <p:spTgt spid="34"/>
                                        </p:tgtEl>
                                      </p:cBhvr>
                                    </p:animEffect>
                                    <p:anim calcmode="lin" valueType="num">
                                      <p:cBhvr>
                                        <p:cTn id="47" dur="750" fill="hold"/>
                                        <p:tgtEl>
                                          <p:spTgt spid="34"/>
                                        </p:tgtEl>
                                        <p:attrNameLst>
                                          <p:attrName>ppt_x</p:attrName>
                                        </p:attrNameLst>
                                      </p:cBhvr>
                                      <p:tavLst>
                                        <p:tav tm="0">
                                          <p:val>
                                            <p:strVal val="#ppt_x"/>
                                          </p:val>
                                        </p:tav>
                                        <p:tav tm="100000">
                                          <p:val>
                                            <p:strVal val="#ppt_x"/>
                                          </p:val>
                                        </p:tav>
                                      </p:tavLst>
                                    </p:anim>
                                    <p:anim calcmode="lin" valueType="num">
                                      <p:cBhvr>
                                        <p:cTn id="48" dur="750" fill="hold"/>
                                        <p:tgtEl>
                                          <p:spTgt spid="34"/>
                                        </p:tgtEl>
                                        <p:attrNameLst>
                                          <p:attrName>ppt_y</p:attrName>
                                        </p:attrNameLst>
                                      </p:cBhvr>
                                      <p:tavLst>
                                        <p:tav tm="0">
                                          <p:val>
                                            <p:strVal val="#ppt_y-.1"/>
                                          </p:val>
                                        </p:tav>
                                        <p:tav tm="100000">
                                          <p:val>
                                            <p:strVal val="#ppt_y"/>
                                          </p:val>
                                        </p:tav>
                                      </p:tavLst>
                                    </p:anim>
                                  </p:childTnLst>
                                </p:cTn>
                              </p:par>
                              <p:par>
                                <p:cTn id="49" presetID="47" presetClass="entr" presetSubtype="0" fill="hold" nodeType="withEffect">
                                  <p:stCondLst>
                                    <p:cond delay="250"/>
                                  </p:stCondLst>
                                  <p:childTnLst>
                                    <p:set>
                                      <p:cBhvr>
                                        <p:cTn id="50" dur="1" fill="hold">
                                          <p:stCondLst>
                                            <p:cond delay="0"/>
                                          </p:stCondLst>
                                        </p:cTn>
                                        <p:tgtEl>
                                          <p:spTgt spid="29"/>
                                        </p:tgtEl>
                                        <p:attrNameLst>
                                          <p:attrName>style.visibility</p:attrName>
                                        </p:attrNameLst>
                                      </p:cBhvr>
                                      <p:to>
                                        <p:strVal val="visible"/>
                                      </p:to>
                                    </p:set>
                                    <p:animEffect transition="in" filter="fade">
                                      <p:cBhvr>
                                        <p:cTn id="51" dur="750"/>
                                        <p:tgtEl>
                                          <p:spTgt spid="29"/>
                                        </p:tgtEl>
                                      </p:cBhvr>
                                    </p:animEffect>
                                    <p:anim calcmode="lin" valueType="num">
                                      <p:cBhvr>
                                        <p:cTn id="52" dur="750" fill="hold"/>
                                        <p:tgtEl>
                                          <p:spTgt spid="29"/>
                                        </p:tgtEl>
                                        <p:attrNameLst>
                                          <p:attrName>ppt_x</p:attrName>
                                        </p:attrNameLst>
                                      </p:cBhvr>
                                      <p:tavLst>
                                        <p:tav tm="0">
                                          <p:val>
                                            <p:strVal val="#ppt_x"/>
                                          </p:val>
                                        </p:tav>
                                        <p:tav tm="100000">
                                          <p:val>
                                            <p:strVal val="#ppt_x"/>
                                          </p:val>
                                        </p:tav>
                                      </p:tavLst>
                                    </p:anim>
                                    <p:anim calcmode="lin" valueType="num">
                                      <p:cBhvr>
                                        <p:cTn id="53" dur="750" fill="hold"/>
                                        <p:tgtEl>
                                          <p:spTgt spid="29"/>
                                        </p:tgtEl>
                                        <p:attrNameLst>
                                          <p:attrName>ppt_y</p:attrName>
                                        </p:attrNameLst>
                                      </p:cBhvr>
                                      <p:tavLst>
                                        <p:tav tm="0">
                                          <p:val>
                                            <p:strVal val="#ppt_y-.1"/>
                                          </p:val>
                                        </p:tav>
                                        <p:tav tm="100000">
                                          <p:val>
                                            <p:strVal val="#ppt_y"/>
                                          </p:val>
                                        </p:tav>
                                      </p:tavLst>
                                    </p:anim>
                                  </p:childTnLst>
                                </p:cTn>
                              </p:par>
                              <p:par>
                                <p:cTn id="54" presetID="22" presetClass="entr" presetSubtype="8" fill="hold" grpId="0" nodeType="withEffect">
                                  <p:stCondLst>
                                    <p:cond delay="250"/>
                                  </p:stCondLst>
                                  <p:childTnLst>
                                    <p:set>
                                      <p:cBhvr>
                                        <p:cTn id="55" dur="1" fill="hold">
                                          <p:stCondLst>
                                            <p:cond delay="0"/>
                                          </p:stCondLst>
                                        </p:cTn>
                                        <p:tgtEl>
                                          <p:spTgt spid="5"/>
                                        </p:tgtEl>
                                        <p:attrNameLst>
                                          <p:attrName>style.visibility</p:attrName>
                                        </p:attrNameLst>
                                      </p:cBhvr>
                                      <p:to>
                                        <p:strVal val="visible"/>
                                      </p:to>
                                    </p:set>
                                    <p:animEffect transition="in" filter="wipe(left)">
                                      <p:cBhvr>
                                        <p:cTn id="56" dur="500"/>
                                        <p:tgtEl>
                                          <p:spTgt spid="5"/>
                                        </p:tgtEl>
                                      </p:cBhvr>
                                    </p:animEffect>
                                  </p:childTnLst>
                                </p:cTn>
                              </p:par>
                            </p:childTnLst>
                          </p:cTn>
                        </p:par>
                        <p:par>
                          <p:cTn id="57" fill="hold">
                            <p:stCondLst>
                              <p:cond delay="4750"/>
                            </p:stCondLst>
                            <p:childTnLst>
                              <p:par>
                                <p:cTn id="58" presetID="22" presetClass="entr" presetSubtype="1"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Effect transition="in" filter="wipe(up)">
                                      <p:cBhvr>
                                        <p:cTn id="60" dur="500"/>
                                        <p:tgtEl>
                                          <p:spTgt spid="12"/>
                                        </p:tgtEl>
                                      </p:cBhvr>
                                    </p:animEffect>
                                  </p:childTnLst>
                                </p:cTn>
                              </p:par>
                            </p:childTnLst>
                          </p:cTn>
                        </p:par>
                        <p:par>
                          <p:cTn id="61" fill="hold">
                            <p:stCondLst>
                              <p:cond delay="5250"/>
                            </p:stCondLst>
                            <p:childTnLst>
                              <p:par>
                                <p:cTn id="62" presetID="22" presetClass="entr" presetSubtype="2" fill="hold" grpId="0" nodeType="afterEffect">
                                  <p:stCondLst>
                                    <p:cond delay="0"/>
                                  </p:stCondLst>
                                  <p:childTnLst>
                                    <p:set>
                                      <p:cBhvr>
                                        <p:cTn id="63" dur="1" fill="hold">
                                          <p:stCondLst>
                                            <p:cond delay="0"/>
                                          </p:stCondLst>
                                        </p:cTn>
                                        <p:tgtEl>
                                          <p:spTgt spid="4"/>
                                        </p:tgtEl>
                                        <p:attrNameLst>
                                          <p:attrName>style.visibility</p:attrName>
                                        </p:attrNameLst>
                                      </p:cBhvr>
                                      <p:to>
                                        <p:strVal val="visible"/>
                                      </p:to>
                                    </p:set>
                                    <p:animEffect transition="in" filter="wipe(right)">
                                      <p:cBhvr>
                                        <p:cTn id="64" dur="500"/>
                                        <p:tgtEl>
                                          <p:spTgt spid="4"/>
                                        </p:tgtEl>
                                      </p:cBhvr>
                                    </p:animEffect>
                                  </p:childTnLst>
                                </p:cTn>
                              </p:par>
                            </p:childTnLst>
                          </p:cTn>
                        </p:par>
                        <p:par>
                          <p:cTn id="65" fill="hold">
                            <p:stCondLst>
                              <p:cond delay="5750"/>
                            </p:stCondLst>
                            <p:childTnLst>
                              <p:par>
                                <p:cTn id="66" presetID="47" presetClass="entr" presetSubtype="0" fill="hold"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750"/>
                                        <p:tgtEl>
                                          <p:spTgt spid="39"/>
                                        </p:tgtEl>
                                      </p:cBhvr>
                                    </p:animEffect>
                                    <p:anim calcmode="lin" valueType="num">
                                      <p:cBhvr>
                                        <p:cTn id="69" dur="750" fill="hold"/>
                                        <p:tgtEl>
                                          <p:spTgt spid="39"/>
                                        </p:tgtEl>
                                        <p:attrNameLst>
                                          <p:attrName>ppt_x</p:attrName>
                                        </p:attrNameLst>
                                      </p:cBhvr>
                                      <p:tavLst>
                                        <p:tav tm="0">
                                          <p:val>
                                            <p:strVal val="#ppt_x"/>
                                          </p:val>
                                        </p:tav>
                                        <p:tav tm="100000">
                                          <p:val>
                                            <p:strVal val="#ppt_x"/>
                                          </p:val>
                                        </p:tav>
                                      </p:tavLst>
                                    </p:anim>
                                    <p:anim calcmode="lin" valueType="num">
                                      <p:cBhvr>
                                        <p:cTn id="70" dur="75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12" presetClass="entr" presetSubtype="8" fill="hold" grpId="0" nodeType="afterEffect">
                                  <p:stCondLst>
                                    <p:cond delay="0"/>
                                  </p:stCondLst>
                                  <p:childTnLst>
                                    <p:set>
                                      <p:cBhvr>
                                        <p:cTn id="73" dur="1" fill="hold">
                                          <p:stCondLst>
                                            <p:cond delay="0"/>
                                          </p:stCondLst>
                                        </p:cTn>
                                        <p:tgtEl>
                                          <p:spTgt spid="44"/>
                                        </p:tgtEl>
                                        <p:attrNameLst>
                                          <p:attrName>style.visibility</p:attrName>
                                        </p:attrNameLst>
                                      </p:cBhvr>
                                      <p:to>
                                        <p:strVal val="visible"/>
                                      </p:to>
                                    </p:set>
                                    <p:anim calcmode="lin" valueType="num">
                                      <p:cBhvr additive="base">
                                        <p:cTn id="74" dur="500"/>
                                        <p:tgtEl>
                                          <p:spTgt spid="44"/>
                                        </p:tgtEl>
                                        <p:attrNameLst>
                                          <p:attrName>ppt_x</p:attrName>
                                        </p:attrNameLst>
                                      </p:cBhvr>
                                      <p:tavLst>
                                        <p:tav tm="0">
                                          <p:val>
                                            <p:strVal val="#ppt_x-#ppt_w*1.125000"/>
                                          </p:val>
                                        </p:tav>
                                        <p:tav tm="100000">
                                          <p:val>
                                            <p:strVal val="#ppt_x"/>
                                          </p:val>
                                        </p:tav>
                                      </p:tavLst>
                                    </p:anim>
                                    <p:animEffect transition="in" filter="wipe(right)">
                                      <p:cBhvr>
                                        <p:cTn id="75" dur="500"/>
                                        <p:tgtEl>
                                          <p:spTgt spid="44"/>
                                        </p:tgtEl>
                                      </p:cBhvr>
                                    </p:animEffect>
                                  </p:childTnLst>
                                </p:cTn>
                              </p:par>
                              <p:par>
                                <p:cTn id="76" presetID="12" presetClass="entr" presetSubtype="1" fill="hold" grpId="0" nodeType="withEffect">
                                  <p:stCondLst>
                                    <p:cond delay="0"/>
                                  </p:stCondLst>
                                  <p:childTnLst>
                                    <p:set>
                                      <p:cBhvr>
                                        <p:cTn id="77" dur="1" fill="hold">
                                          <p:stCondLst>
                                            <p:cond delay="0"/>
                                          </p:stCondLst>
                                        </p:cTn>
                                        <p:tgtEl>
                                          <p:spTgt spid="45"/>
                                        </p:tgtEl>
                                        <p:attrNameLst>
                                          <p:attrName>style.visibility</p:attrName>
                                        </p:attrNameLst>
                                      </p:cBhvr>
                                      <p:to>
                                        <p:strVal val="visible"/>
                                      </p:to>
                                    </p:set>
                                    <p:anim calcmode="lin" valueType="num">
                                      <p:cBhvr additive="base">
                                        <p:cTn id="78" dur="500"/>
                                        <p:tgtEl>
                                          <p:spTgt spid="45"/>
                                        </p:tgtEl>
                                        <p:attrNameLst>
                                          <p:attrName>ppt_y</p:attrName>
                                        </p:attrNameLst>
                                      </p:cBhvr>
                                      <p:tavLst>
                                        <p:tav tm="0">
                                          <p:val>
                                            <p:strVal val="#ppt_y-#ppt_h*1.125000"/>
                                          </p:val>
                                        </p:tav>
                                        <p:tav tm="100000">
                                          <p:val>
                                            <p:strVal val="#ppt_y"/>
                                          </p:val>
                                        </p:tav>
                                      </p:tavLst>
                                    </p:anim>
                                    <p:animEffect transition="in" filter="wipe(down)">
                                      <p:cBhvr>
                                        <p:cTn id="79" dur="500"/>
                                        <p:tgtEl>
                                          <p:spTgt spid="45"/>
                                        </p:tgtEl>
                                      </p:cBhvr>
                                    </p:animEffect>
                                  </p:childTnLst>
                                </p:cTn>
                              </p:par>
                              <p:par>
                                <p:cTn id="80" presetID="12" presetClass="entr" presetSubtype="2" fill="hold" grpId="0" nodeType="with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additive="base">
                                        <p:cTn id="82" dur="500"/>
                                        <p:tgtEl>
                                          <p:spTgt spid="46"/>
                                        </p:tgtEl>
                                        <p:attrNameLst>
                                          <p:attrName>ppt_x</p:attrName>
                                        </p:attrNameLst>
                                      </p:cBhvr>
                                      <p:tavLst>
                                        <p:tav tm="0">
                                          <p:val>
                                            <p:strVal val="#ppt_x+#ppt_w*1.125000"/>
                                          </p:val>
                                        </p:tav>
                                        <p:tav tm="100000">
                                          <p:val>
                                            <p:strVal val="#ppt_x"/>
                                          </p:val>
                                        </p:tav>
                                      </p:tavLst>
                                    </p:anim>
                                    <p:animEffect transition="in" filter="wipe(left)">
                                      <p:cBhvr>
                                        <p:cTn id="83" dur="500"/>
                                        <p:tgtEl>
                                          <p:spTgt spid="46"/>
                                        </p:tgtEl>
                                      </p:cBhvr>
                                    </p:animEffect>
                                  </p:childTnLst>
                                </p:cTn>
                              </p:par>
                              <p:par>
                                <p:cTn id="84" presetID="12" presetClass="entr" presetSubtype="1" fill="hold" grpId="0" nodeType="withEffect">
                                  <p:stCondLst>
                                    <p:cond delay="0"/>
                                  </p:stCondLst>
                                  <p:childTnLst>
                                    <p:set>
                                      <p:cBhvr>
                                        <p:cTn id="85" dur="1" fill="hold">
                                          <p:stCondLst>
                                            <p:cond delay="0"/>
                                          </p:stCondLst>
                                        </p:cTn>
                                        <p:tgtEl>
                                          <p:spTgt spid="47"/>
                                        </p:tgtEl>
                                        <p:attrNameLst>
                                          <p:attrName>style.visibility</p:attrName>
                                        </p:attrNameLst>
                                      </p:cBhvr>
                                      <p:to>
                                        <p:strVal val="visible"/>
                                      </p:to>
                                    </p:set>
                                    <p:anim calcmode="lin" valueType="num">
                                      <p:cBhvr additive="base">
                                        <p:cTn id="86" dur="500"/>
                                        <p:tgtEl>
                                          <p:spTgt spid="47"/>
                                        </p:tgtEl>
                                        <p:attrNameLst>
                                          <p:attrName>ppt_y</p:attrName>
                                        </p:attrNameLst>
                                      </p:cBhvr>
                                      <p:tavLst>
                                        <p:tav tm="0">
                                          <p:val>
                                            <p:strVal val="#ppt_y-#ppt_h*1.125000"/>
                                          </p:val>
                                        </p:tav>
                                        <p:tav tm="100000">
                                          <p:val>
                                            <p:strVal val="#ppt_y"/>
                                          </p:val>
                                        </p:tav>
                                      </p:tavLst>
                                    </p:anim>
                                    <p:animEffect transition="in" filter="wipe(down)">
                                      <p:cBhvr>
                                        <p:cTn id="87" dur="500"/>
                                        <p:tgtEl>
                                          <p:spTgt spid="47"/>
                                        </p:tgtEl>
                                      </p:cBhvr>
                                    </p:animEffect>
                                  </p:childTnLst>
                                </p:cTn>
                              </p:par>
                              <p:par>
                                <p:cTn id="88" presetID="12" presetClass="entr" presetSubtype="8" fill="hold" grpId="0" nodeType="withEffect">
                                  <p:stCondLst>
                                    <p:cond delay="0"/>
                                  </p:stCondLst>
                                  <p:childTnLst>
                                    <p:set>
                                      <p:cBhvr>
                                        <p:cTn id="89" dur="1" fill="hold">
                                          <p:stCondLst>
                                            <p:cond delay="0"/>
                                          </p:stCondLst>
                                        </p:cTn>
                                        <p:tgtEl>
                                          <p:spTgt spid="49"/>
                                        </p:tgtEl>
                                        <p:attrNameLst>
                                          <p:attrName>style.visibility</p:attrName>
                                        </p:attrNameLst>
                                      </p:cBhvr>
                                      <p:to>
                                        <p:strVal val="visible"/>
                                      </p:to>
                                    </p:set>
                                    <p:anim calcmode="lin" valueType="num">
                                      <p:cBhvr additive="base">
                                        <p:cTn id="90" dur="500"/>
                                        <p:tgtEl>
                                          <p:spTgt spid="49"/>
                                        </p:tgtEl>
                                        <p:attrNameLst>
                                          <p:attrName>ppt_x</p:attrName>
                                        </p:attrNameLst>
                                      </p:cBhvr>
                                      <p:tavLst>
                                        <p:tav tm="0">
                                          <p:val>
                                            <p:strVal val="#ppt_x-#ppt_w*1.125000"/>
                                          </p:val>
                                        </p:tav>
                                        <p:tav tm="100000">
                                          <p:val>
                                            <p:strVal val="#ppt_x"/>
                                          </p:val>
                                        </p:tav>
                                      </p:tavLst>
                                    </p:anim>
                                    <p:animEffect transition="in" filter="wipe(right)">
                                      <p:cBhvr>
                                        <p:cTn id="91" dur="500"/>
                                        <p:tgtEl>
                                          <p:spTgt spid="49"/>
                                        </p:tgtEl>
                                      </p:cBhvr>
                                    </p:animEffect>
                                  </p:childTnLst>
                                </p:cTn>
                              </p:par>
                              <p:par>
                                <p:cTn id="92" presetID="12" presetClass="entr" presetSubtype="1" fill="hold" grpId="0" nodeType="withEffect">
                                  <p:stCondLst>
                                    <p:cond delay="0"/>
                                  </p:stCondLst>
                                  <p:childTnLst>
                                    <p:set>
                                      <p:cBhvr>
                                        <p:cTn id="93" dur="1" fill="hold">
                                          <p:stCondLst>
                                            <p:cond delay="0"/>
                                          </p:stCondLst>
                                        </p:cTn>
                                        <p:tgtEl>
                                          <p:spTgt spid="48"/>
                                        </p:tgtEl>
                                        <p:attrNameLst>
                                          <p:attrName>style.visibility</p:attrName>
                                        </p:attrNameLst>
                                      </p:cBhvr>
                                      <p:to>
                                        <p:strVal val="visible"/>
                                      </p:to>
                                    </p:set>
                                    <p:anim calcmode="lin" valueType="num">
                                      <p:cBhvr additive="base">
                                        <p:cTn id="94" dur="500"/>
                                        <p:tgtEl>
                                          <p:spTgt spid="48"/>
                                        </p:tgtEl>
                                        <p:attrNameLst>
                                          <p:attrName>ppt_y</p:attrName>
                                        </p:attrNameLst>
                                      </p:cBhvr>
                                      <p:tavLst>
                                        <p:tav tm="0">
                                          <p:val>
                                            <p:strVal val="#ppt_y-#ppt_h*1.125000"/>
                                          </p:val>
                                        </p:tav>
                                        <p:tav tm="100000">
                                          <p:val>
                                            <p:strVal val="#ppt_y"/>
                                          </p:val>
                                        </p:tav>
                                      </p:tavLst>
                                    </p:anim>
                                    <p:animEffect transition="in" filter="wipe(down)">
                                      <p:cBhvr>
                                        <p:cTn id="95" dur="500"/>
                                        <p:tgtEl>
                                          <p:spTgt spid="48"/>
                                        </p:tgtEl>
                                      </p:cBhvr>
                                    </p:animEffect>
                                  </p:childTnLst>
                                </p:cTn>
                              </p:par>
                              <p:par>
                                <p:cTn id="96" presetID="12" presetClass="entr" presetSubtype="2" fill="hold" grpId="0" nodeType="withEffect">
                                  <p:stCondLst>
                                    <p:cond delay="0"/>
                                  </p:stCondLst>
                                  <p:childTnLst>
                                    <p:set>
                                      <p:cBhvr>
                                        <p:cTn id="97" dur="1" fill="hold">
                                          <p:stCondLst>
                                            <p:cond delay="0"/>
                                          </p:stCondLst>
                                        </p:cTn>
                                        <p:tgtEl>
                                          <p:spTgt spid="50"/>
                                        </p:tgtEl>
                                        <p:attrNameLst>
                                          <p:attrName>style.visibility</p:attrName>
                                        </p:attrNameLst>
                                      </p:cBhvr>
                                      <p:to>
                                        <p:strVal val="visible"/>
                                      </p:to>
                                    </p:set>
                                    <p:anim calcmode="lin" valueType="num">
                                      <p:cBhvr additive="base">
                                        <p:cTn id="98" dur="500"/>
                                        <p:tgtEl>
                                          <p:spTgt spid="50"/>
                                        </p:tgtEl>
                                        <p:attrNameLst>
                                          <p:attrName>ppt_x</p:attrName>
                                        </p:attrNameLst>
                                      </p:cBhvr>
                                      <p:tavLst>
                                        <p:tav tm="0">
                                          <p:val>
                                            <p:strVal val="#ppt_x+#ppt_w*1.125000"/>
                                          </p:val>
                                        </p:tav>
                                        <p:tav tm="100000">
                                          <p:val>
                                            <p:strVal val="#ppt_x"/>
                                          </p:val>
                                        </p:tav>
                                      </p:tavLst>
                                    </p:anim>
                                    <p:animEffect transition="in" filter="wipe(left)">
                                      <p:cBhvr>
                                        <p:cTn id="99"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44" grpId="0" animBg="1"/>
      <p:bldP spid="45" grpId="0" animBg="1"/>
      <p:bldP spid="46" grpId="0" animBg="1"/>
      <p:bldP spid="47" grpId="0" animBg="1"/>
      <p:bldP spid="48" grpId="0" animBg="1"/>
      <p:bldP spid="49" grpId="0" animBg="1"/>
      <p:bldP spid="5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Freeform 20">
            <a:extLst>
              <a:ext uri="{FF2B5EF4-FFF2-40B4-BE49-F238E27FC236}">
                <a16:creationId xmlns:a16="http://schemas.microsoft.com/office/drawing/2014/main" id="{88498585-A724-443E-92F3-64EE7BC63C82}"/>
              </a:ext>
            </a:extLst>
          </p:cNvPr>
          <p:cNvSpPr>
            <a:spLocks/>
          </p:cNvSpPr>
          <p:nvPr/>
        </p:nvSpPr>
        <p:spPr bwMode="auto">
          <a:xfrm>
            <a:off x="2272105" y="2396802"/>
            <a:ext cx="324785" cy="270401"/>
          </a:xfrm>
          <a:custGeom>
            <a:avLst/>
            <a:gdLst>
              <a:gd name="T0" fmla="*/ 83 w 88"/>
              <a:gd name="T1" fmla="*/ 64 h 73"/>
              <a:gd name="T2" fmla="*/ 79 w 88"/>
              <a:gd name="T3" fmla="*/ 64 h 73"/>
              <a:gd name="T4" fmla="*/ 79 w 88"/>
              <a:gd name="T5" fmla="*/ 22 h 73"/>
              <a:gd name="T6" fmla="*/ 66 w 88"/>
              <a:gd name="T7" fmla="*/ 22 h 73"/>
              <a:gd name="T8" fmla="*/ 66 w 88"/>
              <a:gd name="T9" fmla="*/ 64 h 73"/>
              <a:gd name="T10" fmla="*/ 60 w 88"/>
              <a:gd name="T11" fmla="*/ 64 h 73"/>
              <a:gd name="T12" fmla="*/ 60 w 88"/>
              <a:gd name="T13" fmla="*/ 40 h 73"/>
              <a:gd name="T14" fmla="*/ 47 w 88"/>
              <a:gd name="T15" fmla="*/ 40 h 73"/>
              <a:gd name="T16" fmla="*/ 47 w 88"/>
              <a:gd name="T17" fmla="*/ 64 h 73"/>
              <a:gd name="T18" fmla="*/ 41 w 88"/>
              <a:gd name="T19" fmla="*/ 64 h 73"/>
              <a:gd name="T20" fmla="*/ 41 w 88"/>
              <a:gd name="T21" fmla="*/ 0 h 73"/>
              <a:gd name="T22" fmla="*/ 28 w 88"/>
              <a:gd name="T23" fmla="*/ 0 h 73"/>
              <a:gd name="T24" fmla="*/ 28 w 88"/>
              <a:gd name="T25" fmla="*/ 64 h 73"/>
              <a:gd name="T26" fmla="*/ 22 w 88"/>
              <a:gd name="T27" fmla="*/ 64 h 73"/>
              <a:gd name="T28" fmla="*/ 22 w 88"/>
              <a:gd name="T29" fmla="*/ 24 h 73"/>
              <a:gd name="T30" fmla="*/ 9 w 88"/>
              <a:gd name="T31" fmla="*/ 24 h 73"/>
              <a:gd name="T32" fmla="*/ 9 w 88"/>
              <a:gd name="T33" fmla="*/ 64 h 73"/>
              <a:gd name="T34" fmla="*/ 5 w 88"/>
              <a:gd name="T35" fmla="*/ 64 h 73"/>
              <a:gd name="T36" fmla="*/ 0 w 88"/>
              <a:gd name="T37" fmla="*/ 68 h 73"/>
              <a:gd name="T38" fmla="*/ 5 w 88"/>
              <a:gd name="T39" fmla="*/ 73 h 73"/>
              <a:gd name="T40" fmla="*/ 83 w 88"/>
              <a:gd name="T41" fmla="*/ 73 h 73"/>
              <a:gd name="T42" fmla="*/ 88 w 88"/>
              <a:gd name="T43" fmla="*/ 68 h 73"/>
              <a:gd name="T44" fmla="*/ 83 w 88"/>
              <a:gd name="T45" fmla="*/ 64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8" h="73">
                <a:moveTo>
                  <a:pt x="83" y="64"/>
                </a:moveTo>
                <a:cubicBezTo>
                  <a:pt x="79" y="64"/>
                  <a:pt x="79" y="64"/>
                  <a:pt x="79" y="64"/>
                </a:cubicBezTo>
                <a:cubicBezTo>
                  <a:pt x="79" y="22"/>
                  <a:pt x="79" y="22"/>
                  <a:pt x="79" y="22"/>
                </a:cubicBezTo>
                <a:cubicBezTo>
                  <a:pt x="66" y="22"/>
                  <a:pt x="66" y="22"/>
                  <a:pt x="66" y="22"/>
                </a:cubicBezTo>
                <a:cubicBezTo>
                  <a:pt x="66" y="64"/>
                  <a:pt x="66" y="64"/>
                  <a:pt x="66" y="64"/>
                </a:cubicBezTo>
                <a:cubicBezTo>
                  <a:pt x="60" y="64"/>
                  <a:pt x="60" y="64"/>
                  <a:pt x="60" y="64"/>
                </a:cubicBezTo>
                <a:cubicBezTo>
                  <a:pt x="60" y="40"/>
                  <a:pt x="60" y="40"/>
                  <a:pt x="60" y="40"/>
                </a:cubicBezTo>
                <a:cubicBezTo>
                  <a:pt x="47" y="40"/>
                  <a:pt x="47" y="40"/>
                  <a:pt x="47" y="40"/>
                </a:cubicBezTo>
                <a:cubicBezTo>
                  <a:pt x="47" y="64"/>
                  <a:pt x="47" y="64"/>
                  <a:pt x="47" y="64"/>
                </a:cubicBezTo>
                <a:cubicBezTo>
                  <a:pt x="41" y="64"/>
                  <a:pt x="41" y="64"/>
                  <a:pt x="41" y="64"/>
                </a:cubicBezTo>
                <a:cubicBezTo>
                  <a:pt x="41" y="0"/>
                  <a:pt x="41" y="0"/>
                  <a:pt x="41" y="0"/>
                </a:cubicBezTo>
                <a:cubicBezTo>
                  <a:pt x="28" y="0"/>
                  <a:pt x="28" y="0"/>
                  <a:pt x="28" y="0"/>
                </a:cubicBezTo>
                <a:cubicBezTo>
                  <a:pt x="28" y="64"/>
                  <a:pt x="28" y="64"/>
                  <a:pt x="28" y="64"/>
                </a:cubicBezTo>
                <a:cubicBezTo>
                  <a:pt x="22" y="64"/>
                  <a:pt x="22" y="64"/>
                  <a:pt x="22" y="64"/>
                </a:cubicBezTo>
                <a:cubicBezTo>
                  <a:pt x="22" y="24"/>
                  <a:pt x="22" y="24"/>
                  <a:pt x="22" y="24"/>
                </a:cubicBezTo>
                <a:cubicBezTo>
                  <a:pt x="9" y="24"/>
                  <a:pt x="9" y="24"/>
                  <a:pt x="9" y="24"/>
                </a:cubicBezTo>
                <a:cubicBezTo>
                  <a:pt x="9" y="64"/>
                  <a:pt x="9" y="64"/>
                  <a:pt x="9" y="64"/>
                </a:cubicBezTo>
                <a:cubicBezTo>
                  <a:pt x="5" y="64"/>
                  <a:pt x="5" y="64"/>
                  <a:pt x="5" y="64"/>
                </a:cubicBezTo>
                <a:cubicBezTo>
                  <a:pt x="2" y="64"/>
                  <a:pt x="0" y="66"/>
                  <a:pt x="0" y="68"/>
                </a:cubicBezTo>
                <a:cubicBezTo>
                  <a:pt x="0" y="71"/>
                  <a:pt x="2" y="73"/>
                  <a:pt x="5" y="73"/>
                </a:cubicBezTo>
                <a:cubicBezTo>
                  <a:pt x="83" y="73"/>
                  <a:pt x="83" y="73"/>
                  <a:pt x="83" y="73"/>
                </a:cubicBezTo>
                <a:cubicBezTo>
                  <a:pt x="86" y="73"/>
                  <a:pt x="88" y="71"/>
                  <a:pt x="88" y="68"/>
                </a:cubicBezTo>
                <a:cubicBezTo>
                  <a:pt x="88" y="66"/>
                  <a:pt x="86" y="64"/>
                  <a:pt x="83" y="64"/>
                </a:cubicBezTo>
                <a:close/>
              </a:path>
            </a:pathLst>
          </a:custGeom>
          <a:solidFill>
            <a:sysClr val="window" lastClr="FFFFFF"/>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21" name="Freeform 9">
            <a:extLst>
              <a:ext uri="{FF2B5EF4-FFF2-40B4-BE49-F238E27FC236}">
                <a16:creationId xmlns:a16="http://schemas.microsoft.com/office/drawing/2014/main" id="{C5ADBA4C-2794-494B-82EE-8030083C4A81}"/>
              </a:ext>
            </a:extLst>
          </p:cNvPr>
          <p:cNvSpPr>
            <a:spLocks noEditPoints="1"/>
          </p:cNvSpPr>
          <p:nvPr/>
        </p:nvSpPr>
        <p:spPr bwMode="auto">
          <a:xfrm>
            <a:off x="988274" y="2569220"/>
            <a:ext cx="358799" cy="358800"/>
          </a:xfrm>
          <a:custGeom>
            <a:avLst/>
            <a:gdLst>
              <a:gd name="T0" fmla="*/ 64 w 128"/>
              <a:gd name="T1" fmla="*/ 0 h 128"/>
              <a:gd name="T2" fmla="*/ 0 w 128"/>
              <a:gd name="T3" fmla="*/ 64 h 128"/>
              <a:gd name="T4" fmla="*/ 64 w 128"/>
              <a:gd name="T5" fmla="*/ 128 h 128"/>
              <a:gd name="T6" fmla="*/ 128 w 128"/>
              <a:gd name="T7" fmla="*/ 64 h 128"/>
              <a:gd name="T8" fmla="*/ 64 w 128"/>
              <a:gd name="T9" fmla="*/ 0 h 128"/>
              <a:gd name="T10" fmla="*/ 118 w 128"/>
              <a:gd name="T11" fmla="*/ 48 h 128"/>
              <a:gd name="T12" fmla="*/ 97 w 128"/>
              <a:gd name="T13" fmla="*/ 33 h 128"/>
              <a:gd name="T14" fmla="*/ 82 w 128"/>
              <a:gd name="T15" fmla="*/ 11 h 128"/>
              <a:gd name="T16" fmla="*/ 118 w 128"/>
              <a:gd name="T17" fmla="*/ 48 h 128"/>
              <a:gd name="T18" fmla="*/ 96 w 128"/>
              <a:gd name="T19" fmla="*/ 64 h 128"/>
              <a:gd name="T20" fmla="*/ 94 w 128"/>
              <a:gd name="T21" fmla="*/ 81 h 128"/>
              <a:gd name="T22" fmla="*/ 65 w 128"/>
              <a:gd name="T23" fmla="*/ 75 h 128"/>
              <a:gd name="T24" fmla="*/ 36 w 128"/>
              <a:gd name="T25" fmla="*/ 81 h 128"/>
              <a:gd name="T26" fmla="*/ 34 w 128"/>
              <a:gd name="T27" fmla="*/ 64 h 128"/>
              <a:gd name="T28" fmla="*/ 39 w 128"/>
              <a:gd name="T29" fmla="*/ 39 h 128"/>
              <a:gd name="T30" fmla="*/ 65 w 128"/>
              <a:gd name="T31" fmla="*/ 33 h 128"/>
              <a:gd name="T32" fmla="*/ 91 w 128"/>
              <a:gd name="T33" fmla="*/ 39 h 128"/>
              <a:gd name="T34" fmla="*/ 96 w 128"/>
              <a:gd name="T35" fmla="*/ 64 h 128"/>
              <a:gd name="T36" fmla="*/ 65 w 128"/>
              <a:gd name="T37" fmla="*/ 8 h 128"/>
              <a:gd name="T38" fmla="*/ 68 w 128"/>
              <a:gd name="T39" fmla="*/ 8 h 128"/>
              <a:gd name="T40" fmla="*/ 87 w 128"/>
              <a:gd name="T41" fmla="*/ 29 h 128"/>
              <a:gd name="T42" fmla="*/ 65 w 128"/>
              <a:gd name="T43" fmla="*/ 26 h 128"/>
              <a:gd name="T44" fmla="*/ 45 w 128"/>
              <a:gd name="T45" fmla="*/ 29 h 128"/>
              <a:gd name="T46" fmla="*/ 65 w 128"/>
              <a:gd name="T47" fmla="*/ 8 h 128"/>
              <a:gd name="T48" fmla="*/ 50 w 128"/>
              <a:gd name="T49" fmla="*/ 10 h 128"/>
              <a:gd name="T50" fmla="*/ 34 w 128"/>
              <a:gd name="T51" fmla="*/ 33 h 128"/>
              <a:gd name="T52" fmla="*/ 10 w 128"/>
              <a:gd name="T53" fmla="*/ 51 h 128"/>
              <a:gd name="T54" fmla="*/ 50 w 128"/>
              <a:gd name="T55" fmla="*/ 10 h 128"/>
              <a:gd name="T56" fmla="*/ 16 w 128"/>
              <a:gd name="T57" fmla="*/ 93 h 128"/>
              <a:gd name="T58" fmla="*/ 8 w 128"/>
              <a:gd name="T59" fmla="*/ 65 h 128"/>
              <a:gd name="T60" fmla="*/ 30 w 128"/>
              <a:gd name="T61" fmla="*/ 44 h 128"/>
              <a:gd name="T62" fmla="*/ 27 w 128"/>
              <a:gd name="T63" fmla="*/ 64 h 128"/>
              <a:gd name="T64" fmla="*/ 29 w 128"/>
              <a:gd name="T65" fmla="*/ 84 h 128"/>
              <a:gd name="T66" fmla="*/ 16 w 128"/>
              <a:gd name="T67" fmla="*/ 93 h 128"/>
              <a:gd name="T68" fmla="*/ 20 w 128"/>
              <a:gd name="T69" fmla="*/ 99 h 128"/>
              <a:gd name="T70" fmla="*/ 32 w 128"/>
              <a:gd name="T71" fmla="*/ 91 h 128"/>
              <a:gd name="T72" fmla="*/ 50 w 128"/>
              <a:gd name="T73" fmla="*/ 119 h 128"/>
              <a:gd name="T74" fmla="*/ 20 w 128"/>
              <a:gd name="T75" fmla="*/ 99 h 128"/>
              <a:gd name="T76" fmla="*/ 68 w 128"/>
              <a:gd name="T77" fmla="*/ 121 h 128"/>
              <a:gd name="T78" fmla="*/ 65 w 128"/>
              <a:gd name="T79" fmla="*/ 121 h 128"/>
              <a:gd name="T80" fmla="*/ 39 w 128"/>
              <a:gd name="T81" fmla="*/ 88 h 128"/>
              <a:gd name="T82" fmla="*/ 65 w 128"/>
              <a:gd name="T83" fmla="*/ 83 h 128"/>
              <a:gd name="T84" fmla="*/ 92 w 128"/>
              <a:gd name="T85" fmla="*/ 88 h 128"/>
              <a:gd name="T86" fmla="*/ 68 w 128"/>
              <a:gd name="T87" fmla="*/ 121 h 128"/>
              <a:gd name="T88" fmla="*/ 82 w 128"/>
              <a:gd name="T89" fmla="*/ 118 h 128"/>
              <a:gd name="T90" fmla="*/ 99 w 128"/>
              <a:gd name="T91" fmla="*/ 91 h 128"/>
              <a:gd name="T92" fmla="*/ 109 w 128"/>
              <a:gd name="T93" fmla="*/ 98 h 128"/>
              <a:gd name="T94" fmla="*/ 82 w 128"/>
              <a:gd name="T95" fmla="*/ 118 h 128"/>
              <a:gd name="T96" fmla="*/ 101 w 128"/>
              <a:gd name="T97" fmla="*/ 84 h 128"/>
              <a:gd name="T98" fmla="*/ 104 w 128"/>
              <a:gd name="T99" fmla="*/ 64 h 128"/>
              <a:gd name="T100" fmla="*/ 101 w 128"/>
              <a:gd name="T101" fmla="*/ 44 h 128"/>
              <a:gd name="T102" fmla="*/ 121 w 128"/>
              <a:gd name="T103" fmla="*/ 62 h 128"/>
              <a:gd name="T104" fmla="*/ 121 w 128"/>
              <a:gd name="T105" fmla="*/ 64 h 128"/>
              <a:gd name="T106" fmla="*/ 114 w 128"/>
              <a:gd name="T107" fmla="*/ 92 h 128"/>
              <a:gd name="T108" fmla="*/ 101 w 128"/>
              <a:gd name="T109" fmla="*/ 8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8" h="128">
                <a:moveTo>
                  <a:pt x="64" y="0"/>
                </a:moveTo>
                <a:cubicBezTo>
                  <a:pt x="29" y="0"/>
                  <a:pt x="0" y="29"/>
                  <a:pt x="0" y="64"/>
                </a:cubicBezTo>
                <a:cubicBezTo>
                  <a:pt x="0" y="100"/>
                  <a:pt x="29" y="128"/>
                  <a:pt x="64" y="128"/>
                </a:cubicBezTo>
                <a:cubicBezTo>
                  <a:pt x="100" y="128"/>
                  <a:pt x="128" y="100"/>
                  <a:pt x="128" y="64"/>
                </a:cubicBezTo>
                <a:cubicBezTo>
                  <a:pt x="128" y="29"/>
                  <a:pt x="100" y="0"/>
                  <a:pt x="64" y="0"/>
                </a:cubicBezTo>
                <a:close/>
                <a:moveTo>
                  <a:pt x="118" y="48"/>
                </a:moveTo>
                <a:cubicBezTo>
                  <a:pt x="112" y="42"/>
                  <a:pt x="105" y="37"/>
                  <a:pt x="97" y="33"/>
                </a:cubicBezTo>
                <a:cubicBezTo>
                  <a:pt x="93" y="25"/>
                  <a:pt x="88" y="17"/>
                  <a:pt x="82" y="11"/>
                </a:cubicBezTo>
                <a:cubicBezTo>
                  <a:pt x="99" y="17"/>
                  <a:pt x="113" y="30"/>
                  <a:pt x="118" y="48"/>
                </a:cubicBezTo>
                <a:close/>
                <a:moveTo>
                  <a:pt x="96" y="64"/>
                </a:moveTo>
                <a:cubicBezTo>
                  <a:pt x="96" y="70"/>
                  <a:pt x="96" y="76"/>
                  <a:pt x="94" y="81"/>
                </a:cubicBezTo>
                <a:cubicBezTo>
                  <a:pt x="85" y="77"/>
                  <a:pt x="76" y="75"/>
                  <a:pt x="65" y="75"/>
                </a:cubicBezTo>
                <a:cubicBezTo>
                  <a:pt x="55" y="75"/>
                  <a:pt x="45" y="77"/>
                  <a:pt x="36" y="81"/>
                </a:cubicBezTo>
                <a:cubicBezTo>
                  <a:pt x="35" y="76"/>
                  <a:pt x="34" y="70"/>
                  <a:pt x="34" y="64"/>
                </a:cubicBezTo>
                <a:cubicBezTo>
                  <a:pt x="34" y="55"/>
                  <a:pt x="36" y="47"/>
                  <a:pt x="39" y="39"/>
                </a:cubicBezTo>
                <a:cubicBezTo>
                  <a:pt x="47" y="35"/>
                  <a:pt x="56" y="33"/>
                  <a:pt x="65" y="33"/>
                </a:cubicBezTo>
                <a:cubicBezTo>
                  <a:pt x="75" y="33"/>
                  <a:pt x="83" y="35"/>
                  <a:pt x="91" y="39"/>
                </a:cubicBezTo>
                <a:cubicBezTo>
                  <a:pt x="95" y="47"/>
                  <a:pt x="96" y="55"/>
                  <a:pt x="96" y="64"/>
                </a:cubicBezTo>
                <a:close/>
                <a:moveTo>
                  <a:pt x="65" y="8"/>
                </a:moveTo>
                <a:cubicBezTo>
                  <a:pt x="66" y="8"/>
                  <a:pt x="67" y="8"/>
                  <a:pt x="68" y="8"/>
                </a:cubicBezTo>
                <a:cubicBezTo>
                  <a:pt x="75" y="14"/>
                  <a:pt x="82" y="21"/>
                  <a:pt x="87" y="29"/>
                </a:cubicBezTo>
                <a:cubicBezTo>
                  <a:pt x="80" y="27"/>
                  <a:pt x="73" y="26"/>
                  <a:pt x="65" y="26"/>
                </a:cubicBezTo>
                <a:cubicBezTo>
                  <a:pt x="58" y="26"/>
                  <a:pt x="51" y="27"/>
                  <a:pt x="45" y="29"/>
                </a:cubicBezTo>
                <a:cubicBezTo>
                  <a:pt x="50" y="20"/>
                  <a:pt x="57" y="13"/>
                  <a:pt x="65" y="8"/>
                </a:cubicBezTo>
                <a:close/>
                <a:moveTo>
                  <a:pt x="50" y="10"/>
                </a:moveTo>
                <a:cubicBezTo>
                  <a:pt x="43" y="16"/>
                  <a:pt x="38" y="24"/>
                  <a:pt x="34" y="33"/>
                </a:cubicBezTo>
                <a:cubicBezTo>
                  <a:pt x="25" y="37"/>
                  <a:pt x="16" y="43"/>
                  <a:pt x="10" y="51"/>
                </a:cubicBezTo>
                <a:cubicBezTo>
                  <a:pt x="15" y="31"/>
                  <a:pt x="30" y="15"/>
                  <a:pt x="50" y="10"/>
                </a:cubicBezTo>
                <a:close/>
                <a:moveTo>
                  <a:pt x="16" y="93"/>
                </a:moveTo>
                <a:cubicBezTo>
                  <a:pt x="11" y="85"/>
                  <a:pt x="8" y="75"/>
                  <a:pt x="8" y="65"/>
                </a:cubicBezTo>
                <a:cubicBezTo>
                  <a:pt x="13" y="57"/>
                  <a:pt x="21" y="49"/>
                  <a:pt x="30" y="44"/>
                </a:cubicBezTo>
                <a:cubicBezTo>
                  <a:pt x="28" y="50"/>
                  <a:pt x="27" y="57"/>
                  <a:pt x="27" y="64"/>
                </a:cubicBezTo>
                <a:cubicBezTo>
                  <a:pt x="27" y="71"/>
                  <a:pt x="28" y="78"/>
                  <a:pt x="29" y="84"/>
                </a:cubicBezTo>
                <a:cubicBezTo>
                  <a:pt x="25" y="87"/>
                  <a:pt x="20" y="90"/>
                  <a:pt x="16" y="93"/>
                </a:cubicBezTo>
                <a:close/>
                <a:moveTo>
                  <a:pt x="20" y="99"/>
                </a:moveTo>
                <a:cubicBezTo>
                  <a:pt x="24" y="96"/>
                  <a:pt x="28" y="94"/>
                  <a:pt x="32" y="91"/>
                </a:cubicBezTo>
                <a:cubicBezTo>
                  <a:pt x="36" y="102"/>
                  <a:pt x="42" y="111"/>
                  <a:pt x="50" y="119"/>
                </a:cubicBezTo>
                <a:cubicBezTo>
                  <a:pt x="38" y="116"/>
                  <a:pt x="28" y="109"/>
                  <a:pt x="20" y="99"/>
                </a:cubicBezTo>
                <a:close/>
                <a:moveTo>
                  <a:pt x="68" y="121"/>
                </a:moveTo>
                <a:cubicBezTo>
                  <a:pt x="67" y="121"/>
                  <a:pt x="66" y="121"/>
                  <a:pt x="65" y="121"/>
                </a:cubicBezTo>
                <a:cubicBezTo>
                  <a:pt x="53" y="113"/>
                  <a:pt x="44" y="102"/>
                  <a:pt x="39" y="88"/>
                </a:cubicBezTo>
                <a:cubicBezTo>
                  <a:pt x="47" y="85"/>
                  <a:pt x="56" y="83"/>
                  <a:pt x="65" y="83"/>
                </a:cubicBezTo>
                <a:cubicBezTo>
                  <a:pt x="75" y="83"/>
                  <a:pt x="84" y="85"/>
                  <a:pt x="92" y="88"/>
                </a:cubicBezTo>
                <a:cubicBezTo>
                  <a:pt x="87" y="101"/>
                  <a:pt x="79" y="113"/>
                  <a:pt x="68" y="121"/>
                </a:cubicBezTo>
                <a:close/>
                <a:moveTo>
                  <a:pt x="82" y="118"/>
                </a:moveTo>
                <a:cubicBezTo>
                  <a:pt x="89" y="110"/>
                  <a:pt x="95" y="101"/>
                  <a:pt x="99" y="91"/>
                </a:cubicBezTo>
                <a:cubicBezTo>
                  <a:pt x="103" y="93"/>
                  <a:pt x="106" y="96"/>
                  <a:pt x="109" y="98"/>
                </a:cubicBezTo>
                <a:cubicBezTo>
                  <a:pt x="103" y="107"/>
                  <a:pt x="93" y="114"/>
                  <a:pt x="82" y="118"/>
                </a:cubicBezTo>
                <a:close/>
                <a:moveTo>
                  <a:pt x="101" y="84"/>
                </a:moveTo>
                <a:cubicBezTo>
                  <a:pt x="103" y="78"/>
                  <a:pt x="104" y="71"/>
                  <a:pt x="104" y="64"/>
                </a:cubicBezTo>
                <a:cubicBezTo>
                  <a:pt x="104" y="57"/>
                  <a:pt x="103" y="50"/>
                  <a:pt x="101" y="44"/>
                </a:cubicBezTo>
                <a:cubicBezTo>
                  <a:pt x="109" y="48"/>
                  <a:pt x="116" y="55"/>
                  <a:pt x="121" y="62"/>
                </a:cubicBezTo>
                <a:cubicBezTo>
                  <a:pt x="121" y="63"/>
                  <a:pt x="121" y="64"/>
                  <a:pt x="121" y="64"/>
                </a:cubicBezTo>
                <a:cubicBezTo>
                  <a:pt x="121" y="75"/>
                  <a:pt x="118" y="84"/>
                  <a:pt x="114" y="92"/>
                </a:cubicBezTo>
                <a:cubicBezTo>
                  <a:pt x="110" y="89"/>
                  <a:pt x="106" y="86"/>
                  <a:pt x="101" y="84"/>
                </a:cubicBezTo>
                <a:close/>
              </a:path>
            </a:pathLst>
          </a:custGeom>
          <a:solidFill>
            <a:sysClr val="window" lastClr="FFFFFF"/>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grpSp>
        <p:nvGrpSpPr>
          <p:cNvPr id="25" name="Group 42">
            <a:extLst>
              <a:ext uri="{FF2B5EF4-FFF2-40B4-BE49-F238E27FC236}">
                <a16:creationId xmlns:a16="http://schemas.microsoft.com/office/drawing/2014/main" id="{AD8ED13C-AE2E-4671-9A75-C2C326A06367}"/>
              </a:ext>
            </a:extLst>
          </p:cNvPr>
          <p:cNvGrpSpPr/>
          <p:nvPr/>
        </p:nvGrpSpPr>
        <p:grpSpPr>
          <a:xfrm>
            <a:off x="2263524" y="1617060"/>
            <a:ext cx="439724" cy="262919"/>
            <a:chOff x="7037388" y="3643313"/>
            <a:chExt cx="762000" cy="455613"/>
          </a:xfrm>
          <a:solidFill>
            <a:sysClr val="window" lastClr="FFFFFF"/>
          </a:solidFill>
        </p:grpSpPr>
        <p:sp>
          <p:nvSpPr>
            <p:cNvPr id="26" name="Freeform 43">
              <a:extLst>
                <a:ext uri="{FF2B5EF4-FFF2-40B4-BE49-F238E27FC236}">
                  <a16:creationId xmlns:a16="http://schemas.microsoft.com/office/drawing/2014/main" id="{3D874456-6FB7-4F48-9978-5248D4E606A5}"/>
                </a:ext>
              </a:extLst>
            </p:cNvPr>
            <p:cNvSpPr>
              <a:spLocks/>
            </p:cNvSpPr>
            <p:nvPr/>
          </p:nvSpPr>
          <p:spPr bwMode="auto">
            <a:xfrm>
              <a:off x="7037388" y="3643313"/>
              <a:ext cx="601663" cy="455613"/>
            </a:xfrm>
            <a:custGeom>
              <a:avLst/>
              <a:gdLst>
                <a:gd name="T0" fmla="*/ 110 w 158"/>
                <a:gd name="T1" fmla="*/ 55 h 118"/>
                <a:gd name="T2" fmla="*/ 109 w 158"/>
                <a:gd name="T3" fmla="*/ 50 h 118"/>
                <a:gd name="T4" fmla="*/ 119 w 158"/>
                <a:gd name="T5" fmla="*/ 33 h 118"/>
                <a:gd name="T6" fmla="*/ 119 w 158"/>
                <a:gd name="T7" fmla="*/ 24 h 118"/>
                <a:gd name="T8" fmla="*/ 119 w 158"/>
                <a:gd name="T9" fmla="*/ 16 h 118"/>
                <a:gd name="T10" fmla="*/ 118 w 158"/>
                <a:gd name="T11" fmla="*/ 15 h 118"/>
                <a:gd name="T12" fmla="*/ 117 w 158"/>
                <a:gd name="T13" fmla="*/ 8 h 118"/>
                <a:gd name="T14" fmla="*/ 99 w 158"/>
                <a:gd name="T15" fmla="*/ 0 h 118"/>
                <a:gd name="T16" fmla="*/ 81 w 158"/>
                <a:gd name="T17" fmla="*/ 5 h 118"/>
                <a:gd name="T18" fmla="*/ 78 w 158"/>
                <a:gd name="T19" fmla="*/ 13 h 118"/>
                <a:gd name="T20" fmla="*/ 77 w 158"/>
                <a:gd name="T21" fmla="*/ 15 h 118"/>
                <a:gd name="T22" fmla="*/ 77 w 158"/>
                <a:gd name="T23" fmla="*/ 23 h 118"/>
                <a:gd name="T24" fmla="*/ 77 w 158"/>
                <a:gd name="T25" fmla="*/ 32 h 118"/>
                <a:gd name="T26" fmla="*/ 87 w 158"/>
                <a:gd name="T27" fmla="*/ 49 h 118"/>
                <a:gd name="T28" fmla="*/ 86 w 158"/>
                <a:gd name="T29" fmla="*/ 55 h 118"/>
                <a:gd name="T30" fmla="*/ 69 w 158"/>
                <a:gd name="T31" fmla="*/ 63 h 118"/>
                <a:gd name="T32" fmla="*/ 52 w 158"/>
                <a:gd name="T33" fmla="*/ 56 h 118"/>
                <a:gd name="T34" fmla="*/ 51 w 158"/>
                <a:gd name="T35" fmla="*/ 52 h 118"/>
                <a:gd name="T36" fmla="*/ 58 w 158"/>
                <a:gd name="T37" fmla="*/ 38 h 118"/>
                <a:gd name="T38" fmla="*/ 59 w 158"/>
                <a:gd name="T39" fmla="*/ 32 h 118"/>
                <a:gd name="T40" fmla="*/ 58 w 158"/>
                <a:gd name="T41" fmla="*/ 18 h 118"/>
                <a:gd name="T42" fmla="*/ 44 w 158"/>
                <a:gd name="T43" fmla="*/ 12 h 118"/>
                <a:gd name="T44" fmla="*/ 29 w 158"/>
                <a:gd name="T45" fmla="*/ 16 h 118"/>
                <a:gd name="T46" fmla="*/ 26 w 158"/>
                <a:gd name="T47" fmla="*/ 31 h 118"/>
                <a:gd name="T48" fmla="*/ 27 w 158"/>
                <a:gd name="T49" fmla="*/ 38 h 118"/>
                <a:gd name="T50" fmla="*/ 34 w 158"/>
                <a:gd name="T51" fmla="*/ 51 h 118"/>
                <a:gd name="T52" fmla="*/ 33 w 158"/>
                <a:gd name="T53" fmla="*/ 56 h 118"/>
                <a:gd name="T54" fmla="*/ 8 w 158"/>
                <a:gd name="T55" fmla="*/ 70 h 118"/>
                <a:gd name="T56" fmla="*/ 3 w 158"/>
                <a:gd name="T57" fmla="*/ 89 h 118"/>
                <a:gd name="T58" fmla="*/ 41 w 158"/>
                <a:gd name="T59" fmla="*/ 99 h 118"/>
                <a:gd name="T60" fmla="*/ 48 w 158"/>
                <a:gd name="T61" fmla="*/ 76 h 118"/>
                <a:gd name="T62" fmla="*/ 57 w 158"/>
                <a:gd name="T63" fmla="*/ 70 h 118"/>
                <a:gd name="T64" fmla="*/ 53 w 158"/>
                <a:gd name="T65" fmla="*/ 73 h 118"/>
                <a:gd name="T66" fmla="*/ 47 w 158"/>
                <a:gd name="T67" fmla="*/ 99 h 118"/>
                <a:gd name="T68" fmla="*/ 155 w 158"/>
                <a:gd name="T69" fmla="*/ 99 h 118"/>
                <a:gd name="T70" fmla="*/ 150 w 158"/>
                <a:gd name="T71" fmla="*/ 78 h 118"/>
                <a:gd name="T72" fmla="*/ 110 w 158"/>
                <a:gd name="T73" fmla="*/ 55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8" h="118">
                  <a:moveTo>
                    <a:pt x="110" y="55"/>
                  </a:moveTo>
                  <a:cubicBezTo>
                    <a:pt x="109" y="50"/>
                    <a:pt x="109" y="50"/>
                    <a:pt x="109" y="50"/>
                  </a:cubicBezTo>
                  <a:cubicBezTo>
                    <a:pt x="113" y="47"/>
                    <a:pt x="117" y="42"/>
                    <a:pt x="119" y="33"/>
                  </a:cubicBezTo>
                  <a:cubicBezTo>
                    <a:pt x="122" y="27"/>
                    <a:pt x="119" y="24"/>
                    <a:pt x="119" y="24"/>
                  </a:cubicBezTo>
                  <a:cubicBezTo>
                    <a:pt x="119" y="16"/>
                    <a:pt x="119" y="16"/>
                    <a:pt x="119" y="16"/>
                  </a:cubicBezTo>
                  <a:cubicBezTo>
                    <a:pt x="119" y="16"/>
                    <a:pt x="118" y="15"/>
                    <a:pt x="118" y="15"/>
                  </a:cubicBezTo>
                  <a:cubicBezTo>
                    <a:pt x="118" y="13"/>
                    <a:pt x="118" y="10"/>
                    <a:pt x="117" y="8"/>
                  </a:cubicBezTo>
                  <a:cubicBezTo>
                    <a:pt x="114" y="5"/>
                    <a:pt x="110" y="1"/>
                    <a:pt x="99" y="0"/>
                  </a:cubicBezTo>
                  <a:cubicBezTo>
                    <a:pt x="92" y="0"/>
                    <a:pt x="84" y="3"/>
                    <a:pt x="81" y="5"/>
                  </a:cubicBezTo>
                  <a:cubicBezTo>
                    <a:pt x="80" y="7"/>
                    <a:pt x="79" y="10"/>
                    <a:pt x="78" y="13"/>
                  </a:cubicBezTo>
                  <a:cubicBezTo>
                    <a:pt x="78" y="13"/>
                    <a:pt x="78" y="14"/>
                    <a:pt x="77" y="15"/>
                  </a:cubicBezTo>
                  <a:cubicBezTo>
                    <a:pt x="77" y="23"/>
                    <a:pt x="77" y="23"/>
                    <a:pt x="77" y="23"/>
                  </a:cubicBezTo>
                  <a:cubicBezTo>
                    <a:pt x="77" y="23"/>
                    <a:pt x="74" y="27"/>
                    <a:pt x="77" y="32"/>
                  </a:cubicBezTo>
                  <a:cubicBezTo>
                    <a:pt x="79" y="41"/>
                    <a:pt x="83" y="46"/>
                    <a:pt x="87" y="49"/>
                  </a:cubicBezTo>
                  <a:cubicBezTo>
                    <a:pt x="86" y="55"/>
                    <a:pt x="86" y="55"/>
                    <a:pt x="86" y="55"/>
                  </a:cubicBezTo>
                  <a:cubicBezTo>
                    <a:pt x="84" y="56"/>
                    <a:pt x="76" y="60"/>
                    <a:pt x="69" y="63"/>
                  </a:cubicBezTo>
                  <a:cubicBezTo>
                    <a:pt x="61" y="59"/>
                    <a:pt x="52" y="56"/>
                    <a:pt x="52" y="56"/>
                  </a:cubicBezTo>
                  <a:cubicBezTo>
                    <a:pt x="51" y="52"/>
                    <a:pt x="51" y="52"/>
                    <a:pt x="51" y="52"/>
                  </a:cubicBezTo>
                  <a:cubicBezTo>
                    <a:pt x="54" y="50"/>
                    <a:pt x="57" y="46"/>
                    <a:pt x="58" y="38"/>
                  </a:cubicBezTo>
                  <a:cubicBezTo>
                    <a:pt x="59" y="37"/>
                    <a:pt x="59" y="34"/>
                    <a:pt x="59" y="32"/>
                  </a:cubicBezTo>
                  <a:cubicBezTo>
                    <a:pt x="59" y="30"/>
                    <a:pt x="60" y="23"/>
                    <a:pt x="58" y="18"/>
                  </a:cubicBezTo>
                  <a:cubicBezTo>
                    <a:pt x="56" y="16"/>
                    <a:pt x="52" y="13"/>
                    <a:pt x="44" y="12"/>
                  </a:cubicBezTo>
                  <a:cubicBezTo>
                    <a:pt x="38" y="12"/>
                    <a:pt x="32" y="14"/>
                    <a:pt x="29" y="16"/>
                  </a:cubicBezTo>
                  <a:cubicBezTo>
                    <a:pt x="26" y="20"/>
                    <a:pt x="26" y="27"/>
                    <a:pt x="26" y="31"/>
                  </a:cubicBezTo>
                  <a:cubicBezTo>
                    <a:pt x="25" y="33"/>
                    <a:pt x="25" y="36"/>
                    <a:pt x="27" y="38"/>
                  </a:cubicBezTo>
                  <a:cubicBezTo>
                    <a:pt x="28" y="45"/>
                    <a:pt x="31" y="49"/>
                    <a:pt x="34" y="51"/>
                  </a:cubicBezTo>
                  <a:cubicBezTo>
                    <a:pt x="33" y="56"/>
                    <a:pt x="33" y="56"/>
                    <a:pt x="33" y="56"/>
                  </a:cubicBezTo>
                  <a:cubicBezTo>
                    <a:pt x="33" y="56"/>
                    <a:pt x="13" y="65"/>
                    <a:pt x="8" y="70"/>
                  </a:cubicBezTo>
                  <a:cubicBezTo>
                    <a:pt x="4" y="73"/>
                    <a:pt x="0" y="85"/>
                    <a:pt x="3" y="89"/>
                  </a:cubicBezTo>
                  <a:cubicBezTo>
                    <a:pt x="14" y="94"/>
                    <a:pt x="27" y="98"/>
                    <a:pt x="41" y="99"/>
                  </a:cubicBezTo>
                  <a:cubicBezTo>
                    <a:pt x="40" y="91"/>
                    <a:pt x="44" y="80"/>
                    <a:pt x="48" y="76"/>
                  </a:cubicBezTo>
                  <a:cubicBezTo>
                    <a:pt x="50" y="75"/>
                    <a:pt x="53" y="73"/>
                    <a:pt x="57" y="70"/>
                  </a:cubicBezTo>
                  <a:cubicBezTo>
                    <a:pt x="55" y="72"/>
                    <a:pt x="54" y="73"/>
                    <a:pt x="53" y="73"/>
                  </a:cubicBezTo>
                  <a:cubicBezTo>
                    <a:pt x="47" y="78"/>
                    <a:pt x="43" y="93"/>
                    <a:pt x="47" y="99"/>
                  </a:cubicBezTo>
                  <a:cubicBezTo>
                    <a:pt x="75" y="113"/>
                    <a:pt x="119" y="118"/>
                    <a:pt x="155" y="99"/>
                  </a:cubicBezTo>
                  <a:cubicBezTo>
                    <a:pt x="158" y="94"/>
                    <a:pt x="153" y="82"/>
                    <a:pt x="150" y="78"/>
                  </a:cubicBezTo>
                  <a:cubicBezTo>
                    <a:pt x="144" y="69"/>
                    <a:pt x="121" y="57"/>
                    <a:pt x="110"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27" name="Freeform 44">
              <a:extLst>
                <a:ext uri="{FF2B5EF4-FFF2-40B4-BE49-F238E27FC236}">
                  <a16:creationId xmlns:a16="http://schemas.microsoft.com/office/drawing/2014/main" id="{274658BC-BDC2-4ED8-9DE3-AEEF4BE52591}"/>
                </a:ext>
              </a:extLst>
            </p:cNvPr>
            <p:cNvSpPr>
              <a:spLocks/>
            </p:cNvSpPr>
            <p:nvPr/>
          </p:nvSpPr>
          <p:spPr bwMode="auto">
            <a:xfrm>
              <a:off x="7532688" y="3686176"/>
              <a:ext cx="266700" cy="331788"/>
            </a:xfrm>
            <a:custGeom>
              <a:avLst/>
              <a:gdLst>
                <a:gd name="T0" fmla="*/ 62 w 70"/>
                <a:gd name="T1" fmla="*/ 57 h 86"/>
                <a:gd name="T2" fmla="*/ 37 w 70"/>
                <a:gd name="T3" fmla="*/ 44 h 86"/>
                <a:gd name="T4" fmla="*/ 36 w 70"/>
                <a:gd name="T5" fmla="*/ 39 h 86"/>
                <a:gd name="T6" fmla="*/ 43 w 70"/>
                <a:gd name="T7" fmla="*/ 26 h 86"/>
                <a:gd name="T8" fmla="*/ 44 w 70"/>
                <a:gd name="T9" fmla="*/ 19 h 86"/>
                <a:gd name="T10" fmla="*/ 41 w 70"/>
                <a:gd name="T11" fmla="*/ 4 h 86"/>
                <a:gd name="T12" fmla="*/ 26 w 70"/>
                <a:gd name="T13" fmla="*/ 0 h 86"/>
                <a:gd name="T14" fmla="*/ 12 w 70"/>
                <a:gd name="T15" fmla="*/ 6 h 86"/>
                <a:gd name="T16" fmla="*/ 11 w 70"/>
                <a:gd name="T17" fmla="*/ 20 h 86"/>
                <a:gd name="T18" fmla="*/ 12 w 70"/>
                <a:gd name="T19" fmla="*/ 26 h 86"/>
                <a:gd name="T20" fmla="*/ 19 w 70"/>
                <a:gd name="T21" fmla="*/ 40 h 86"/>
                <a:gd name="T22" fmla="*/ 18 w 70"/>
                <a:gd name="T23" fmla="*/ 44 h 86"/>
                <a:gd name="T24" fmla="*/ 0 w 70"/>
                <a:gd name="T25" fmla="*/ 52 h 86"/>
                <a:gd name="T26" fmla="*/ 22 w 70"/>
                <a:gd name="T27" fmla="*/ 64 h 86"/>
                <a:gd name="T28" fmla="*/ 29 w 70"/>
                <a:gd name="T29" fmla="*/ 86 h 86"/>
                <a:gd name="T30" fmla="*/ 67 w 70"/>
                <a:gd name="T31" fmla="*/ 77 h 86"/>
                <a:gd name="T32" fmla="*/ 62 w 70"/>
                <a:gd name="T33" fmla="*/ 57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0" h="86">
                  <a:moveTo>
                    <a:pt x="62" y="57"/>
                  </a:moveTo>
                  <a:cubicBezTo>
                    <a:pt x="57" y="53"/>
                    <a:pt x="37" y="44"/>
                    <a:pt x="37" y="44"/>
                  </a:cubicBezTo>
                  <a:cubicBezTo>
                    <a:pt x="36" y="39"/>
                    <a:pt x="36" y="39"/>
                    <a:pt x="36" y="39"/>
                  </a:cubicBezTo>
                  <a:cubicBezTo>
                    <a:pt x="39" y="37"/>
                    <a:pt x="42" y="33"/>
                    <a:pt x="43" y="26"/>
                  </a:cubicBezTo>
                  <a:cubicBezTo>
                    <a:pt x="45" y="24"/>
                    <a:pt x="45" y="21"/>
                    <a:pt x="44" y="19"/>
                  </a:cubicBezTo>
                  <a:cubicBezTo>
                    <a:pt x="44" y="15"/>
                    <a:pt x="44" y="8"/>
                    <a:pt x="41" y="4"/>
                  </a:cubicBezTo>
                  <a:cubicBezTo>
                    <a:pt x="39" y="2"/>
                    <a:pt x="32" y="0"/>
                    <a:pt x="26" y="0"/>
                  </a:cubicBezTo>
                  <a:cubicBezTo>
                    <a:pt x="18" y="0"/>
                    <a:pt x="14" y="4"/>
                    <a:pt x="12" y="6"/>
                  </a:cubicBezTo>
                  <a:cubicBezTo>
                    <a:pt x="10" y="11"/>
                    <a:pt x="11" y="18"/>
                    <a:pt x="11" y="20"/>
                  </a:cubicBezTo>
                  <a:cubicBezTo>
                    <a:pt x="11" y="22"/>
                    <a:pt x="11" y="25"/>
                    <a:pt x="12" y="26"/>
                  </a:cubicBezTo>
                  <a:cubicBezTo>
                    <a:pt x="13" y="34"/>
                    <a:pt x="16" y="37"/>
                    <a:pt x="19" y="40"/>
                  </a:cubicBezTo>
                  <a:cubicBezTo>
                    <a:pt x="18" y="44"/>
                    <a:pt x="18" y="44"/>
                    <a:pt x="18" y="44"/>
                  </a:cubicBezTo>
                  <a:cubicBezTo>
                    <a:pt x="18" y="44"/>
                    <a:pt x="9" y="47"/>
                    <a:pt x="0" y="52"/>
                  </a:cubicBezTo>
                  <a:cubicBezTo>
                    <a:pt x="8" y="56"/>
                    <a:pt x="18" y="61"/>
                    <a:pt x="22" y="64"/>
                  </a:cubicBezTo>
                  <a:cubicBezTo>
                    <a:pt x="26" y="68"/>
                    <a:pt x="30" y="79"/>
                    <a:pt x="29" y="86"/>
                  </a:cubicBezTo>
                  <a:cubicBezTo>
                    <a:pt x="43" y="86"/>
                    <a:pt x="56" y="82"/>
                    <a:pt x="67" y="77"/>
                  </a:cubicBezTo>
                  <a:cubicBezTo>
                    <a:pt x="70" y="73"/>
                    <a:pt x="66" y="61"/>
                    <a:pt x="62" y="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grpSp>
      <p:sp>
        <p:nvSpPr>
          <p:cNvPr id="28" name="Title 1">
            <a:extLst>
              <a:ext uri="{FF2B5EF4-FFF2-40B4-BE49-F238E27FC236}">
                <a16:creationId xmlns:a16="http://schemas.microsoft.com/office/drawing/2014/main" id="{71F65F73-E775-419E-80C6-7391A9E83504}"/>
              </a:ext>
            </a:extLst>
          </p:cNvPr>
          <p:cNvSpPr txBox="1">
            <a:spLocks/>
          </p:cNvSpPr>
          <p:nvPr/>
        </p:nvSpPr>
        <p:spPr>
          <a:xfrm>
            <a:off x="0" y="0"/>
            <a:ext cx="9156032" cy="842212"/>
          </a:xfrm>
          <a:prstGeom prst="rect">
            <a:avLst/>
          </a:prstGeom>
          <a:gradFill rotWithShape="1">
            <a:gsLst>
              <a:gs pos="0">
                <a:srgbClr val="BB2326">
                  <a:satMod val="103000"/>
                  <a:lumMod val="102000"/>
                  <a:tint val="94000"/>
                </a:srgbClr>
              </a:gs>
              <a:gs pos="50000">
                <a:srgbClr val="BB2326">
                  <a:satMod val="110000"/>
                  <a:lumMod val="100000"/>
                  <a:shade val="100000"/>
                </a:srgbClr>
              </a:gs>
              <a:gs pos="100000">
                <a:srgbClr val="BB2326">
                  <a:lumMod val="99000"/>
                  <a:satMod val="120000"/>
                  <a:shade val="78000"/>
                </a:srgbClr>
              </a:gs>
            </a:gsLst>
            <a:lin ang="5400000" scaled="0"/>
          </a:gradFill>
          <a:ln w="6350" cap="flat" cmpd="sng" algn="ctr">
            <a:solidFill>
              <a:srgbClr val="BB2326"/>
            </a:solidFill>
            <a:prstDash val="solid"/>
            <a:miter lim="800000"/>
          </a:ln>
          <a:effectLst/>
        </p:spPr>
        <p:txBody>
          <a:bodyPr/>
          <a:lstStyle/>
          <a:p>
            <a:pPr marL="0" marR="0" lvl="0" indent="0" algn="ctr" defTabSz="914400" eaLnBrk="1" fontAlgn="auto" latinLnBrk="0" hangingPunct="1">
              <a:lnSpc>
                <a:spcPct val="90000"/>
              </a:lnSpc>
              <a:spcBef>
                <a:spcPts val="0"/>
              </a:spcBef>
              <a:spcAft>
                <a:spcPts val="0"/>
              </a:spcAft>
              <a:buClrTx/>
              <a:buSzTx/>
              <a:buFontTx/>
              <a:buNone/>
              <a:tabLst/>
              <a:defRPr/>
            </a:pPr>
            <a:r>
              <a:rPr lang="tr-TR" sz="4000" b="1" kern="0" dirty="0" smtClean="0">
                <a:solidFill>
                  <a:prstClr val="white"/>
                </a:solidFill>
                <a:latin typeface="calibri"/>
              </a:rPr>
              <a:t>Yavuz Sultan Selim Anadolu Lisesi</a:t>
            </a:r>
            <a:endParaRPr kumimoji="0" lang="id-ID" sz="4000" b="0" i="0" u="none" strike="noStrike" kern="0" cap="none" spc="0" normalizeH="0" baseline="0" noProof="0" dirty="0">
              <a:ln>
                <a:noFill/>
              </a:ln>
              <a:solidFill>
                <a:prstClr val="white"/>
              </a:solidFill>
              <a:effectLst/>
              <a:uLnTx/>
              <a:uFillTx/>
              <a:latin typeface="calibri"/>
            </a:endParaRPr>
          </a:p>
        </p:txBody>
      </p:sp>
      <p:sp>
        <p:nvSpPr>
          <p:cNvPr id="2" name="Dikdörtgen 1"/>
          <p:cNvSpPr/>
          <p:nvPr/>
        </p:nvSpPr>
        <p:spPr>
          <a:xfrm>
            <a:off x="148497" y="1247040"/>
            <a:ext cx="4572000" cy="1092607"/>
          </a:xfrm>
          <a:prstGeom prst="rect">
            <a:avLst/>
          </a:prstGeom>
        </p:spPr>
        <p:txBody>
          <a:bodyPr>
            <a:spAutoFit/>
          </a:bodyPr>
          <a:lstStyle/>
          <a:p>
            <a:pPr algn="just"/>
            <a:r>
              <a:rPr lang="tr-TR" b="1" dirty="0"/>
              <a:t>Okulumuz Yavuz Sultan Selim Anadolu Lisesi, 2003-2004 eğitim öğretim yılında Bandırma Öğretmen Lisesi olarak açılmıştır. Daha sonra 2014 yılında ismi Yavuz Sultan Anadolu Lisesi olarak değiştirilmiştir. 2003 yılından beri eğitim öğretim faaliyetlerine devam etmektedir. </a:t>
            </a:r>
            <a:r>
              <a:rPr lang="tr-TR" b="1" dirty="0" smtClean="0"/>
              <a:t>Okulumuzda </a:t>
            </a:r>
            <a:r>
              <a:rPr lang="tr-TR" b="1" dirty="0"/>
              <a:t>pansiyon bulunmamaktadır. </a:t>
            </a:r>
          </a:p>
        </p:txBody>
      </p:sp>
      <p:sp>
        <p:nvSpPr>
          <p:cNvPr id="9" name="Dikdörtgen 8"/>
          <p:cNvSpPr/>
          <p:nvPr/>
        </p:nvSpPr>
        <p:spPr>
          <a:xfrm>
            <a:off x="4720497" y="1130077"/>
            <a:ext cx="1854354" cy="307777"/>
          </a:xfrm>
          <a:prstGeom prst="rect">
            <a:avLst/>
          </a:prstGeom>
        </p:spPr>
        <p:txBody>
          <a:bodyPr wrap="none">
            <a:spAutoFit/>
          </a:bodyPr>
          <a:lstStyle/>
          <a:p>
            <a:r>
              <a:rPr lang="tr-TR" sz="1400" b="1" dirty="0">
                <a:solidFill>
                  <a:srgbClr val="FF0000"/>
                </a:solidFill>
                <a:ea typeface="Calibri" panose="020F0502020204030204" pitchFamily="34" charset="0"/>
                <a:cs typeface="Times New Roman" panose="02020603050405020304" pitchFamily="18" charset="0"/>
              </a:rPr>
              <a:t>Okul giriş-çıkış saatleri</a:t>
            </a:r>
            <a:endParaRPr lang="tr-TR" b="1" dirty="0">
              <a:solidFill>
                <a:srgbClr val="FF0000"/>
              </a:solidFill>
            </a:endParaRPr>
          </a:p>
        </p:txBody>
      </p:sp>
      <p:sp>
        <p:nvSpPr>
          <p:cNvPr id="10" name="Dikdörtgen 9"/>
          <p:cNvSpPr/>
          <p:nvPr/>
        </p:nvSpPr>
        <p:spPr>
          <a:xfrm>
            <a:off x="6616757" y="1130077"/>
            <a:ext cx="1043876" cy="276999"/>
          </a:xfrm>
          <a:prstGeom prst="rect">
            <a:avLst/>
          </a:prstGeom>
        </p:spPr>
        <p:txBody>
          <a:bodyPr wrap="none">
            <a:spAutoFit/>
          </a:bodyPr>
          <a:lstStyle/>
          <a:p>
            <a:r>
              <a:rPr lang="tr-TR" sz="1200" b="1" dirty="0" smtClean="0">
                <a:ea typeface="Calibri" panose="020F0502020204030204" pitchFamily="34" charset="0"/>
                <a:cs typeface="Times New Roman" panose="02020603050405020304" pitchFamily="18" charset="0"/>
              </a:rPr>
              <a:t>08:40 </a:t>
            </a:r>
            <a:r>
              <a:rPr lang="tr-TR" sz="1200" b="1" dirty="0">
                <a:ea typeface="Calibri" panose="020F0502020204030204" pitchFamily="34" charset="0"/>
                <a:cs typeface="Times New Roman" panose="02020603050405020304" pitchFamily="18" charset="0"/>
              </a:rPr>
              <a:t>– 16:00</a:t>
            </a:r>
            <a:endParaRPr lang="tr-TR" sz="1200" b="1" dirty="0"/>
          </a:p>
        </p:txBody>
      </p:sp>
      <p:sp>
        <p:nvSpPr>
          <p:cNvPr id="11" name="Dikdörtgen 10"/>
          <p:cNvSpPr/>
          <p:nvPr/>
        </p:nvSpPr>
        <p:spPr>
          <a:xfrm>
            <a:off x="4720497" y="1493383"/>
            <a:ext cx="697627" cy="307777"/>
          </a:xfrm>
          <a:prstGeom prst="rect">
            <a:avLst/>
          </a:prstGeom>
        </p:spPr>
        <p:txBody>
          <a:bodyPr wrap="none">
            <a:spAutoFit/>
          </a:bodyPr>
          <a:lstStyle/>
          <a:p>
            <a:r>
              <a:rPr lang="tr-TR" sz="1400" b="1">
                <a:solidFill>
                  <a:srgbClr val="FF0000"/>
                </a:solidFill>
                <a:ea typeface="Calibri" panose="020F0502020204030204" pitchFamily="34" charset="0"/>
                <a:cs typeface="Times New Roman" panose="02020603050405020304" pitchFamily="18" charset="0"/>
              </a:rPr>
              <a:t>Ulaşım</a:t>
            </a:r>
            <a:endParaRPr lang="tr-TR" b="1">
              <a:solidFill>
                <a:srgbClr val="FF0000"/>
              </a:solidFill>
            </a:endParaRPr>
          </a:p>
        </p:txBody>
      </p:sp>
      <p:sp>
        <p:nvSpPr>
          <p:cNvPr id="12" name="Dikdörtgen 11"/>
          <p:cNvSpPr/>
          <p:nvPr/>
        </p:nvSpPr>
        <p:spPr>
          <a:xfrm>
            <a:off x="6574851" y="1437854"/>
            <a:ext cx="2312894" cy="461665"/>
          </a:xfrm>
          <a:prstGeom prst="rect">
            <a:avLst/>
          </a:prstGeom>
        </p:spPr>
        <p:txBody>
          <a:bodyPr wrap="square">
            <a:spAutoFit/>
          </a:bodyPr>
          <a:lstStyle/>
          <a:p>
            <a:pPr algn="just"/>
            <a:r>
              <a:rPr lang="tr-TR" sz="1200" b="1" dirty="0" smtClean="0">
                <a:ea typeface="Calibri" panose="020F0502020204030204" pitchFamily="34" charset="0"/>
                <a:cs typeface="Times New Roman" panose="02020603050405020304" pitchFamily="18" charset="0"/>
              </a:rPr>
              <a:t>Okul </a:t>
            </a:r>
            <a:r>
              <a:rPr lang="tr-TR" sz="1200" b="1" dirty="0">
                <a:ea typeface="Calibri" panose="020F0502020204030204" pitchFamily="34" charset="0"/>
                <a:cs typeface="Times New Roman" panose="02020603050405020304" pitchFamily="18" charset="0"/>
              </a:rPr>
              <a:t>Servisleri ve Şehir içi Toplu Taşıma yolu ile sağlanmaktadır.</a:t>
            </a:r>
            <a:endParaRPr lang="tr-TR" sz="1200" b="1" dirty="0"/>
          </a:p>
        </p:txBody>
      </p:sp>
      <p:sp>
        <p:nvSpPr>
          <p:cNvPr id="13" name="Dikdörtgen 12"/>
          <p:cNvSpPr/>
          <p:nvPr/>
        </p:nvSpPr>
        <p:spPr>
          <a:xfrm>
            <a:off x="4720497" y="1939605"/>
            <a:ext cx="1233928" cy="307777"/>
          </a:xfrm>
          <a:prstGeom prst="rect">
            <a:avLst/>
          </a:prstGeom>
        </p:spPr>
        <p:txBody>
          <a:bodyPr wrap="none">
            <a:spAutoFit/>
          </a:bodyPr>
          <a:lstStyle/>
          <a:p>
            <a:r>
              <a:rPr lang="tr-TR" sz="1400" b="1" dirty="0">
                <a:solidFill>
                  <a:srgbClr val="FF0000"/>
                </a:solidFill>
                <a:ea typeface="Calibri" panose="020F0502020204030204" pitchFamily="34" charset="0"/>
                <a:cs typeface="Times New Roman" panose="02020603050405020304" pitchFamily="18" charset="0"/>
              </a:rPr>
              <a:t>Yemek/Kantin</a:t>
            </a:r>
            <a:endParaRPr lang="tr-TR" b="1" dirty="0">
              <a:solidFill>
                <a:srgbClr val="FF0000"/>
              </a:solidFill>
            </a:endParaRPr>
          </a:p>
        </p:txBody>
      </p:sp>
      <p:sp>
        <p:nvSpPr>
          <p:cNvPr id="14" name="Dikdörtgen 13"/>
          <p:cNvSpPr/>
          <p:nvPr/>
        </p:nvSpPr>
        <p:spPr>
          <a:xfrm>
            <a:off x="6574851" y="1921827"/>
            <a:ext cx="2519082" cy="276999"/>
          </a:xfrm>
          <a:prstGeom prst="rect">
            <a:avLst/>
          </a:prstGeom>
        </p:spPr>
        <p:txBody>
          <a:bodyPr wrap="square">
            <a:spAutoFit/>
          </a:bodyPr>
          <a:lstStyle/>
          <a:p>
            <a:pPr marL="46990" algn="just">
              <a:spcBef>
                <a:spcPts val="75"/>
              </a:spcBef>
              <a:spcAft>
                <a:spcPts val="0"/>
              </a:spcAft>
            </a:pPr>
            <a:r>
              <a:rPr lang="tr-TR" sz="1200" b="1" dirty="0" smtClean="0">
                <a:latin typeface="+mn-lt"/>
                <a:ea typeface="Times New Roman" panose="02020603050405020304" pitchFamily="18" charset="0"/>
              </a:rPr>
              <a:t>Kantin mevcuttur.</a:t>
            </a:r>
            <a:endParaRPr lang="tr-TR" sz="1200" b="1" dirty="0">
              <a:latin typeface="+mn-lt"/>
            </a:endParaRPr>
          </a:p>
        </p:txBody>
      </p:sp>
      <p:sp>
        <p:nvSpPr>
          <p:cNvPr id="15" name="Dikdörtgen 14"/>
          <p:cNvSpPr/>
          <p:nvPr/>
        </p:nvSpPr>
        <p:spPr>
          <a:xfrm>
            <a:off x="630524" y="2377856"/>
            <a:ext cx="3750450" cy="307777"/>
          </a:xfrm>
          <a:prstGeom prst="rect">
            <a:avLst/>
          </a:prstGeom>
        </p:spPr>
        <p:txBody>
          <a:bodyPr wrap="none">
            <a:spAutoFit/>
          </a:bodyPr>
          <a:lstStyle/>
          <a:p>
            <a:r>
              <a:rPr lang="tr-TR" sz="1400" b="1" dirty="0">
                <a:solidFill>
                  <a:srgbClr val="FF0000"/>
                </a:solidFill>
                <a:ea typeface="Calibri" panose="020F0502020204030204" pitchFamily="34" charset="0"/>
                <a:cs typeface="Times New Roman" panose="02020603050405020304" pitchFamily="18" charset="0"/>
              </a:rPr>
              <a:t>Laboratuvar-Spor Salonu-Müzik –Resim Atölyesi</a:t>
            </a:r>
            <a:endParaRPr lang="tr-TR" b="1" dirty="0">
              <a:solidFill>
                <a:srgbClr val="FF0000"/>
              </a:solidFill>
            </a:endParaRPr>
          </a:p>
        </p:txBody>
      </p:sp>
      <p:sp>
        <p:nvSpPr>
          <p:cNvPr id="17" name="Dikdörtgen 16"/>
          <p:cNvSpPr/>
          <p:nvPr/>
        </p:nvSpPr>
        <p:spPr>
          <a:xfrm>
            <a:off x="172628" y="3612683"/>
            <a:ext cx="8810776" cy="1092607"/>
          </a:xfrm>
          <a:prstGeom prst="rect">
            <a:avLst/>
          </a:prstGeom>
        </p:spPr>
        <p:txBody>
          <a:bodyPr wrap="square">
            <a:spAutoFit/>
          </a:bodyPr>
          <a:lstStyle/>
          <a:p>
            <a:pPr algn="just"/>
            <a:r>
              <a:rPr lang="tr-TR" b="1" dirty="0"/>
              <a:t>Yavuz Sultan Selim Anadolu Lisesi proje okuludur ve sadece merkezi yerleştirme puanı ile öğrenci alan bir okuldur. Öğrencilerin çoğunluğu yakın puanlarla okulumuza geldiği için okuldaki öğrenci profili benzerdir. Okulumuza sayısal sınıf dışında eşit ağırlık sınıfı da bulunmaktadır. Öğrenciler 10.sınıfın son dönemin eşit ağırlık sınıfını da tercih edebilmektedirler. Aynı zamanda yeterli öğrenci sayısının sağlanması durumunda dil sınıfı da açılabilmektedir. Öğrencilerin sadece sayısal sınıfta değil aynı zamanda eşit ağırlık sınıfı da seçebilmesi en güçlü yanlarımızdan birisidir. </a:t>
            </a:r>
          </a:p>
        </p:txBody>
      </p:sp>
      <p:sp>
        <p:nvSpPr>
          <p:cNvPr id="30" name="Freeform 22">
            <a:extLst>
              <a:ext uri="{FF2B5EF4-FFF2-40B4-BE49-F238E27FC236}">
                <a16:creationId xmlns:a16="http://schemas.microsoft.com/office/drawing/2014/main" id="{D8626EBB-7C2F-4B4D-956C-D68523F6E74E}"/>
              </a:ext>
            </a:extLst>
          </p:cNvPr>
          <p:cNvSpPr>
            <a:spLocks noEditPoints="1"/>
          </p:cNvSpPr>
          <p:nvPr/>
        </p:nvSpPr>
        <p:spPr bwMode="auto">
          <a:xfrm>
            <a:off x="268337" y="954706"/>
            <a:ext cx="290552" cy="292334"/>
          </a:xfrm>
          <a:custGeom>
            <a:avLst/>
            <a:gdLst>
              <a:gd name="T0" fmla="*/ 326 w 326"/>
              <a:gd name="T1" fmla="*/ 108 h 328"/>
              <a:gd name="T2" fmla="*/ 219 w 326"/>
              <a:gd name="T3" fmla="*/ 0 h 328"/>
              <a:gd name="T4" fmla="*/ 31 w 326"/>
              <a:gd name="T5" fmla="*/ 188 h 328"/>
              <a:gd name="T6" fmla="*/ 0 w 326"/>
              <a:gd name="T7" fmla="*/ 328 h 328"/>
              <a:gd name="T8" fmla="*/ 139 w 326"/>
              <a:gd name="T9" fmla="*/ 295 h 328"/>
              <a:gd name="T10" fmla="*/ 326 w 326"/>
              <a:gd name="T11" fmla="*/ 108 h 328"/>
              <a:gd name="T12" fmla="*/ 129 w 326"/>
              <a:gd name="T13" fmla="*/ 275 h 328"/>
              <a:gd name="T14" fmla="*/ 112 w 326"/>
              <a:gd name="T15" fmla="*/ 258 h 328"/>
              <a:gd name="T16" fmla="*/ 280 w 326"/>
              <a:gd name="T17" fmla="*/ 91 h 328"/>
              <a:gd name="T18" fmla="*/ 297 w 326"/>
              <a:gd name="T19" fmla="*/ 108 h 328"/>
              <a:gd name="T20" fmla="*/ 129 w 326"/>
              <a:gd name="T21" fmla="*/ 275 h 328"/>
              <a:gd name="T22" fmla="*/ 67 w 326"/>
              <a:gd name="T23" fmla="*/ 290 h 328"/>
              <a:gd name="T24" fmla="*/ 37 w 326"/>
              <a:gd name="T25" fmla="*/ 260 h 328"/>
              <a:gd name="T26" fmla="*/ 48 w 326"/>
              <a:gd name="T27" fmla="*/ 208 h 328"/>
              <a:gd name="T28" fmla="*/ 66 w 326"/>
              <a:gd name="T29" fmla="*/ 226 h 328"/>
              <a:gd name="T30" fmla="*/ 66 w 326"/>
              <a:gd name="T31" fmla="*/ 226 h 328"/>
              <a:gd name="T32" fmla="*/ 105 w 326"/>
              <a:gd name="T33" fmla="*/ 265 h 328"/>
              <a:gd name="T34" fmla="*/ 105 w 326"/>
              <a:gd name="T35" fmla="*/ 265 h 328"/>
              <a:gd name="T36" fmla="*/ 119 w 326"/>
              <a:gd name="T37" fmla="*/ 278 h 328"/>
              <a:gd name="T38" fmla="*/ 67 w 326"/>
              <a:gd name="T39" fmla="*/ 290 h 328"/>
              <a:gd name="T40" fmla="*/ 272 w 326"/>
              <a:gd name="T41" fmla="*/ 83 h 328"/>
              <a:gd name="T42" fmla="*/ 105 w 326"/>
              <a:gd name="T43" fmla="*/ 250 h 328"/>
              <a:gd name="T44" fmla="*/ 80 w 326"/>
              <a:gd name="T45" fmla="*/ 226 h 328"/>
              <a:gd name="T46" fmla="*/ 248 w 326"/>
              <a:gd name="T47" fmla="*/ 59 h 328"/>
              <a:gd name="T48" fmla="*/ 272 w 326"/>
              <a:gd name="T49" fmla="*/ 83 h 328"/>
              <a:gd name="T50" fmla="*/ 219 w 326"/>
              <a:gd name="T51" fmla="*/ 30 h 328"/>
              <a:gd name="T52" fmla="*/ 240 w 326"/>
              <a:gd name="T53" fmla="*/ 51 h 328"/>
              <a:gd name="T54" fmla="*/ 73 w 326"/>
              <a:gd name="T55" fmla="*/ 218 h 328"/>
              <a:gd name="T56" fmla="*/ 52 w 326"/>
              <a:gd name="T57" fmla="*/ 197 h 328"/>
              <a:gd name="T58" fmla="*/ 219 w 326"/>
              <a:gd name="T59" fmla="*/ 30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26" h="328">
                <a:moveTo>
                  <a:pt x="326" y="108"/>
                </a:moveTo>
                <a:lnTo>
                  <a:pt x="219" y="0"/>
                </a:lnTo>
                <a:lnTo>
                  <a:pt x="31" y="188"/>
                </a:lnTo>
                <a:lnTo>
                  <a:pt x="0" y="328"/>
                </a:lnTo>
                <a:lnTo>
                  <a:pt x="139" y="295"/>
                </a:lnTo>
                <a:lnTo>
                  <a:pt x="326" y="108"/>
                </a:lnTo>
                <a:close/>
                <a:moveTo>
                  <a:pt x="129" y="275"/>
                </a:moveTo>
                <a:lnTo>
                  <a:pt x="112" y="258"/>
                </a:lnTo>
                <a:lnTo>
                  <a:pt x="280" y="91"/>
                </a:lnTo>
                <a:lnTo>
                  <a:pt x="297" y="108"/>
                </a:lnTo>
                <a:lnTo>
                  <a:pt x="129" y="275"/>
                </a:lnTo>
                <a:close/>
                <a:moveTo>
                  <a:pt x="67" y="290"/>
                </a:moveTo>
                <a:lnTo>
                  <a:pt x="37" y="260"/>
                </a:lnTo>
                <a:lnTo>
                  <a:pt x="48" y="208"/>
                </a:lnTo>
                <a:lnTo>
                  <a:pt x="66" y="226"/>
                </a:lnTo>
                <a:lnTo>
                  <a:pt x="66" y="226"/>
                </a:lnTo>
                <a:lnTo>
                  <a:pt x="105" y="265"/>
                </a:lnTo>
                <a:lnTo>
                  <a:pt x="105" y="265"/>
                </a:lnTo>
                <a:lnTo>
                  <a:pt x="119" y="278"/>
                </a:lnTo>
                <a:lnTo>
                  <a:pt x="67" y="290"/>
                </a:lnTo>
                <a:close/>
                <a:moveTo>
                  <a:pt x="272" y="83"/>
                </a:moveTo>
                <a:lnTo>
                  <a:pt x="105" y="250"/>
                </a:lnTo>
                <a:lnTo>
                  <a:pt x="80" y="226"/>
                </a:lnTo>
                <a:lnTo>
                  <a:pt x="248" y="59"/>
                </a:lnTo>
                <a:lnTo>
                  <a:pt x="272" y="83"/>
                </a:lnTo>
                <a:close/>
                <a:moveTo>
                  <a:pt x="219" y="30"/>
                </a:moveTo>
                <a:lnTo>
                  <a:pt x="240" y="51"/>
                </a:lnTo>
                <a:lnTo>
                  <a:pt x="73" y="218"/>
                </a:lnTo>
                <a:lnTo>
                  <a:pt x="52" y="197"/>
                </a:lnTo>
                <a:lnTo>
                  <a:pt x="219" y="30"/>
                </a:lnTo>
                <a:close/>
              </a:path>
            </a:pathLst>
          </a:custGeom>
          <a:solidFill>
            <a:srgbClr val="31A8DF"/>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grpSp>
        <p:nvGrpSpPr>
          <p:cNvPr id="31" name="Group 27">
            <a:extLst>
              <a:ext uri="{FF2B5EF4-FFF2-40B4-BE49-F238E27FC236}">
                <a16:creationId xmlns:a16="http://schemas.microsoft.com/office/drawing/2014/main" id="{816A3801-6C70-4762-9181-E48CA4CA32FA}"/>
              </a:ext>
            </a:extLst>
          </p:cNvPr>
          <p:cNvGrpSpPr/>
          <p:nvPr/>
        </p:nvGrpSpPr>
        <p:grpSpPr>
          <a:xfrm>
            <a:off x="249837" y="2394624"/>
            <a:ext cx="286439" cy="272579"/>
            <a:chOff x="6719888" y="887413"/>
            <a:chExt cx="492125" cy="468312"/>
          </a:xfrm>
          <a:solidFill>
            <a:srgbClr val="EC5724"/>
          </a:solidFill>
        </p:grpSpPr>
        <p:sp>
          <p:nvSpPr>
            <p:cNvPr id="32" name="Freeform 13">
              <a:extLst>
                <a:ext uri="{FF2B5EF4-FFF2-40B4-BE49-F238E27FC236}">
                  <a16:creationId xmlns:a16="http://schemas.microsoft.com/office/drawing/2014/main" id="{C7E777A7-E9D3-488C-9C51-0325630A1A34}"/>
                </a:ext>
              </a:extLst>
            </p:cNvPr>
            <p:cNvSpPr>
              <a:spLocks noEditPoints="1"/>
            </p:cNvSpPr>
            <p:nvPr/>
          </p:nvSpPr>
          <p:spPr bwMode="auto">
            <a:xfrm>
              <a:off x="6719888" y="887413"/>
              <a:ext cx="492125" cy="468312"/>
            </a:xfrm>
            <a:custGeom>
              <a:avLst/>
              <a:gdLst>
                <a:gd name="T0" fmla="*/ 117 w 128"/>
                <a:gd name="T1" fmla="*/ 0 h 122"/>
                <a:gd name="T2" fmla="*/ 11 w 128"/>
                <a:gd name="T3" fmla="*/ 0 h 122"/>
                <a:gd name="T4" fmla="*/ 0 w 128"/>
                <a:gd name="T5" fmla="*/ 11 h 122"/>
                <a:gd name="T6" fmla="*/ 0 w 128"/>
                <a:gd name="T7" fmla="*/ 93 h 122"/>
                <a:gd name="T8" fmla="*/ 11 w 128"/>
                <a:gd name="T9" fmla="*/ 104 h 122"/>
                <a:gd name="T10" fmla="*/ 43 w 128"/>
                <a:gd name="T11" fmla="*/ 104 h 122"/>
                <a:gd name="T12" fmla="*/ 38 w 128"/>
                <a:gd name="T13" fmla="*/ 110 h 122"/>
                <a:gd name="T14" fmla="*/ 35 w 128"/>
                <a:gd name="T15" fmla="*/ 113 h 122"/>
                <a:gd name="T16" fmla="*/ 34 w 128"/>
                <a:gd name="T17" fmla="*/ 118 h 122"/>
                <a:gd name="T18" fmla="*/ 42 w 128"/>
                <a:gd name="T19" fmla="*/ 122 h 122"/>
                <a:gd name="T20" fmla="*/ 86 w 128"/>
                <a:gd name="T21" fmla="*/ 122 h 122"/>
                <a:gd name="T22" fmla="*/ 94 w 128"/>
                <a:gd name="T23" fmla="*/ 118 h 122"/>
                <a:gd name="T24" fmla="*/ 94 w 128"/>
                <a:gd name="T25" fmla="*/ 113 h 122"/>
                <a:gd name="T26" fmla="*/ 91 w 128"/>
                <a:gd name="T27" fmla="*/ 110 h 122"/>
                <a:gd name="T28" fmla="*/ 85 w 128"/>
                <a:gd name="T29" fmla="*/ 104 h 122"/>
                <a:gd name="T30" fmla="*/ 117 w 128"/>
                <a:gd name="T31" fmla="*/ 104 h 122"/>
                <a:gd name="T32" fmla="*/ 128 w 128"/>
                <a:gd name="T33" fmla="*/ 93 h 122"/>
                <a:gd name="T34" fmla="*/ 128 w 128"/>
                <a:gd name="T35" fmla="*/ 11 h 122"/>
                <a:gd name="T36" fmla="*/ 117 w 128"/>
                <a:gd name="T37" fmla="*/ 0 h 122"/>
                <a:gd name="T38" fmla="*/ 88 w 128"/>
                <a:gd name="T39" fmla="*/ 113 h 122"/>
                <a:gd name="T40" fmla="*/ 90 w 128"/>
                <a:gd name="T41" fmla="*/ 116 h 122"/>
                <a:gd name="T42" fmla="*/ 90 w 128"/>
                <a:gd name="T43" fmla="*/ 116 h 122"/>
                <a:gd name="T44" fmla="*/ 86 w 128"/>
                <a:gd name="T45" fmla="*/ 118 h 122"/>
                <a:gd name="T46" fmla="*/ 42 w 128"/>
                <a:gd name="T47" fmla="*/ 118 h 122"/>
                <a:gd name="T48" fmla="*/ 38 w 128"/>
                <a:gd name="T49" fmla="*/ 116 h 122"/>
                <a:gd name="T50" fmla="*/ 38 w 128"/>
                <a:gd name="T51" fmla="*/ 116 h 122"/>
                <a:gd name="T52" fmla="*/ 38 w 128"/>
                <a:gd name="T53" fmla="*/ 116 h 122"/>
                <a:gd name="T54" fmla="*/ 40 w 128"/>
                <a:gd name="T55" fmla="*/ 113 h 122"/>
                <a:gd name="T56" fmla="*/ 48 w 128"/>
                <a:gd name="T57" fmla="*/ 104 h 122"/>
                <a:gd name="T58" fmla="*/ 80 w 128"/>
                <a:gd name="T59" fmla="*/ 104 h 122"/>
                <a:gd name="T60" fmla="*/ 88 w 128"/>
                <a:gd name="T61" fmla="*/ 113 h 122"/>
                <a:gd name="T62" fmla="*/ 120 w 128"/>
                <a:gd name="T63" fmla="*/ 93 h 122"/>
                <a:gd name="T64" fmla="*/ 117 w 128"/>
                <a:gd name="T65" fmla="*/ 96 h 122"/>
                <a:gd name="T66" fmla="*/ 11 w 128"/>
                <a:gd name="T67" fmla="*/ 96 h 122"/>
                <a:gd name="T68" fmla="*/ 8 w 128"/>
                <a:gd name="T69" fmla="*/ 93 h 122"/>
                <a:gd name="T70" fmla="*/ 8 w 128"/>
                <a:gd name="T71" fmla="*/ 11 h 122"/>
                <a:gd name="T72" fmla="*/ 11 w 128"/>
                <a:gd name="T73" fmla="*/ 8 h 122"/>
                <a:gd name="T74" fmla="*/ 117 w 128"/>
                <a:gd name="T75" fmla="*/ 8 h 122"/>
                <a:gd name="T76" fmla="*/ 120 w 128"/>
                <a:gd name="T77" fmla="*/ 11 h 122"/>
                <a:gd name="T78" fmla="*/ 120 w 128"/>
                <a:gd name="T79" fmla="*/ 93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8" h="122">
                  <a:moveTo>
                    <a:pt x="117" y="0"/>
                  </a:moveTo>
                  <a:cubicBezTo>
                    <a:pt x="11" y="0"/>
                    <a:pt x="11" y="0"/>
                    <a:pt x="11" y="0"/>
                  </a:cubicBezTo>
                  <a:cubicBezTo>
                    <a:pt x="5" y="0"/>
                    <a:pt x="0" y="5"/>
                    <a:pt x="0" y="11"/>
                  </a:cubicBezTo>
                  <a:cubicBezTo>
                    <a:pt x="0" y="93"/>
                    <a:pt x="0" y="93"/>
                    <a:pt x="0" y="93"/>
                  </a:cubicBezTo>
                  <a:cubicBezTo>
                    <a:pt x="0" y="99"/>
                    <a:pt x="5" y="104"/>
                    <a:pt x="11" y="104"/>
                  </a:cubicBezTo>
                  <a:cubicBezTo>
                    <a:pt x="43" y="104"/>
                    <a:pt x="43" y="104"/>
                    <a:pt x="43" y="104"/>
                  </a:cubicBezTo>
                  <a:cubicBezTo>
                    <a:pt x="42" y="106"/>
                    <a:pt x="39" y="109"/>
                    <a:pt x="38" y="110"/>
                  </a:cubicBezTo>
                  <a:cubicBezTo>
                    <a:pt x="36" y="111"/>
                    <a:pt x="35" y="112"/>
                    <a:pt x="35" y="113"/>
                  </a:cubicBezTo>
                  <a:cubicBezTo>
                    <a:pt x="34" y="114"/>
                    <a:pt x="33" y="116"/>
                    <a:pt x="34" y="118"/>
                  </a:cubicBezTo>
                  <a:cubicBezTo>
                    <a:pt x="35" y="120"/>
                    <a:pt x="37" y="122"/>
                    <a:pt x="42" y="122"/>
                  </a:cubicBezTo>
                  <a:cubicBezTo>
                    <a:pt x="86" y="122"/>
                    <a:pt x="86" y="122"/>
                    <a:pt x="86" y="122"/>
                  </a:cubicBezTo>
                  <a:cubicBezTo>
                    <a:pt x="91" y="122"/>
                    <a:pt x="93" y="120"/>
                    <a:pt x="94" y="118"/>
                  </a:cubicBezTo>
                  <a:cubicBezTo>
                    <a:pt x="95" y="116"/>
                    <a:pt x="95" y="114"/>
                    <a:pt x="94" y="113"/>
                  </a:cubicBezTo>
                  <a:cubicBezTo>
                    <a:pt x="93" y="112"/>
                    <a:pt x="92" y="111"/>
                    <a:pt x="91" y="110"/>
                  </a:cubicBezTo>
                  <a:cubicBezTo>
                    <a:pt x="89" y="109"/>
                    <a:pt x="87" y="106"/>
                    <a:pt x="85" y="104"/>
                  </a:cubicBezTo>
                  <a:cubicBezTo>
                    <a:pt x="117" y="104"/>
                    <a:pt x="117" y="104"/>
                    <a:pt x="117" y="104"/>
                  </a:cubicBezTo>
                  <a:cubicBezTo>
                    <a:pt x="123" y="104"/>
                    <a:pt x="128" y="99"/>
                    <a:pt x="128" y="93"/>
                  </a:cubicBezTo>
                  <a:cubicBezTo>
                    <a:pt x="128" y="11"/>
                    <a:pt x="128" y="11"/>
                    <a:pt x="128" y="11"/>
                  </a:cubicBezTo>
                  <a:cubicBezTo>
                    <a:pt x="128" y="5"/>
                    <a:pt x="123" y="0"/>
                    <a:pt x="117" y="0"/>
                  </a:cubicBezTo>
                  <a:close/>
                  <a:moveTo>
                    <a:pt x="88" y="113"/>
                  </a:moveTo>
                  <a:cubicBezTo>
                    <a:pt x="89" y="114"/>
                    <a:pt x="90" y="115"/>
                    <a:pt x="90" y="116"/>
                  </a:cubicBezTo>
                  <a:cubicBezTo>
                    <a:pt x="90" y="116"/>
                    <a:pt x="91" y="116"/>
                    <a:pt x="90" y="116"/>
                  </a:cubicBezTo>
                  <a:cubicBezTo>
                    <a:pt x="90" y="117"/>
                    <a:pt x="88" y="118"/>
                    <a:pt x="86" y="118"/>
                  </a:cubicBezTo>
                  <a:cubicBezTo>
                    <a:pt x="42" y="118"/>
                    <a:pt x="42" y="118"/>
                    <a:pt x="42" y="118"/>
                  </a:cubicBezTo>
                  <a:cubicBezTo>
                    <a:pt x="40" y="118"/>
                    <a:pt x="38" y="117"/>
                    <a:pt x="38" y="116"/>
                  </a:cubicBezTo>
                  <a:cubicBezTo>
                    <a:pt x="38" y="116"/>
                    <a:pt x="38" y="116"/>
                    <a:pt x="38" y="116"/>
                  </a:cubicBezTo>
                  <a:cubicBezTo>
                    <a:pt x="38" y="116"/>
                    <a:pt x="38" y="116"/>
                    <a:pt x="38" y="116"/>
                  </a:cubicBezTo>
                  <a:cubicBezTo>
                    <a:pt x="38" y="115"/>
                    <a:pt x="39" y="114"/>
                    <a:pt x="40" y="113"/>
                  </a:cubicBezTo>
                  <a:cubicBezTo>
                    <a:pt x="44" y="109"/>
                    <a:pt x="47" y="106"/>
                    <a:pt x="48" y="104"/>
                  </a:cubicBezTo>
                  <a:cubicBezTo>
                    <a:pt x="80" y="104"/>
                    <a:pt x="80" y="104"/>
                    <a:pt x="80" y="104"/>
                  </a:cubicBezTo>
                  <a:cubicBezTo>
                    <a:pt x="82" y="106"/>
                    <a:pt x="84" y="109"/>
                    <a:pt x="88" y="113"/>
                  </a:cubicBezTo>
                  <a:close/>
                  <a:moveTo>
                    <a:pt x="120" y="93"/>
                  </a:moveTo>
                  <a:cubicBezTo>
                    <a:pt x="120" y="95"/>
                    <a:pt x="119" y="96"/>
                    <a:pt x="117" y="96"/>
                  </a:cubicBezTo>
                  <a:cubicBezTo>
                    <a:pt x="11" y="96"/>
                    <a:pt x="11" y="96"/>
                    <a:pt x="11" y="96"/>
                  </a:cubicBezTo>
                  <a:cubicBezTo>
                    <a:pt x="9" y="96"/>
                    <a:pt x="8" y="95"/>
                    <a:pt x="8" y="93"/>
                  </a:cubicBezTo>
                  <a:cubicBezTo>
                    <a:pt x="8" y="11"/>
                    <a:pt x="8" y="11"/>
                    <a:pt x="8" y="11"/>
                  </a:cubicBezTo>
                  <a:cubicBezTo>
                    <a:pt x="8" y="9"/>
                    <a:pt x="9" y="8"/>
                    <a:pt x="11" y="8"/>
                  </a:cubicBezTo>
                  <a:cubicBezTo>
                    <a:pt x="117" y="8"/>
                    <a:pt x="117" y="8"/>
                    <a:pt x="117" y="8"/>
                  </a:cubicBezTo>
                  <a:cubicBezTo>
                    <a:pt x="119" y="8"/>
                    <a:pt x="120" y="9"/>
                    <a:pt x="120" y="11"/>
                  </a:cubicBezTo>
                  <a:lnTo>
                    <a:pt x="120" y="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33" name="Freeform 14">
              <a:extLst>
                <a:ext uri="{FF2B5EF4-FFF2-40B4-BE49-F238E27FC236}">
                  <a16:creationId xmlns:a16="http://schemas.microsoft.com/office/drawing/2014/main" id="{70E97649-0977-4B81-87A5-70A23FEF7F8D}"/>
                </a:ext>
              </a:extLst>
            </p:cNvPr>
            <p:cNvSpPr>
              <a:spLocks noEditPoints="1"/>
            </p:cNvSpPr>
            <p:nvPr/>
          </p:nvSpPr>
          <p:spPr bwMode="auto">
            <a:xfrm>
              <a:off x="6781801" y="947738"/>
              <a:ext cx="368300" cy="247650"/>
            </a:xfrm>
            <a:custGeom>
              <a:avLst/>
              <a:gdLst>
                <a:gd name="T0" fmla="*/ 89 w 96"/>
                <a:gd name="T1" fmla="*/ 0 h 64"/>
                <a:gd name="T2" fmla="*/ 7 w 96"/>
                <a:gd name="T3" fmla="*/ 0 h 64"/>
                <a:gd name="T4" fmla="*/ 0 w 96"/>
                <a:gd name="T5" fmla="*/ 7 h 64"/>
                <a:gd name="T6" fmla="*/ 0 w 96"/>
                <a:gd name="T7" fmla="*/ 57 h 64"/>
                <a:gd name="T8" fmla="*/ 7 w 96"/>
                <a:gd name="T9" fmla="*/ 64 h 64"/>
                <a:gd name="T10" fmla="*/ 89 w 96"/>
                <a:gd name="T11" fmla="*/ 64 h 64"/>
                <a:gd name="T12" fmla="*/ 96 w 96"/>
                <a:gd name="T13" fmla="*/ 57 h 64"/>
                <a:gd name="T14" fmla="*/ 96 w 96"/>
                <a:gd name="T15" fmla="*/ 7 h 64"/>
                <a:gd name="T16" fmla="*/ 89 w 96"/>
                <a:gd name="T17" fmla="*/ 0 h 64"/>
                <a:gd name="T18" fmla="*/ 92 w 96"/>
                <a:gd name="T19" fmla="*/ 57 h 64"/>
                <a:gd name="T20" fmla="*/ 89 w 96"/>
                <a:gd name="T21" fmla="*/ 60 h 64"/>
                <a:gd name="T22" fmla="*/ 7 w 96"/>
                <a:gd name="T23" fmla="*/ 60 h 64"/>
                <a:gd name="T24" fmla="*/ 4 w 96"/>
                <a:gd name="T25" fmla="*/ 57 h 64"/>
                <a:gd name="T26" fmla="*/ 4 w 96"/>
                <a:gd name="T27" fmla="*/ 7 h 64"/>
                <a:gd name="T28" fmla="*/ 7 w 96"/>
                <a:gd name="T29" fmla="*/ 4 h 64"/>
                <a:gd name="T30" fmla="*/ 89 w 96"/>
                <a:gd name="T31" fmla="*/ 4 h 64"/>
                <a:gd name="T32" fmla="*/ 92 w 96"/>
                <a:gd name="T33" fmla="*/ 7 h 64"/>
                <a:gd name="T34" fmla="*/ 92 w 96"/>
                <a:gd name="T35" fmla="*/ 5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6" h="64">
                  <a:moveTo>
                    <a:pt x="89" y="0"/>
                  </a:moveTo>
                  <a:cubicBezTo>
                    <a:pt x="7" y="0"/>
                    <a:pt x="7" y="0"/>
                    <a:pt x="7" y="0"/>
                  </a:cubicBezTo>
                  <a:cubicBezTo>
                    <a:pt x="3" y="0"/>
                    <a:pt x="0" y="3"/>
                    <a:pt x="0" y="7"/>
                  </a:cubicBezTo>
                  <a:cubicBezTo>
                    <a:pt x="0" y="57"/>
                    <a:pt x="0" y="57"/>
                    <a:pt x="0" y="57"/>
                  </a:cubicBezTo>
                  <a:cubicBezTo>
                    <a:pt x="0" y="61"/>
                    <a:pt x="3" y="64"/>
                    <a:pt x="7" y="64"/>
                  </a:cubicBezTo>
                  <a:cubicBezTo>
                    <a:pt x="89" y="64"/>
                    <a:pt x="89" y="64"/>
                    <a:pt x="89" y="64"/>
                  </a:cubicBezTo>
                  <a:cubicBezTo>
                    <a:pt x="93" y="64"/>
                    <a:pt x="96" y="61"/>
                    <a:pt x="96" y="57"/>
                  </a:cubicBezTo>
                  <a:cubicBezTo>
                    <a:pt x="96" y="7"/>
                    <a:pt x="96" y="7"/>
                    <a:pt x="96" y="7"/>
                  </a:cubicBezTo>
                  <a:cubicBezTo>
                    <a:pt x="96" y="3"/>
                    <a:pt x="93" y="0"/>
                    <a:pt x="89" y="0"/>
                  </a:cubicBezTo>
                  <a:close/>
                  <a:moveTo>
                    <a:pt x="92" y="57"/>
                  </a:moveTo>
                  <a:cubicBezTo>
                    <a:pt x="92" y="59"/>
                    <a:pt x="91" y="60"/>
                    <a:pt x="89" y="60"/>
                  </a:cubicBezTo>
                  <a:cubicBezTo>
                    <a:pt x="7" y="60"/>
                    <a:pt x="7" y="60"/>
                    <a:pt x="7" y="60"/>
                  </a:cubicBezTo>
                  <a:cubicBezTo>
                    <a:pt x="5" y="60"/>
                    <a:pt x="4" y="59"/>
                    <a:pt x="4" y="57"/>
                  </a:cubicBezTo>
                  <a:cubicBezTo>
                    <a:pt x="4" y="7"/>
                    <a:pt x="4" y="7"/>
                    <a:pt x="4" y="7"/>
                  </a:cubicBezTo>
                  <a:cubicBezTo>
                    <a:pt x="4" y="5"/>
                    <a:pt x="5" y="4"/>
                    <a:pt x="7" y="4"/>
                  </a:cubicBezTo>
                  <a:cubicBezTo>
                    <a:pt x="89" y="4"/>
                    <a:pt x="89" y="4"/>
                    <a:pt x="89" y="4"/>
                  </a:cubicBezTo>
                  <a:cubicBezTo>
                    <a:pt x="91" y="4"/>
                    <a:pt x="92" y="5"/>
                    <a:pt x="92" y="7"/>
                  </a:cubicBezTo>
                  <a:lnTo>
                    <a:pt x="92"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34" name="Freeform 15">
              <a:extLst>
                <a:ext uri="{FF2B5EF4-FFF2-40B4-BE49-F238E27FC236}">
                  <a16:creationId xmlns:a16="http://schemas.microsoft.com/office/drawing/2014/main" id="{3BAAD3F2-51FC-4E06-A178-20A49E8E542D}"/>
                </a:ext>
              </a:extLst>
            </p:cNvPr>
            <p:cNvSpPr>
              <a:spLocks noEditPoints="1"/>
            </p:cNvSpPr>
            <p:nvPr/>
          </p:nvSpPr>
          <p:spPr bwMode="auto">
            <a:xfrm>
              <a:off x="6943726" y="1201738"/>
              <a:ext cx="46038" cy="47625"/>
            </a:xfrm>
            <a:custGeom>
              <a:avLst/>
              <a:gdLst>
                <a:gd name="T0" fmla="*/ 6 w 12"/>
                <a:gd name="T1" fmla="*/ 0 h 12"/>
                <a:gd name="T2" fmla="*/ 0 w 12"/>
                <a:gd name="T3" fmla="*/ 6 h 12"/>
                <a:gd name="T4" fmla="*/ 6 w 12"/>
                <a:gd name="T5" fmla="*/ 12 h 12"/>
                <a:gd name="T6" fmla="*/ 12 w 12"/>
                <a:gd name="T7" fmla="*/ 6 h 12"/>
                <a:gd name="T8" fmla="*/ 6 w 12"/>
                <a:gd name="T9" fmla="*/ 0 h 12"/>
                <a:gd name="T10" fmla="*/ 6 w 12"/>
                <a:gd name="T11" fmla="*/ 8 h 12"/>
                <a:gd name="T12" fmla="*/ 4 w 12"/>
                <a:gd name="T13" fmla="*/ 6 h 12"/>
                <a:gd name="T14" fmla="*/ 6 w 12"/>
                <a:gd name="T15" fmla="*/ 4 h 12"/>
                <a:gd name="T16" fmla="*/ 8 w 12"/>
                <a:gd name="T17" fmla="*/ 6 h 12"/>
                <a:gd name="T18" fmla="*/ 6 w 12"/>
                <a:gd name="T19"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2">
                  <a:moveTo>
                    <a:pt x="6" y="0"/>
                  </a:moveTo>
                  <a:cubicBezTo>
                    <a:pt x="3" y="0"/>
                    <a:pt x="0" y="3"/>
                    <a:pt x="0" y="6"/>
                  </a:cubicBezTo>
                  <a:cubicBezTo>
                    <a:pt x="0" y="9"/>
                    <a:pt x="3" y="12"/>
                    <a:pt x="6" y="12"/>
                  </a:cubicBezTo>
                  <a:cubicBezTo>
                    <a:pt x="9" y="12"/>
                    <a:pt x="12" y="9"/>
                    <a:pt x="12" y="6"/>
                  </a:cubicBezTo>
                  <a:cubicBezTo>
                    <a:pt x="12" y="3"/>
                    <a:pt x="9" y="0"/>
                    <a:pt x="6" y="0"/>
                  </a:cubicBezTo>
                  <a:close/>
                  <a:moveTo>
                    <a:pt x="6" y="8"/>
                  </a:moveTo>
                  <a:cubicBezTo>
                    <a:pt x="5" y="8"/>
                    <a:pt x="4" y="7"/>
                    <a:pt x="4" y="6"/>
                  </a:cubicBezTo>
                  <a:cubicBezTo>
                    <a:pt x="4" y="5"/>
                    <a:pt x="5" y="4"/>
                    <a:pt x="6" y="4"/>
                  </a:cubicBezTo>
                  <a:cubicBezTo>
                    <a:pt x="7" y="4"/>
                    <a:pt x="8" y="5"/>
                    <a:pt x="8" y="6"/>
                  </a:cubicBezTo>
                  <a:cubicBezTo>
                    <a:pt x="8" y="7"/>
                    <a:pt x="7" y="8"/>
                    <a:pt x="6"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35" name="Freeform 16">
              <a:extLst>
                <a:ext uri="{FF2B5EF4-FFF2-40B4-BE49-F238E27FC236}">
                  <a16:creationId xmlns:a16="http://schemas.microsoft.com/office/drawing/2014/main" id="{C5CEA2A5-13AC-4991-8836-564C5EB2E230}"/>
                </a:ext>
              </a:extLst>
            </p:cNvPr>
            <p:cNvSpPr>
              <a:spLocks/>
            </p:cNvSpPr>
            <p:nvPr/>
          </p:nvSpPr>
          <p:spPr bwMode="auto">
            <a:xfrm>
              <a:off x="6881813" y="1044575"/>
              <a:ext cx="61913" cy="65087"/>
            </a:xfrm>
            <a:custGeom>
              <a:avLst/>
              <a:gdLst>
                <a:gd name="T0" fmla="*/ 0 w 39"/>
                <a:gd name="T1" fmla="*/ 24 h 41"/>
                <a:gd name="T2" fmla="*/ 39 w 39"/>
                <a:gd name="T3" fmla="*/ 41 h 41"/>
                <a:gd name="T4" fmla="*/ 39 w 39"/>
                <a:gd name="T5" fmla="*/ 32 h 41"/>
                <a:gd name="T6" fmla="*/ 12 w 39"/>
                <a:gd name="T7" fmla="*/ 19 h 41"/>
                <a:gd name="T8" fmla="*/ 39 w 39"/>
                <a:gd name="T9" fmla="*/ 10 h 41"/>
                <a:gd name="T10" fmla="*/ 39 w 39"/>
                <a:gd name="T11" fmla="*/ 0 h 41"/>
                <a:gd name="T12" fmla="*/ 0 w 39"/>
                <a:gd name="T13" fmla="*/ 17 h 41"/>
                <a:gd name="T14" fmla="*/ 0 w 39"/>
                <a:gd name="T15" fmla="*/ 24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41">
                  <a:moveTo>
                    <a:pt x="0" y="24"/>
                  </a:moveTo>
                  <a:lnTo>
                    <a:pt x="39" y="41"/>
                  </a:lnTo>
                  <a:lnTo>
                    <a:pt x="39" y="32"/>
                  </a:lnTo>
                  <a:lnTo>
                    <a:pt x="12" y="19"/>
                  </a:lnTo>
                  <a:lnTo>
                    <a:pt x="39" y="10"/>
                  </a:lnTo>
                  <a:lnTo>
                    <a:pt x="39" y="0"/>
                  </a:lnTo>
                  <a:lnTo>
                    <a:pt x="0" y="17"/>
                  </a:lnTo>
                  <a:lnTo>
                    <a:pt x="0"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36" name="Freeform 17">
              <a:extLst>
                <a:ext uri="{FF2B5EF4-FFF2-40B4-BE49-F238E27FC236}">
                  <a16:creationId xmlns:a16="http://schemas.microsoft.com/office/drawing/2014/main" id="{3F8E5AEC-20F9-4350-91FD-B6C1B69868DE}"/>
                </a:ext>
              </a:extLst>
            </p:cNvPr>
            <p:cNvSpPr>
              <a:spLocks/>
            </p:cNvSpPr>
            <p:nvPr/>
          </p:nvSpPr>
          <p:spPr bwMode="auto">
            <a:xfrm>
              <a:off x="6950076" y="1033463"/>
              <a:ext cx="31750" cy="87312"/>
            </a:xfrm>
            <a:custGeom>
              <a:avLst/>
              <a:gdLst>
                <a:gd name="T0" fmla="*/ 7 w 8"/>
                <a:gd name="T1" fmla="*/ 0 h 23"/>
                <a:gd name="T2" fmla="*/ 5 w 8"/>
                <a:gd name="T3" fmla="*/ 0 h 23"/>
                <a:gd name="T4" fmla="*/ 5 w 8"/>
                <a:gd name="T5" fmla="*/ 2 h 23"/>
                <a:gd name="T6" fmla="*/ 0 w 8"/>
                <a:gd name="T7" fmla="*/ 20 h 23"/>
                <a:gd name="T8" fmla="*/ 0 w 8"/>
                <a:gd name="T9" fmla="*/ 22 h 23"/>
                <a:gd name="T10" fmla="*/ 2 w 8"/>
                <a:gd name="T11" fmla="*/ 23 h 23"/>
                <a:gd name="T12" fmla="*/ 3 w 8"/>
                <a:gd name="T13" fmla="*/ 23 h 23"/>
                <a:gd name="T14" fmla="*/ 3 w 8"/>
                <a:gd name="T15" fmla="*/ 22 h 23"/>
                <a:gd name="T16" fmla="*/ 4 w 8"/>
                <a:gd name="T17" fmla="*/ 21 h 23"/>
                <a:gd name="T18" fmla="*/ 8 w 8"/>
                <a:gd name="T19" fmla="*/ 3 h 23"/>
                <a:gd name="T20" fmla="*/ 8 w 8"/>
                <a:gd name="T21" fmla="*/ 1 h 23"/>
                <a:gd name="T22" fmla="*/ 8 w 8"/>
                <a:gd name="T23" fmla="*/ 0 h 23"/>
                <a:gd name="T24" fmla="*/ 7 w 8"/>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 h="23">
                  <a:moveTo>
                    <a:pt x="7" y="0"/>
                  </a:moveTo>
                  <a:cubicBezTo>
                    <a:pt x="6" y="0"/>
                    <a:pt x="6" y="0"/>
                    <a:pt x="5" y="0"/>
                  </a:cubicBezTo>
                  <a:cubicBezTo>
                    <a:pt x="5" y="0"/>
                    <a:pt x="5" y="1"/>
                    <a:pt x="5" y="2"/>
                  </a:cubicBezTo>
                  <a:cubicBezTo>
                    <a:pt x="0" y="20"/>
                    <a:pt x="0" y="20"/>
                    <a:pt x="0" y="20"/>
                  </a:cubicBezTo>
                  <a:cubicBezTo>
                    <a:pt x="0" y="21"/>
                    <a:pt x="0" y="22"/>
                    <a:pt x="0" y="22"/>
                  </a:cubicBezTo>
                  <a:cubicBezTo>
                    <a:pt x="0" y="23"/>
                    <a:pt x="1" y="23"/>
                    <a:pt x="2" y="23"/>
                  </a:cubicBezTo>
                  <a:cubicBezTo>
                    <a:pt x="2" y="23"/>
                    <a:pt x="2" y="23"/>
                    <a:pt x="3" y="23"/>
                  </a:cubicBezTo>
                  <a:cubicBezTo>
                    <a:pt x="3" y="23"/>
                    <a:pt x="3" y="22"/>
                    <a:pt x="3" y="22"/>
                  </a:cubicBezTo>
                  <a:cubicBezTo>
                    <a:pt x="3" y="22"/>
                    <a:pt x="3" y="21"/>
                    <a:pt x="4" y="21"/>
                  </a:cubicBezTo>
                  <a:cubicBezTo>
                    <a:pt x="8" y="3"/>
                    <a:pt x="8" y="3"/>
                    <a:pt x="8" y="3"/>
                  </a:cubicBezTo>
                  <a:cubicBezTo>
                    <a:pt x="8" y="2"/>
                    <a:pt x="8" y="1"/>
                    <a:pt x="8" y="1"/>
                  </a:cubicBezTo>
                  <a:cubicBezTo>
                    <a:pt x="8" y="0"/>
                    <a:pt x="8" y="0"/>
                    <a:pt x="8" y="0"/>
                  </a:cubicBezTo>
                  <a:cubicBezTo>
                    <a:pt x="8" y="0"/>
                    <a:pt x="7"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37" name="Freeform 18">
              <a:extLst>
                <a:ext uri="{FF2B5EF4-FFF2-40B4-BE49-F238E27FC236}">
                  <a16:creationId xmlns:a16="http://schemas.microsoft.com/office/drawing/2014/main" id="{576DA0E8-6B5B-4305-BCD1-46AE3234B6C2}"/>
                </a:ext>
              </a:extLst>
            </p:cNvPr>
            <p:cNvSpPr>
              <a:spLocks/>
            </p:cNvSpPr>
            <p:nvPr/>
          </p:nvSpPr>
          <p:spPr bwMode="auto">
            <a:xfrm>
              <a:off x="6989763" y="1044575"/>
              <a:ext cx="60325" cy="65087"/>
            </a:xfrm>
            <a:custGeom>
              <a:avLst/>
              <a:gdLst>
                <a:gd name="T0" fmla="*/ 0 w 38"/>
                <a:gd name="T1" fmla="*/ 10 h 41"/>
                <a:gd name="T2" fmla="*/ 26 w 38"/>
                <a:gd name="T3" fmla="*/ 19 h 41"/>
                <a:gd name="T4" fmla="*/ 0 w 38"/>
                <a:gd name="T5" fmla="*/ 32 h 41"/>
                <a:gd name="T6" fmla="*/ 0 w 38"/>
                <a:gd name="T7" fmla="*/ 41 h 41"/>
                <a:gd name="T8" fmla="*/ 38 w 38"/>
                <a:gd name="T9" fmla="*/ 24 h 41"/>
                <a:gd name="T10" fmla="*/ 38 w 38"/>
                <a:gd name="T11" fmla="*/ 17 h 41"/>
                <a:gd name="T12" fmla="*/ 0 w 38"/>
                <a:gd name="T13" fmla="*/ 0 h 41"/>
                <a:gd name="T14" fmla="*/ 0 w 38"/>
                <a:gd name="T15" fmla="*/ 10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41">
                  <a:moveTo>
                    <a:pt x="0" y="10"/>
                  </a:moveTo>
                  <a:lnTo>
                    <a:pt x="26" y="19"/>
                  </a:lnTo>
                  <a:lnTo>
                    <a:pt x="0" y="32"/>
                  </a:lnTo>
                  <a:lnTo>
                    <a:pt x="0" y="41"/>
                  </a:lnTo>
                  <a:lnTo>
                    <a:pt x="38" y="24"/>
                  </a:lnTo>
                  <a:lnTo>
                    <a:pt x="38" y="17"/>
                  </a:lnTo>
                  <a:lnTo>
                    <a:pt x="0" y="0"/>
                  </a:lnTo>
                  <a:lnTo>
                    <a:pt x="0"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grpSp>
      <p:grpSp>
        <p:nvGrpSpPr>
          <p:cNvPr id="38" name="Group 35">
            <a:extLst>
              <a:ext uri="{FF2B5EF4-FFF2-40B4-BE49-F238E27FC236}">
                <a16:creationId xmlns:a16="http://schemas.microsoft.com/office/drawing/2014/main" id="{67DFB65F-C86B-4D91-A6D2-F64ABCEE974B}"/>
              </a:ext>
            </a:extLst>
          </p:cNvPr>
          <p:cNvGrpSpPr/>
          <p:nvPr/>
        </p:nvGrpSpPr>
        <p:grpSpPr>
          <a:xfrm rot="2700000">
            <a:off x="7739042" y="1030786"/>
            <a:ext cx="190699" cy="332324"/>
            <a:chOff x="4732338" y="4783138"/>
            <a:chExt cx="703263" cy="1225550"/>
          </a:xfrm>
          <a:solidFill>
            <a:srgbClr val="7B67AD"/>
          </a:solidFill>
        </p:grpSpPr>
        <p:sp>
          <p:nvSpPr>
            <p:cNvPr id="39" name="Freeform 30">
              <a:extLst>
                <a:ext uri="{FF2B5EF4-FFF2-40B4-BE49-F238E27FC236}">
                  <a16:creationId xmlns:a16="http://schemas.microsoft.com/office/drawing/2014/main" id="{D181092A-75C8-4AA2-A040-06E80F4F27A3}"/>
                </a:ext>
              </a:extLst>
            </p:cNvPr>
            <p:cNvSpPr>
              <a:spLocks noEditPoints="1"/>
            </p:cNvSpPr>
            <p:nvPr/>
          </p:nvSpPr>
          <p:spPr bwMode="auto">
            <a:xfrm>
              <a:off x="4732338" y="4783138"/>
              <a:ext cx="703263" cy="1173163"/>
            </a:xfrm>
            <a:custGeom>
              <a:avLst/>
              <a:gdLst>
                <a:gd name="T0" fmla="*/ 50 w 184"/>
                <a:gd name="T1" fmla="*/ 310 h 310"/>
                <a:gd name="T2" fmla="*/ 32 w 184"/>
                <a:gd name="T3" fmla="*/ 282 h 310"/>
                <a:gd name="T4" fmla="*/ 10 w 184"/>
                <a:gd name="T5" fmla="*/ 199 h 310"/>
                <a:gd name="T6" fmla="*/ 39 w 184"/>
                <a:gd name="T7" fmla="*/ 171 h 310"/>
                <a:gd name="T8" fmla="*/ 30 w 184"/>
                <a:gd name="T9" fmla="*/ 116 h 310"/>
                <a:gd name="T10" fmla="*/ 36 w 184"/>
                <a:gd name="T11" fmla="*/ 73 h 310"/>
                <a:gd name="T12" fmla="*/ 36 w 184"/>
                <a:gd name="T13" fmla="*/ 72 h 310"/>
                <a:gd name="T14" fmla="*/ 92 w 184"/>
                <a:gd name="T15" fmla="*/ 0 h 310"/>
                <a:gd name="T16" fmla="*/ 148 w 184"/>
                <a:gd name="T17" fmla="*/ 72 h 310"/>
                <a:gd name="T18" fmla="*/ 148 w 184"/>
                <a:gd name="T19" fmla="*/ 73 h 310"/>
                <a:gd name="T20" fmla="*/ 155 w 184"/>
                <a:gd name="T21" fmla="*/ 116 h 310"/>
                <a:gd name="T22" fmla="*/ 145 w 184"/>
                <a:gd name="T23" fmla="*/ 171 h 310"/>
                <a:gd name="T24" fmla="*/ 174 w 184"/>
                <a:gd name="T25" fmla="*/ 199 h 310"/>
                <a:gd name="T26" fmla="*/ 153 w 184"/>
                <a:gd name="T27" fmla="*/ 282 h 310"/>
                <a:gd name="T28" fmla="*/ 134 w 184"/>
                <a:gd name="T29" fmla="*/ 310 h 310"/>
                <a:gd name="T30" fmla="*/ 134 w 184"/>
                <a:gd name="T31" fmla="*/ 276 h 310"/>
                <a:gd name="T32" fmla="*/ 118 w 184"/>
                <a:gd name="T33" fmla="*/ 239 h 310"/>
                <a:gd name="T34" fmla="*/ 118 w 184"/>
                <a:gd name="T35" fmla="*/ 240 h 310"/>
                <a:gd name="T36" fmla="*/ 115 w 184"/>
                <a:gd name="T37" fmla="*/ 246 h 310"/>
                <a:gd name="T38" fmla="*/ 108 w 184"/>
                <a:gd name="T39" fmla="*/ 245 h 310"/>
                <a:gd name="T40" fmla="*/ 76 w 184"/>
                <a:gd name="T41" fmla="*/ 245 h 310"/>
                <a:gd name="T42" fmla="*/ 69 w 184"/>
                <a:gd name="T43" fmla="*/ 246 h 310"/>
                <a:gd name="T44" fmla="*/ 66 w 184"/>
                <a:gd name="T45" fmla="*/ 240 h 310"/>
                <a:gd name="T46" fmla="*/ 66 w 184"/>
                <a:gd name="T47" fmla="*/ 239 h 310"/>
                <a:gd name="T48" fmla="*/ 50 w 184"/>
                <a:gd name="T49" fmla="*/ 276 h 310"/>
                <a:gd name="T50" fmla="*/ 50 w 184"/>
                <a:gd name="T51" fmla="*/ 310 h 310"/>
                <a:gd name="T52" fmla="*/ 55 w 184"/>
                <a:gd name="T53" fmla="*/ 79 h 310"/>
                <a:gd name="T54" fmla="*/ 50 w 184"/>
                <a:gd name="T55" fmla="*/ 116 h 310"/>
                <a:gd name="T56" fmla="*/ 61 w 184"/>
                <a:gd name="T57" fmla="*/ 174 h 310"/>
                <a:gd name="T58" fmla="*/ 64 w 184"/>
                <a:gd name="T59" fmla="*/ 184 h 310"/>
                <a:gd name="T60" fmla="*/ 54 w 184"/>
                <a:gd name="T61" fmla="*/ 187 h 310"/>
                <a:gd name="T62" fmla="*/ 29 w 184"/>
                <a:gd name="T63" fmla="*/ 205 h 310"/>
                <a:gd name="T64" fmla="*/ 36 w 184"/>
                <a:gd name="T65" fmla="*/ 247 h 310"/>
                <a:gd name="T66" fmla="*/ 65 w 184"/>
                <a:gd name="T67" fmla="*/ 215 h 310"/>
                <a:gd name="T68" fmla="*/ 74 w 184"/>
                <a:gd name="T69" fmla="*/ 209 h 310"/>
                <a:gd name="T70" fmla="*/ 79 w 184"/>
                <a:gd name="T71" fmla="*/ 219 h 310"/>
                <a:gd name="T72" fmla="*/ 82 w 184"/>
                <a:gd name="T73" fmla="*/ 225 h 310"/>
                <a:gd name="T74" fmla="*/ 103 w 184"/>
                <a:gd name="T75" fmla="*/ 225 h 310"/>
                <a:gd name="T76" fmla="*/ 105 w 184"/>
                <a:gd name="T77" fmla="*/ 219 h 310"/>
                <a:gd name="T78" fmla="*/ 110 w 184"/>
                <a:gd name="T79" fmla="*/ 209 h 310"/>
                <a:gd name="T80" fmla="*/ 120 w 184"/>
                <a:gd name="T81" fmla="*/ 215 h 310"/>
                <a:gd name="T82" fmla="*/ 148 w 184"/>
                <a:gd name="T83" fmla="*/ 247 h 310"/>
                <a:gd name="T84" fmla="*/ 155 w 184"/>
                <a:gd name="T85" fmla="*/ 205 h 310"/>
                <a:gd name="T86" fmla="*/ 130 w 184"/>
                <a:gd name="T87" fmla="*/ 187 h 310"/>
                <a:gd name="T88" fmla="*/ 120 w 184"/>
                <a:gd name="T89" fmla="*/ 184 h 310"/>
                <a:gd name="T90" fmla="*/ 123 w 184"/>
                <a:gd name="T91" fmla="*/ 174 h 310"/>
                <a:gd name="T92" fmla="*/ 135 w 184"/>
                <a:gd name="T93" fmla="*/ 116 h 310"/>
                <a:gd name="T94" fmla="*/ 129 w 184"/>
                <a:gd name="T95" fmla="*/ 79 h 310"/>
                <a:gd name="T96" fmla="*/ 92 w 184"/>
                <a:gd name="T97" fmla="*/ 21 h 310"/>
                <a:gd name="T98" fmla="*/ 55 w 184"/>
                <a:gd name="T99" fmla="*/ 79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4" h="310">
                  <a:moveTo>
                    <a:pt x="50" y="310"/>
                  </a:moveTo>
                  <a:cubicBezTo>
                    <a:pt x="32" y="282"/>
                    <a:pt x="32" y="282"/>
                    <a:pt x="32" y="282"/>
                  </a:cubicBezTo>
                  <a:cubicBezTo>
                    <a:pt x="28" y="276"/>
                    <a:pt x="0" y="230"/>
                    <a:pt x="10" y="199"/>
                  </a:cubicBezTo>
                  <a:cubicBezTo>
                    <a:pt x="14" y="187"/>
                    <a:pt x="24" y="178"/>
                    <a:pt x="39" y="171"/>
                  </a:cubicBezTo>
                  <a:cubicBezTo>
                    <a:pt x="33" y="151"/>
                    <a:pt x="30" y="132"/>
                    <a:pt x="30" y="116"/>
                  </a:cubicBezTo>
                  <a:cubicBezTo>
                    <a:pt x="30" y="102"/>
                    <a:pt x="32" y="87"/>
                    <a:pt x="36" y="73"/>
                  </a:cubicBezTo>
                  <a:cubicBezTo>
                    <a:pt x="36" y="72"/>
                    <a:pt x="36" y="72"/>
                    <a:pt x="36" y="72"/>
                  </a:cubicBezTo>
                  <a:cubicBezTo>
                    <a:pt x="50" y="35"/>
                    <a:pt x="77" y="0"/>
                    <a:pt x="92" y="0"/>
                  </a:cubicBezTo>
                  <a:cubicBezTo>
                    <a:pt x="107" y="0"/>
                    <a:pt x="134" y="35"/>
                    <a:pt x="148" y="72"/>
                  </a:cubicBezTo>
                  <a:cubicBezTo>
                    <a:pt x="148" y="73"/>
                    <a:pt x="148" y="73"/>
                    <a:pt x="148" y="73"/>
                  </a:cubicBezTo>
                  <a:cubicBezTo>
                    <a:pt x="152" y="87"/>
                    <a:pt x="155" y="102"/>
                    <a:pt x="155" y="116"/>
                  </a:cubicBezTo>
                  <a:cubicBezTo>
                    <a:pt x="155" y="132"/>
                    <a:pt x="152" y="151"/>
                    <a:pt x="145" y="171"/>
                  </a:cubicBezTo>
                  <a:cubicBezTo>
                    <a:pt x="160" y="178"/>
                    <a:pt x="170" y="187"/>
                    <a:pt x="174" y="199"/>
                  </a:cubicBezTo>
                  <a:cubicBezTo>
                    <a:pt x="184" y="230"/>
                    <a:pt x="156" y="276"/>
                    <a:pt x="153" y="282"/>
                  </a:cubicBezTo>
                  <a:cubicBezTo>
                    <a:pt x="134" y="310"/>
                    <a:pt x="134" y="310"/>
                    <a:pt x="134" y="310"/>
                  </a:cubicBezTo>
                  <a:cubicBezTo>
                    <a:pt x="134" y="276"/>
                    <a:pt x="134" y="276"/>
                    <a:pt x="134" y="276"/>
                  </a:cubicBezTo>
                  <a:cubicBezTo>
                    <a:pt x="134" y="262"/>
                    <a:pt x="128" y="248"/>
                    <a:pt x="118" y="239"/>
                  </a:cubicBezTo>
                  <a:cubicBezTo>
                    <a:pt x="118" y="239"/>
                    <a:pt x="118" y="239"/>
                    <a:pt x="118" y="240"/>
                  </a:cubicBezTo>
                  <a:cubicBezTo>
                    <a:pt x="115" y="246"/>
                    <a:pt x="115" y="246"/>
                    <a:pt x="115" y="246"/>
                  </a:cubicBezTo>
                  <a:cubicBezTo>
                    <a:pt x="108" y="245"/>
                    <a:pt x="108" y="245"/>
                    <a:pt x="108" y="245"/>
                  </a:cubicBezTo>
                  <a:cubicBezTo>
                    <a:pt x="98" y="245"/>
                    <a:pt x="87" y="245"/>
                    <a:pt x="76" y="245"/>
                  </a:cubicBezTo>
                  <a:cubicBezTo>
                    <a:pt x="69" y="246"/>
                    <a:pt x="69" y="246"/>
                    <a:pt x="69" y="246"/>
                  </a:cubicBezTo>
                  <a:cubicBezTo>
                    <a:pt x="66" y="240"/>
                    <a:pt x="66" y="240"/>
                    <a:pt x="66" y="240"/>
                  </a:cubicBezTo>
                  <a:cubicBezTo>
                    <a:pt x="66" y="239"/>
                    <a:pt x="66" y="239"/>
                    <a:pt x="66" y="239"/>
                  </a:cubicBezTo>
                  <a:cubicBezTo>
                    <a:pt x="56" y="249"/>
                    <a:pt x="50" y="262"/>
                    <a:pt x="50" y="276"/>
                  </a:cubicBezTo>
                  <a:lnTo>
                    <a:pt x="50" y="310"/>
                  </a:lnTo>
                  <a:close/>
                  <a:moveTo>
                    <a:pt x="55" y="79"/>
                  </a:moveTo>
                  <a:cubicBezTo>
                    <a:pt x="52" y="91"/>
                    <a:pt x="50" y="104"/>
                    <a:pt x="50" y="116"/>
                  </a:cubicBezTo>
                  <a:cubicBezTo>
                    <a:pt x="50" y="132"/>
                    <a:pt x="53" y="152"/>
                    <a:pt x="61" y="174"/>
                  </a:cubicBezTo>
                  <a:cubicBezTo>
                    <a:pt x="64" y="184"/>
                    <a:pt x="64" y="184"/>
                    <a:pt x="64" y="184"/>
                  </a:cubicBezTo>
                  <a:cubicBezTo>
                    <a:pt x="54" y="187"/>
                    <a:pt x="54" y="187"/>
                    <a:pt x="54" y="187"/>
                  </a:cubicBezTo>
                  <a:cubicBezTo>
                    <a:pt x="45" y="190"/>
                    <a:pt x="33" y="196"/>
                    <a:pt x="29" y="205"/>
                  </a:cubicBezTo>
                  <a:cubicBezTo>
                    <a:pt x="26" y="216"/>
                    <a:pt x="30" y="233"/>
                    <a:pt x="36" y="247"/>
                  </a:cubicBezTo>
                  <a:cubicBezTo>
                    <a:pt x="42" y="234"/>
                    <a:pt x="52" y="223"/>
                    <a:pt x="65" y="215"/>
                  </a:cubicBezTo>
                  <a:cubicBezTo>
                    <a:pt x="74" y="209"/>
                    <a:pt x="74" y="209"/>
                    <a:pt x="74" y="209"/>
                  </a:cubicBezTo>
                  <a:cubicBezTo>
                    <a:pt x="79" y="219"/>
                    <a:pt x="79" y="219"/>
                    <a:pt x="79" y="219"/>
                  </a:cubicBezTo>
                  <a:cubicBezTo>
                    <a:pt x="80" y="221"/>
                    <a:pt x="81" y="223"/>
                    <a:pt x="82" y="225"/>
                  </a:cubicBezTo>
                  <a:cubicBezTo>
                    <a:pt x="89" y="225"/>
                    <a:pt x="96" y="225"/>
                    <a:pt x="103" y="225"/>
                  </a:cubicBezTo>
                  <a:cubicBezTo>
                    <a:pt x="104" y="223"/>
                    <a:pt x="105" y="221"/>
                    <a:pt x="105" y="219"/>
                  </a:cubicBezTo>
                  <a:cubicBezTo>
                    <a:pt x="110" y="209"/>
                    <a:pt x="110" y="209"/>
                    <a:pt x="110" y="209"/>
                  </a:cubicBezTo>
                  <a:cubicBezTo>
                    <a:pt x="120" y="215"/>
                    <a:pt x="120" y="215"/>
                    <a:pt x="120" y="215"/>
                  </a:cubicBezTo>
                  <a:cubicBezTo>
                    <a:pt x="133" y="223"/>
                    <a:pt x="142" y="234"/>
                    <a:pt x="148" y="247"/>
                  </a:cubicBezTo>
                  <a:cubicBezTo>
                    <a:pt x="154" y="233"/>
                    <a:pt x="159" y="216"/>
                    <a:pt x="155" y="205"/>
                  </a:cubicBezTo>
                  <a:cubicBezTo>
                    <a:pt x="152" y="196"/>
                    <a:pt x="140" y="190"/>
                    <a:pt x="130" y="187"/>
                  </a:cubicBezTo>
                  <a:cubicBezTo>
                    <a:pt x="120" y="184"/>
                    <a:pt x="120" y="184"/>
                    <a:pt x="120" y="184"/>
                  </a:cubicBezTo>
                  <a:cubicBezTo>
                    <a:pt x="123" y="174"/>
                    <a:pt x="123" y="174"/>
                    <a:pt x="123" y="174"/>
                  </a:cubicBezTo>
                  <a:cubicBezTo>
                    <a:pt x="131" y="152"/>
                    <a:pt x="135" y="132"/>
                    <a:pt x="135" y="116"/>
                  </a:cubicBezTo>
                  <a:cubicBezTo>
                    <a:pt x="135" y="104"/>
                    <a:pt x="133" y="91"/>
                    <a:pt x="129" y="79"/>
                  </a:cubicBezTo>
                  <a:cubicBezTo>
                    <a:pt x="117" y="47"/>
                    <a:pt x="99" y="26"/>
                    <a:pt x="92" y="21"/>
                  </a:cubicBezTo>
                  <a:cubicBezTo>
                    <a:pt x="85" y="26"/>
                    <a:pt x="67" y="47"/>
                    <a:pt x="55"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40" name="Freeform 31">
              <a:extLst>
                <a:ext uri="{FF2B5EF4-FFF2-40B4-BE49-F238E27FC236}">
                  <a16:creationId xmlns:a16="http://schemas.microsoft.com/office/drawing/2014/main" id="{C5F7C843-D7F9-4149-825B-6620203D6C72}"/>
                </a:ext>
              </a:extLst>
            </p:cNvPr>
            <p:cNvSpPr>
              <a:spLocks noEditPoints="1"/>
            </p:cNvSpPr>
            <p:nvPr/>
          </p:nvSpPr>
          <p:spPr bwMode="auto">
            <a:xfrm>
              <a:off x="4960938" y="5127626"/>
              <a:ext cx="244475" cy="241300"/>
            </a:xfrm>
            <a:custGeom>
              <a:avLst/>
              <a:gdLst>
                <a:gd name="T0" fmla="*/ 32 w 64"/>
                <a:gd name="T1" fmla="*/ 64 h 64"/>
                <a:gd name="T2" fmla="*/ 0 w 64"/>
                <a:gd name="T3" fmla="*/ 32 h 64"/>
                <a:gd name="T4" fmla="*/ 32 w 64"/>
                <a:gd name="T5" fmla="*/ 0 h 64"/>
                <a:gd name="T6" fmla="*/ 64 w 64"/>
                <a:gd name="T7" fmla="*/ 32 h 64"/>
                <a:gd name="T8" fmla="*/ 32 w 64"/>
                <a:gd name="T9" fmla="*/ 64 h 64"/>
                <a:gd name="T10" fmla="*/ 32 w 64"/>
                <a:gd name="T11" fmla="*/ 12 h 64"/>
                <a:gd name="T12" fmla="*/ 12 w 64"/>
                <a:gd name="T13" fmla="*/ 32 h 64"/>
                <a:gd name="T14" fmla="*/ 32 w 64"/>
                <a:gd name="T15" fmla="*/ 52 h 64"/>
                <a:gd name="T16" fmla="*/ 52 w 64"/>
                <a:gd name="T17" fmla="*/ 32 h 64"/>
                <a:gd name="T18" fmla="*/ 32 w 64"/>
                <a:gd name="T19" fmla="*/ 1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64">
                  <a:moveTo>
                    <a:pt x="32" y="64"/>
                  </a:moveTo>
                  <a:cubicBezTo>
                    <a:pt x="14" y="64"/>
                    <a:pt x="0" y="50"/>
                    <a:pt x="0" y="32"/>
                  </a:cubicBezTo>
                  <a:cubicBezTo>
                    <a:pt x="0" y="14"/>
                    <a:pt x="14" y="0"/>
                    <a:pt x="32" y="0"/>
                  </a:cubicBezTo>
                  <a:cubicBezTo>
                    <a:pt x="50" y="0"/>
                    <a:pt x="64" y="14"/>
                    <a:pt x="64" y="32"/>
                  </a:cubicBezTo>
                  <a:cubicBezTo>
                    <a:pt x="64" y="50"/>
                    <a:pt x="50" y="64"/>
                    <a:pt x="32" y="64"/>
                  </a:cubicBezTo>
                  <a:close/>
                  <a:moveTo>
                    <a:pt x="32" y="12"/>
                  </a:moveTo>
                  <a:cubicBezTo>
                    <a:pt x="21" y="12"/>
                    <a:pt x="12" y="21"/>
                    <a:pt x="12" y="32"/>
                  </a:cubicBezTo>
                  <a:cubicBezTo>
                    <a:pt x="12" y="43"/>
                    <a:pt x="21" y="52"/>
                    <a:pt x="32" y="52"/>
                  </a:cubicBezTo>
                  <a:cubicBezTo>
                    <a:pt x="43" y="52"/>
                    <a:pt x="52" y="43"/>
                    <a:pt x="52" y="32"/>
                  </a:cubicBezTo>
                  <a:cubicBezTo>
                    <a:pt x="52" y="21"/>
                    <a:pt x="43" y="12"/>
                    <a:pt x="32"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41" name="Freeform 32">
              <a:extLst>
                <a:ext uri="{FF2B5EF4-FFF2-40B4-BE49-F238E27FC236}">
                  <a16:creationId xmlns:a16="http://schemas.microsoft.com/office/drawing/2014/main" id="{ED87BA11-C887-4EA0-A943-53B3C11DECB2}"/>
                </a:ext>
              </a:extLst>
            </p:cNvPr>
            <p:cNvSpPr>
              <a:spLocks noEditPoints="1"/>
            </p:cNvSpPr>
            <p:nvPr/>
          </p:nvSpPr>
          <p:spPr bwMode="auto">
            <a:xfrm>
              <a:off x="4973638" y="5649913"/>
              <a:ext cx="225425" cy="358775"/>
            </a:xfrm>
            <a:custGeom>
              <a:avLst/>
              <a:gdLst>
                <a:gd name="T0" fmla="*/ 29 w 59"/>
                <a:gd name="T1" fmla="*/ 95 h 95"/>
                <a:gd name="T2" fmla="*/ 24 w 59"/>
                <a:gd name="T3" fmla="*/ 85 h 95"/>
                <a:gd name="T4" fmla="*/ 0 w 59"/>
                <a:gd name="T5" fmla="*/ 26 h 95"/>
                <a:gd name="T6" fmla="*/ 29 w 59"/>
                <a:gd name="T7" fmla="*/ 0 h 95"/>
                <a:gd name="T8" fmla="*/ 59 w 59"/>
                <a:gd name="T9" fmla="*/ 26 h 95"/>
                <a:gd name="T10" fmla="*/ 34 w 59"/>
                <a:gd name="T11" fmla="*/ 85 h 95"/>
                <a:gd name="T12" fmla="*/ 29 w 59"/>
                <a:gd name="T13" fmla="*/ 95 h 95"/>
                <a:gd name="T14" fmla="*/ 29 w 59"/>
                <a:gd name="T15" fmla="*/ 12 h 95"/>
                <a:gd name="T16" fmla="*/ 12 w 59"/>
                <a:gd name="T17" fmla="*/ 26 h 95"/>
                <a:gd name="T18" fmla="*/ 29 w 59"/>
                <a:gd name="T19" fmla="*/ 69 h 95"/>
                <a:gd name="T20" fmla="*/ 47 w 59"/>
                <a:gd name="T21" fmla="*/ 26 h 95"/>
                <a:gd name="T22" fmla="*/ 29 w 59"/>
                <a:gd name="T23" fmla="*/ 1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9" h="95">
                  <a:moveTo>
                    <a:pt x="29" y="95"/>
                  </a:moveTo>
                  <a:cubicBezTo>
                    <a:pt x="24" y="85"/>
                    <a:pt x="24" y="85"/>
                    <a:pt x="24" y="85"/>
                  </a:cubicBezTo>
                  <a:cubicBezTo>
                    <a:pt x="20" y="77"/>
                    <a:pt x="0" y="38"/>
                    <a:pt x="0" y="26"/>
                  </a:cubicBezTo>
                  <a:cubicBezTo>
                    <a:pt x="0" y="12"/>
                    <a:pt x="13" y="0"/>
                    <a:pt x="29" y="0"/>
                  </a:cubicBezTo>
                  <a:cubicBezTo>
                    <a:pt x="45" y="0"/>
                    <a:pt x="59" y="12"/>
                    <a:pt x="59" y="26"/>
                  </a:cubicBezTo>
                  <a:cubicBezTo>
                    <a:pt x="59" y="38"/>
                    <a:pt x="39" y="77"/>
                    <a:pt x="34" y="85"/>
                  </a:cubicBezTo>
                  <a:lnTo>
                    <a:pt x="29" y="95"/>
                  </a:lnTo>
                  <a:close/>
                  <a:moveTo>
                    <a:pt x="29" y="12"/>
                  </a:moveTo>
                  <a:cubicBezTo>
                    <a:pt x="19" y="12"/>
                    <a:pt x="12" y="18"/>
                    <a:pt x="12" y="26"/>
                  </a:cubicBezTo>
                  <a:cubicBezTo>
                    <a:pt x="12" y="31"/>
                    <a:pt x="20" y="50"/>
                    <a:pt x="29" y="69"/>
                  </a:cubicBezTo>
                  <a:cubicBezTo>
                    <a:pt x="38" y="50"/>
                    <a:pt x="47" y="31"/>
                    <a:pt x="47" y="26"/>
                  </a:cubicBezTo>
                  <a:cubicBezTo>
                    <a:pt x="47" y="18"/>
                    <a:pt x="39" y="12"/>
                    <a:pt x="29"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grpSp>
      <p:sp>
        <p:nvSpPr>
          <p:cNvPr id="42" name="Freeform 26">
            <a:extLst>
              <a:ext uri="{FF2B5EF4-FFF2-40B4-BE49-F238E27FC236}">
                <a16:creationId xmlns:a16="http://schemas.microsoft.com/office/drawing/2014/main" id="{987212F2-A29D-41C7-9E54-B9DB4401DBDE}"/>
              </a:ext>
            </a:extLst>
          </p:cNvPr>
          <p:cNvSpPr>
            <a:spLocks noEditPoints="1"/>
          </p:cNvSpPr>
          <p:nvPr/>
        </p:nvSpPr>
        <p:spPr bwMode="auto">
          <a:xfrm rot="2700000">
            <a:off x="286555" y="3285187"/>
            <a:ext cx="187130" cy="344630"/>
          </a:xfrm>
          <a:custGeom>
            <a:avLst/>
            <a:gdLst>
              <a:gd name="T0" fmla="*/ 482 w 579"/>
              <a:gd name="T1" fmla="*/ 367 h 1073"/>
              <a:gd name="T2" fmla="*/ 482 w 579"/>
              <a:gd name="T3" fmla="*/ 148 h 1073"/>
              <a:gd name="T4" fmla="*/ 525 w 579"/>
              <a:gd name="T5" fmla="*/ 79 h 1073"/>
              <a:gd name="T6" fmla="*/ 447 w 579"/>
              <a:gd name="T7" fmla="*/ 0 h 1073"/>
              <a:gd name="T8" fmla="*/ 132 w 579"/>
              <a:gd name="T9" fmla="*/ 0 h 1073"/>
              <a:gd name="T10" fmla="*/ 54 w 579"/>
              <a:gd name="T11" fmla="*/ 79 h 1073"/>
              <a:gd name="T12" fmla="*/ 96 w 579"/>
              <a:gd name="T13" fmla="*/ 148 h 1073"/>
              <a:gd name="T14" fmla="*/ 96 w 579"/>
              <a:gd name="T15" fmla="*/ 367 h 1073"/>
              <a:gd name="T16" fmla="*/ 0 w 579"/>
              <a:gd name="T17" fmla="*/ 583 h 1073"/>
              <a:gd name="T18" fmla="*/ 0 w 579"/>
              <a:gd name="T19" fmla="*/ 612 h 1073"/>
              <a:gd name="T20" fmla="*/ 224 w 579"/>
              <a:gd name="T21" fmla="*/ 612 h 1073"/>
              <a:gd name="T22" fmla="*/ 224 w 579"/>
              <a:gd name="T23" fmla="*/ 923 h 1073"/>
              <a:gd name="T24" fmla="*/ 289 w 579"/>
              <a:gd name="T25" fmla="*/ 1073 h 1073"/>
              <a:gd name="T26" fmla="*/ 355 w 579"/>
              <a:gd name="T27" fmla="*/ 923 h 1073"/>
              <a:gd name="T28" fmla="*/ 355 w 579"/>
              <a:gd name="T29" fmla="*/ 612 h 1073"/>
              <a:gd name="T30" fmla="*/ 579 w 579"/>
              <a:gd name="T31" fmla="*/ 612 h 1073"/>
              <a:gd name="T32" fmla="*/ 579 w 579"/>
              <a:gd name="T33" fmla="*/ 583 h 1073"/>
              <a:gd name="T34" fmla="*/ 482 w 579"/>
              <a:gd name="T35" fmla="*/ 367 h 1073"/>
              <a:gd name="T36" fmla="*/ 132 w 579"/>
              <a:gd name="T37" fmla="*/ 58 h 1073"/>
              <a:gd name="T38" fmla="*/ 447 w 579"/>
              <a:gd name="T39" fmla="*/ 58 h 1073"/>
              <a:gd name="T40" fmla="*/ 467 w 579"/>
              <a:gd name="T41" fmla="*/ 79 h 1073"/>
              <a:gd name="T42" fmla="*/ 449 w 579"/>
              <a:gd name="T43" fmla="*/ 99 h 1073"/>
              <a:gd name="T44" fmla="*/ 436 w 579"/>
              <a:gd name="T45" fmla="*/ 101 h 1073"/>
              <a:gd name="T46" fmla="*/ 143 w 579"/>
              <a:gd name="T47" fmla="*/ 101 h 1073"/>
              <a:gd name="T48" fmla="*/ 129 w 579"/>
              <a:gd name="T49" fmla="*/ 99 h 1073"/>
              <a:gd name="T50" fmla="*/ 111 w 579"/>
              <a:gd name="T51" fmla="*/ 79 h 1073"/>
              <a:gd name="T52" fmla="*/ 132 w 579"/>
              <a:gd name="T53" fmla="*/ 58 h 1073"/>
              <a:gd name="T54" fmla="*/ 424 w 579"/>
              <a:gd name="T55" fmla="*/ 370 h 1073"/>
              <a:gd name="T56" fmla="*/ 154 w 579"/>
              <a:gd name="T57" fmla="*/ 370 h 1073"/>
              <a:gd name="T58" fmla="*/ 154 w 579"/>
              <a:gd name="T59" fmla="*/ 130 h 1073"/>
              <a:gd name="T60" fmla="*/ 424 w 579"/>
              <a:gd name="T61" fmla="*/ 130 h 1073"/>
              <a:gd name="T62" fmla="*/ 424 w 579"/>
              <a:gd name="T63" fmla="*/ 370 h 1073"/>
              <a:gd name="T64" fmla="*/ 297 w 579"/>
              <a:gd name="T65" fmla="*/ 911 h 1073"/>
              <a:gd name="T66" fmla="*/ 289 w 579"/>
              <a:gd name="T67" fmla="*/ 928 h 1073"/>
              <a:gd name="T68" fmla="*/ 282 w 579"/>
              <a:gd name="T69" fmla="*/ 911 h 1073"/>
              <a:gd name="T70" fmla="*/ 282 w 579"/>
              <a:gd name="T71" fmla="*/ 612 h 1073"/>
              <a:gd name="T72" fmla="*/ 297 w 579"/>
              <a:gd name="T73" fmla="*/ 612 h 1073"/>
              <a:gd name="T74" fmla="*/ 297 w 579"/>
              <a:gd name="T75" fmla="*/ 911 h 1073"/>
              <a:gd name="T76" fmla="*/ 355 w 579"/>
              <a:gd name="T77" fmla="*/ 554 h 1073"/>
              <a:gd name="T78" fmla="*/ 224 w 579"/>
              <a:gd name="T79" fmla="*/ 554 h 1073"/>
              <a:gd name="T80" fmla="*/ 59 w 579"/>
              <a:gd name="T81" fmla="*/ 554 h 1073"/>
              <a:gd name="T82" fmla="*/ 144 w 579"/>
              <a:gd name="T83" fmla="*/ 403 h 1073"/>
              <a:gd name="T84" fmla="*/ 149 w 579"/>
              <a:gd name="T85" fmla="*/ 399 h 1073"/>
              <a:gd name="T86" fmla="*/ 430 w 579"/>
              <a:gd name="T87" fmla="*/ 399 h 1073"/>
              <a:gd name="T88" fmla="*/ 435 w 579"/>
              <a:gd name="T89" fmla="*/ 403 h 1073"/>
              <a:gd name="T90" fmla="*/ 519 w 579"/>
              <a:gd name="T91" fmla="*/ 554 h 1073"/>
              <a:gd name="T92" fmla="*/ 355 w 579"/>
              <a:gd name="T93" fmla="*/ 554 h 1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79" h="1073">
                <a:moveTo>
                  <a:pt x="482" y="367"/>
                </a:moveTo>
                <a:cubicBezTo>
                  <a:pt x="482" y="148"/>
                  <a:pt x="482" y="148"/>
                  <a:pt x="482" y="148"/>
                </a:cubicBezTo>
                <a:cubicBezTo>
                  <a:pt x="508" y="135"/>
                  <a:pt x="525" y="109"/>
                  <a:pt x="525" y="79"/>
                </a:cubicBezTo>
                <a:cubicBezTo>
                  <a:pt x="525" y="35"/>
                  <a:pt x="490" y="0"/>
                  <a:pt x="447" y="0"/>
                </a:cubicBezTo>
                <a:cubicBezTo>
                  <a:pt x="132" y="0"/>
                  <a:pt x="132" y="0"/>
                  <a:pt x="132" y="0"/>
                </a:cubicBezTo>
                <a:cubicBezTo>
                  <a:pt x="89" y="0"/>
                  <a:pt x="54" y="35"/>
                  <a:pt x="54" y="79"/>
                </a:cubicBezTo>
                <a:cubicBezTo>
                  <a:pt x="54" y="109"/>
                  <a:pt x="71" y="135"/>
                  <a:pt x="96" y="148"/>
                </a:cubicBezTo>
                <a:cubicBezTo>
                  <a:pt x="96" y="367"/>
                  <a:pt x="96" y="367"/>
                  <a:pt x="96" y="367"/>
                </a:cubicBezTo>
                <a:cubicBezTo>
                  <a:pt x="35" y="422"/>
                  <a:pt x="0" y="500"/>
                  <a:pt x="0" y="583"/>
                </a:cubicBezTo>
                <a:cubicBezTo>
                  <a:pt x="0" y="612"/>
                  <a:pt x="0" y="612"/>
                  <a:pt x="0" y="612"/>
                </a:cubicBezTo>
                <a:cubicBezTo>
                  <a:pt x="224" y="612"/>
                  <a:pt x="224" y="612"/>
                  <a:pt x="224" y="612"/>
                </a:cubicBezTo>
                <a:cubicBezTo>
                  <a:pt x="224" y="923"/>
                  <a:pt x="224" y="923"/>
                  <a:pt x="224" y="923"/>
                </a:cubicBezTo>
                <a:cubicBezTo>
                  <a:pt x="289" y="1073"/>
                  <a:pt x="289" y="1073"/>
                  <a:pt x="289" y="1073"/>
                </a:cubicBezTo>
                <a:cubicBezTo>
                  <a:pt x="355" y="923"/>
                  <a:pt x="355" y="923"/>
                  <a:pt x="355" y="923"/>
                </a:cubicBezTo>
                <a:cubicBezTo>
                  <a:pt x="355" y="612"/>
                  <a:pt x="355" y="612"/>
                  <a:pt x="355" y="612"/>
                </a:cubicBezTo>
                <a:cubicBezTo>
                  <a:pt x="579" y="612"/>
                  <a:pt x="579" y="612"/>
                  <a:pt x="579" y="612"/>
                </a:cubicBezTo>
                <a:cubicBezTo>
                  <a:pt x="579" y="583"/>
                  <a:pt x="579" y="583"/>
                  <a:pt x="579" y="583"/>
                </a:cubicBezTo>
                <a:cubicBezTo>
                  <a:pt x="579" y="500"/>
                  <a:pt x="544" y="422"/>
                  <a:pt x="482" y="367"/>
                </a:cubicBezTo>
                <a:close/>
                <a:moveTo>
                  <a:pt x="132" y="58"/>
                </a:moveTo>
                <a:cubicBezTo>
                  <a:pt x="447" y="58"/>
                  <a:pt x="447" y="58"/>
                  <a:pt x="447" y="58"/>
                </a:cubicBezTo>
                <a:cubicBezTo>
                  <a:pt x="458" y="58"/>
                  <a:pt x="467" y="67"/>
                  <a:pt x="467" y="79"/>
                </a:cubicBezTo>
                <a:cubicBezTo>
                  <a:pt x="467" y="89"/>
                  <a:pt x="459" y="97"/>
                  <a:pt x="449" y="99"/>
                </a:cubicBezTo>
                <a:cubicBezTo>
                  <a:pt x="436" y="101"/>
                  <a:pt x="436" y="101"/>
                  <a:pt x="436" y="101"/>
                </a:cubicBezTo>
                <a:cubicBezTo>
                  <a:pt x="143" y="101"/>
                  <a:pt x="143" y="101"/>
                  <a:pt x="143" y="101"/>
                </a:cubicBezTo>
                <a:cubicBezTo>
                  <a:pt x="129" y="99"/>
                  <a:pt x="129" y="99"/>
                  <a:pt x="129" y="99"/>
                </a:cubicBezTo>
                <a:cubicBezTo>
                  <a:pt x="119" y="97"/>
                  <a:pt x="111" y="89"/>
                  <a:pt x="111" y="79"/>
                </a:cubicBezTo>
                <a:cubicBezTo>
                  <a:pt x="111" y="67"/>
                  <a:pt x="121" y="58"/>
                  <a:pt x="132" y="58"/>
                </a:cubicBezTo>
                <a:close/>
                <a:moveTo>
                  <a:pt x="424" y="370"/>
                </a:moveTo>
                <a:cubicBezTo>
                  <a:pt x="154" y="370"/>
                  <a:pt x="154" y="370"/>
                  <a:pt x="154" y="370"/>
                </a:cubicBezTo>
                <a:cubicBezTo>
                  <a:pt x="154" y="130"/>
                  <a:pt x="154" y="130"/>
                  <a:pt x="154" y="130"/>
                </a:cubicBezTo>
                <a:cubicBezTo>
                  <a:pt x="424" y="130"/>
                  <a:pt x="424" y="130"/>
                  <a:pt x="424" y="130"/>
                </a:cubicBezTo>
                <a:lnTo>
                  <a:pt x="424" y="370"/>
                </a:lnTo>
                <a:close/>
                <a:moveTo>
                  <a:pt x="297" y="911"/>
                </a:moveTo>
                <a:cubicBezTo>
                  <a:pt x="289" y="928"/>
                  <a:pt x="289" y="928"/>
                  <a:pt x="289" y="928"/>
                </a:cubicBezTo>
                <a:cubicBezTo>
                  <a:pt x="282" y="911"/>
                  <a:pt x="282" y="911"/>
                  <a:pt x="282" y="911"/>
                </a:cubicBezTo>
                <a:cubicBezTo>
                  <a:pt x="282" y="612"/>
                  <a:pt x="282" y="612"/>
                  <a:pt x="282" y="612"/>
                </a:cubicBezTo>
                <a:cubicBezTo>
                  <a:pt x="297" y="612"/>
                  <a:pt x="297" y="612"/>
                  <a:pt x="297" y="612"/>
                </a:cubicBezTo>
                <a:lnTo>
                  <a:pt x="297" y="911"/>
                </a:lnTo>
                <a:close/>
                <a:moveTo>
                  <a:pt x="355" y="554"/>
                </a:moveTo>
                <a:cubicBezTo>
                  <a:pt x="224" y="554"/>
                  <a:pt x="224" y="554"/>
                  <a:pt x="224" y="554"/>
                </a:cubicBezTo>
                <a:cubicBezTo>
                  <a:pt x="59" y="554"/>
                  <a:pt x="59" y="554"/>
                  <a:pt x="59" y="554"/>
                </a:cubicBezTo>
                <a:cubicBezTo>
                  <a:pt x="67" y="495"/>
                  <a:pt x="97" y="441"/>
                  <a:pt x="144" y="403"/>
                </a:cubicBezTo>
                <a:cubicBezTo>
                  <a:pt x="149" y="399"/>
                  <a:pt x="149" y="399"/>
                  <a:pt x="149" y="399"/>
                </a:cubicBezTo>
                <a:cubicBezTo>
                  <a:pt x="430" y="399"/>
                  <a:pt x="430" y="399"/>
                  <a:pt x="430" y="399"/>
                </a:cubicBezTo>
                <a:cubicBezTo>
                  <a:pt x="435" y="403"/>
                  <a:pt x="435" y="403"/>
                  <a:pt x="435" y="403"/>
                </a:cubicBezTo>
                <a:cubicBezTo>
                  <a:pt x="482" y="441"/>
                  <a:pt x="512" y="495"/>
                  <a:pt x="519" y="554"/>
                </a:cubicBezTo>
                <a:lnTo>
                  <a:pt x="355" y="554"/>
                </a:lnTo>
                <a:close/>
              </a:path>
            </a:pathLst>
          </a:custGeom>
          <a:solidFill>
            <a:srgbClr val="7FBC41"/>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43" name="Dikdörtgen 42"/>
          <p:cNvSpPr/>
          <p:nvPr/>
        </p:nvSpPr>
        <p:spPr>
          <a:xfrm>
            <a:off x="4638383" y="2389073"/>
            <a:ext cx="2519082" cy="276999"/>
          </a:xfrm>
          <a:prstGeom prst="rect">
            <a:avLst/>
          </a:prstGeom>
        </p:spPr>
        <p:txBody>
          <a:bodyPr wrap="square">
            <a:spAutoFit/>
          </a:bodyPr>
          <a:lstStyle/>
          <a:p>
            <a:pPr marL="46990" algn="just">
              <a:spcBef>
                <a:spcPts val="75"/>
              </a:spcBef>
              <a:spcAft>
                <a:spcPts val="0"/>
              </a:spcAft>
            </a:pPr>
            <a:r>
              <a:rPr lang="tr-TR" sz="1200" b="1" dirty="0" smtClean="0">
                <a:latin typeface="+mn-lt"/>
                <a:ea typeface="Times New Roman" panose="02020603050405020304" pitchFamily="18" charset="0"/>
              </a:rPr>
              <a:t>Tüm atölyeler mevcuttur.</a:t>
            </a:r>
            <a:endParaRPr lang="tr-TR" sz="1200" b="1" dirty="0">
              <a:latin typeface="+mn-lt"/>
            </a:endParaRPr>
          </a:p>
        </p:txBody>
      </p:sp>
    </p:spTree>
    <p:custDataLst>
      <p:tags r:id="rId1"/>
    </p:custDataLst>
    <p:extLst>
      <p:ext uri="{BB962C8B-B14F-4D97-AF65-F5344CB8AC3E}">
        <p14:creationId xmlns:p14="http://schemas.microsoft.com/office/powerpoint/2010/main" val="2389753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par>
                                <p:cTn id="15" presetID="53" presetClass="entr" presetSubtype="16" fill="hold" nodeType="with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500" fill="hold"/>
                                        <p:tgtEl>
                                          <p:spTgt spid="25"/>
                                        </p:tgtEl>
                                        <p:attrNameLst>
                                          <p:attrName>ppt_w</p:attrName>
                                        </p:attrNameLst>
                                      </p:cBhvr>
                                      <p:tavLst>
                                        <p:tav tm="0">
                                          <p:val>
                                            <p:fltVal val="0"/>
                                          </p:val>
                                        </p:tav>
                                        <p:tav tm="100000">
                                          <p:val>
                                            <p:strVal val="#ppt_w"/>
                                          </p:val>
                                        </p:tav>
                                      </p:tavLst>
                                    </p:anim>
                                    <p:anim calcmode="lin" valueType="num">
                                      <p:cBhvr>
                                        <p:cTn id="18" dur="500" fill="hold"/>
                                        <p:tgtEl>
                                          <p:spTgt spid="25"/>
                                        </p:tgtEl>
                                        <p:attrNameLst>
                                          <p:attrName>ppt_h</p:attrName>
                                        </p:attrNameLst>
                                      </p:cBhvr>
                                      <p:tavLst>
                                        <p:tav tm="0">
                                          <p:val>
                                            <p:fltVal val="0"/>
                                          </p:val>
                                        </p:tav>
                                        <p:tav tm="100000">
                                          <p:val>
                                            <p:strVal val="#ppt_h"/>
                                          </p:val>
                                        </p:tav>
                                      </p:tavLst>
                                    </p:anim>
                                    <p:animEffect transition="in" filter="fade">
                                      <p:cBhvr>
                                        <p:cTn id="19" dur="500"/>
                                        <p:tgtEl>
                                          <p:spTgt spid="2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0"/>
                                        </p:tgtEl>
                                        <p:attrNameLst>
                                          <p:attrName>style.visibility</p:attrName>
                                        </p:attrNameLst>
                                      </p:cBhvr>
                                      <p:to>
                                        <p:strVal val="visible"/>
                                      </p:to>
                                    </p:set>
                                    <p:anim calcmode="lin" valueType="num">
                                      <p:cBhvr>
                                        <p:cTn id="22" dur="500" fill="hold"/>
                                        <p:tgtEl>
                                          <p:spTgt spid="30"/>
                                        </p:tgtEl>
                                        <p:attrNameLst>
                                          <p:attrName>ppt_w</p:attrName>
                                        </p:attrNameLst>
                                      </p:cBhvr>
                                      <p:tavLst>
                                        <p:tav tm="0">
                                          <p:val>
                                            <p:fltVal val="0"/>
                                          </p:val>
                                        </p:tav>
                                        <p:tav tm="100000">
                                          <p:val>
                                            <p:strVal val="#ppt_w"/>
                                          </p:val>
                                        </p:tav>
                                      </p:tavLst>
                                    </p:anim>
                                    <p:anim calcmode="lin" valueType="num">
                                      <p:cBhvr>
                                        <p:cTn id="23" dur="500" fill="hold"/>
                                        <p:tgtEl>
                                          <p:spTgt spid="30"/>
                                        </p:tgtEl>
                                        <p:attrNameLst>
                                          <p:attrName>ppt_h</p:attrName>
                                        </p:attrNameLst>
                                      </p:cBhvr>
                                      <p:tavLst>
                                        <p:tav tm="0">
                                          <p:val>
                                            <p:fltVal val="0"/>
                                          </p:val>
                                        </p:tav>
                                        <p:tav tm="100000">
                                          <p:val>
                                            <p:strVal val="#ppt_h"/>
                                          </p:val>
                                        </p:tav>
                                      </p:tavLst>
                                    </p:anim>
                                    <p:animEffect transition="in" filter="fade">
                                      <p:cBhvr>
                                        <p:cTn id="24" dur="500"/>
                                        <p:tgtEl>
                                          <p:spTgt spid="30"/>
                                        </p:tgtEl>
                                      </p:cBhvr>
                                    </p:animEffect>
                                  </p:childTnLst>
                                </p:cTn>
                              </p:par>
                              <p:par>
                                <p:cTn id="25" presetID="53" presetClass="entr" presetSubtype="16" fill="hold" nodeType="with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p:cTn id="27" dur="500" fill="hold"/>
                                        <p:tgtEl>
                                          <p:spTgt spid="31"/>
                                        </p:tgtEl>
                                        <p:attrNameLst>
                                          <p:attrName>ppt_w</p:attrName>
                                        </p:attrNameLst>
                                      </p:cBhvr>
                                      <p:tavLst>
                                        <p:tav tm="0">
                                          <p:val>
                                            <p:fltVal val="0"/>
                                          </p:val>
                                        </p:tav>
                                        <p:tav tm="100000">
                                          <p:val>
                                            <p:strVal val="#ppt_w"/>
                                          </p:val>
                                        </p:tav>
                                      </p:tavLst>
                                    </p:anim>
                                    <p:anim calcmode="lin" valueType="num">
                                      <p:cBhvr>
                                        <p:cTn id="28" dur="500" fill="hold"/>
                                        <p:tgtEl>
                                          <p:spTgt spid="31"/>
                                        </p:tgtEl>
                                        <p:attrNameLst>
                                          <p:attrName>ppt_h</p:attrName>
                                        </p:attrNameLst>
                                      </p:cBhvr>
                                      <p:tavLst>
                                        <p:tav tm="0">
                                          <p:val>
                                            <p:fltVal val="0"/>
                                          </p:val>
                                        </p:tav>
                                        <p:tav tm="100000">
                                          <p:val>
                                            <p:strVal val="#ppt_h"/>
                                          </p:val>
                                        </p:tav>
                                      </p:tavLst>
                                    </p:anim>
                                    <p:animEffect transition="in" filter="fade">
                                      <p:cBhvr>
                                        <p:cTn id="29" dur="500"/>
                                        <p:tgtEl>
                                          <p:spTgt spid="31"/>
                                        </p:tgtEl>
                                      </p:cBhvr>
                                    </p:animEffect>
                                  </p:childTnLst>
                                </p:cTn>
                              </p:par>
                              <p:par>
                                <p:cTn id="30" presetID="53" presetClass="entr" presetSubtype="16" fill="hold" nodeType="withEffect">
                                  <p:stCondLst>
                                    <p:cond delay="0"/>
                                  </p:stCondLst>
                                  <p:childTnLst>
                                    <p:set>
                                      <p:cBhvr>
                                        <p:cTn id="31" dur="1" fill="hold">
                                          <p:stCondLst>
                                            <p:cond delay="0"/>
                                          </p:stCondLst>
                                        </p:cTn>
                                        <p:tgtEl>
                                          <p:spTgt spid="38"/>
                                        </p:tgtEl>
                                        <p:attrNameLst>
                                          <p:attrName>style.visibility</p:attrName>
                                        </p:attrNameLst>
                                      </p:cBhvr>
                                      <p:to>
                                        <p:strVal val="visible"/>
                                      </p:to>
                                    </p:set>
                                    <p:anim calcmode="lin" valueType="num">
                                      <p:cBhvr>
                                        <p:cTn id="32" dur="500" fill="hold"/>
                                        <p:tgtEl>
                                          <p:spTgt spid="38"/>
                                        </p:tgtEl>
                                        <p:attrNameLst>
                                          <p:attrName>ppt_w</p:attrName>
                                        </p:attrNameLst>
                                      </p:cBhvr>
                                      <p:tavLst>
                                        <p:tav tm="0">
                                          <p:val>
                                            <p:fltVal val="0"/>
                                          </p:val>
                                        </p:tav>
                                        <p:tav tm="100000">
                                          <p:val>
                                            <p:strVal val="#ppt_w"/>
                                          </p:val>
                                        </p:tav>
                                      </p:tavLst>
                                    </p:anim>
                                    <p:anim calcmode="lin" valueType="num">
                                      <p:cBhvr>
                                        <p:cTn id="33" dur="500" fill="hold"/>
                                        <p:tgtEl>
                                          <p:spTgt spid="38"/>
                                        </p:tgtEl>
                                        <p:attrNameLst>
                                          <p:attrName>ppt_h</p:attrName>
                                        </p:attrNameLst>
                                      </p:cBhvr>
                                      <p:tavLst>
                                        <p:tav tm="0">
                                          <p:val>
                                            <p:fltVal val="0"/>
                                          </p:val>
                                        </p:tav>
                                        <p:tav tm="100000">
                                          <p:val>
                                            <p:strVal val="#ppt_h"/>
                                          </p:val>
                                        </p:tav>
                                      </p:tavLst>
                                    </p:anim>
                                    <p:animEffect transition="in" filter="fade">
                                      <p:cBhvr>
                                        <p:cTn id="34" dur="500"/>
                                        <p:tgtEl>
                                          <p:spTgt spid="38"/>
                                        </p:tgtEl>
                                      </p:cBhvr>
                                    </p:animEffect>
                                  </p:childTnLst>
                                </p:cTn>
                              </p:par>
                            </p:childTnLst>
                          </p:cTn>
                        </p:par>
                        <p:par>
                          <p:cTn id="35" fill="hold">
                            <p:stCondLst>
                              <p:cond delay="500"/>
                            </p:stCondLst>
                            <p:childTnLst>
                              <p:par>
                                <p:cTn id="36" presetID="53" presetClass="entr" presetSubtype="16" fill="hold" grpId="0" nodeType="afterEffect">
                                  <p:stCondLst>
                                    <p:cond delay="0"/>
                                  </p:stCondLst>
                                  <p:childTnLst>
                                    <p:set>
                                      <p:cBhvr>
                                        <p:cTn id="37" dur="1" fill="hold">
                                          <p:stCondLst>
                                            <p:cond delay="0"/>
                                          </p:stCondLst>
                                        </p:cTn>
                                        <p:tgtEl>
                                          <p:spTgt spid="42"/>
                                        </p:tgtEl>
                                        <p:attrNameLst>
                                          <p:attrName>style.visibility</p:attrName>
                                        </p:attrNameLst>
                                      </p:cBhvr>
                                      <p:to>
                                        <p:strVal val="visible"/>
                                      </p:to>
                                    </p:set>
                                    <p:anim calcmode="lin" valueType="num">
                                      <p:cBhvr>
                                        <p:cTn id="38" dur="500" fill="hold"/>
                                        <p:tgtEl>
                                          <p:spTgt spid="42"/>
                                        </p:tgtEl>
                                        <p:attrNameLst>
                                          <p:attrName>ppt_w</p:attrName>
                                        </p:attrNameLst>
                                      </p:cBhvr>
                                      <p:tavLst>
                                        <p:tav tm="0">
                                          <p:val>
                                            <p:fltVal val="0"/>
                                          </p:val>
                                        </p:tav>
                                        <p:tav tm="100000">
                                          <p:val>
                                            <p:strVal val="#ppt_w"/>
                                          </p:val>
                                        </p:tav>
                                      </p:tavLst>
                                    </p:anim>
                                    <p:anim calcmode="lin" valueType="num">
                                      <p:cBhvr>
                                        <p:cTn id="39" dur="500" fill="hold"/>
                                        <p:tgtEl>
                                          <p:spTgt spid="42"/>
                                        </p:tgtEl>
                                        <p:attrNameLst>
                                          <p:attrName>ppt_h</p:attrName>
                                        </p:attrNameLst>
                                      </p:cBhvr>
                                      <p:tavLst>
                                        <p:tav tm="0">
                                          <p:val>
                                            <p:fltVal val="0"/>
                                          </p:val>
                                        </p:tav>
                                        <p:tav tm="100000">
                                          <p:val>
                                            <p:strVal val="#ppt_h"/>
                                          </p:val>
                                        </p:tav>
                                      </p:tavLst>
                                    </p:anim>
                                    <p:animEffect transition="in" filter="fade">
                                      <p:cBhvr>
                                        <p:cTn id="4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30" grpId="0" animBg="1"/>
      <p:bldP spid="4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4">
            <a:extLst>
              <a:ext uri="{FF2B5EF4-FFF2-40B4-BE49-F238E27FC236}">
                <a16:creationId xmlns:a16="http://schemas.microsoft.com/office/drawing/2014/main" id="{858277C3-538C-4293-951D-8091507BA0BB}"/>
              </a:ext>
            </a:extLst>
          </p:cNvPr>
          <p:cNvGrpSpPr/>
          <p:nvPr/>
        </p:nvGrpSpPr>
        <p:grpSpPr>
          <a:xfrm>
            <a:off x="6758094" y="1219284"/>
            <a:ext cx="1088265" cy="2103980"/>
            <a:chOff x="9010792" y="2176429"/>
            <a:chExt cx="1451020" cy="2805307"/>
          </a:xfrm>
        </p:grpSpPr>
        <p:sp>
          <p:nvSpPr>
            <p:cNvPr id="4" name="Freeform 27">
              <a:extLst>
                <a:ext uri="{FF2B5EF4-FFF2-40B4-BE49-F238E27FC236}">
                  <a16:creationId xmlns:a16="http://schemas.microsoft.com/office/drawing/2014/main" id="{809AC402-46FE-4987-806B-BFD411B124C1}"/>
                </a:ext>
              </a:extLst>
            </p:cNvPr>
            <p:cNvSpPr>
              <a:spLocks/>
            </p:cNvSpPr>
            <p:nvPr/>
          </p:nvSpPr>
          <p:spPr bwMode="auto">
            <a:xfrm>
              <a:off x="9010792" y="2388037"/>
              <a:ext cx="1451020" cy="2593699"/>
            </a:xfrm>
            <a:custGeom>
              <a:avLst/>
              <a:gdLst>
                <a:gd name="T0" fmla="*/ 365 w 720"/>
                <a:gd name="T1" fmla="*/ 0 h 1287"/>
                <a:gd name="T2" fmla="*/ 358 w 720"/>
                <a:gd name="T3" fmla="*/ 0 h 1287"/>
                <a:gd name="T4" fmla="*/ 0 w 720"/>
                <a:gd name="T5" fmla="*/ 0 h 1287"/>
                <a:gd name="T6" fmla="*/ 0 w 720"/>
                <a:gd name="T7" fmla="*/ 1287 h 1287"/>
                <a:gd name="T8" fmla="*/ 358 w 720"/>
                <a:gd name="T9" fmla="*/ 1287 h 1287"/>
                <a:gd name="T10" fmla="*/ 365 w 720"/>
                <a:gd name="T11" fmla="*/ 1287 h 1287"/>
                <a:gd name="T12" fmla="*/ 720 w 720"/>
                <a:gd name="T13" fmla="*/ 1287 h 1287"/>
                <a:gd name="T14" fmla="*/ 720 w 720"/>
                <a:gd name="T15" fmla="*/ 0 h 1287"/>
                <a:gd name="T16" fmla="*/ 365 w 720"/>
                <a:gd name="T17" fmla="*/ 0 h 1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0" h="1287">
                  <a:moveTo>
                    <a:pt x="365" y="0"/>
                  </a:moveTo>
                  <a:lnTo>
                    <a:pt x="358" y="0"/>
                  </a:lnTo>
                  <a:lnTo>
                    <a:pt x="0" y="0"/>
                  </a:lnTo>
                  <a:lnTo>
                    <a:pt x="0" y="1287"/>
                  </a:lnTo>
                  <a:lnTo>
                    <a:pt x="358" y="1287"/>
                  </a:lnTo>
                  <a:lnTo>
                    <a:pt x="365" y="1287"/>
                  </a:lnTo>
                  <a:lnTo>
                    <a:pt x="720" y="1287"/>
                  </a:lnTo>
                  <a:lnTo>
                    <a:pt x="720" y="0"/>
                  </a:lnTo>
                  <a:lnTo>
                    <a:pt x="365" y="0"/>
                  </a:lnTo>
                  <a:close/>
                </a:path>
              </a:pathLst>
            </a:custGeom>
            <a:gradFill flip="none" rotWithShape="1">
              <a:gsLst>
                <a:gs pos="0">
                  <a:sysClr val="window" lastClr="FFFFFF">
                    <a:lumMod val="95000"/>
                  </a:sysClr>
                </a:gs>
                <a:gs pos="57000">
                  <a:sysClr val="window" lastClr="FFFFFF">
                    <a:lumMod val="85000"/>
                  </a:sysClr>
                </a:gs>
                <a:gs pos="100000">
                  <a:sysClr val="window" lastClr="FFFFFF">
                    <a:lumMod val="75000"/>
                  </a:sysClr>
                </a:gs>
              </a:gsLst>
              <a:lin ang="0" scaled="1"/>
              <a:tileRect/>
            </a:gra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5" name="Rectangle 29">
              <a:extLst>
                <a:ext uri="{FF2B5EF4-FFF2-40B4-BE49-F238E27FC236}">
                  <a16:creationId xmlns:a16="http://schemas.microsoft.com/office/drawing/2014/main" id="{DD817425-AD45-4911-9A2E-B0C6A3D311E1}"/>
                </a:ext>
              </a:extLst>
            </p:cNvPr>
            <p:cNvSpPr>
              <a:spLocks noChangeArrowheads="1"/>
            </p:cNvSpPr>
            <p:nvPr/>
          </p:nvSpPr>
          <p:spPr bwMode="auto">
            <a:xfrm>
              <a:off x="9458190" y="2176429"/>
              <a:ext cx="562271" cy="211608"/>
            </a:xfrm>
            <a:prstGeom prst="rect">
              <a:avLst/>
            </a:prstGeom>
            <a:gradFill flip="none" rotWithShape="1">
              <a:gsLst>
                <a:gs pos="0">
                  <a:sysClr val="window" lastClr="FFFFFF">
                    <a:lumMod val="95000"/>
                  </a:sysClr>
                </a:gs>
                <a:gs pos="29000">
                  <a:sysClr val="window" lastClr="FFFFFF">
                    <a:lumMod val="85000"/>
                  </a:sysClr>
                </a:gs>
                <a:gs pos="77000">
                  <a:sysClr val="window" lastClr="FFFFFF">
                    <a:lumMod val="75000"/>
                  </a:sysClr>
                </a:gs>
                <a:gs pos="55000">
                  <a:sysClr val="window" lastClr="FFFFFF">
                    <a:lumMod val="75000"/>
                  </a:sysClr>
                </a:gs>
                <a:gs pos="100000">
                  <a:sysClr val="window" lastClr="FFFFFF">
                    <a:lumMod val="50000"/>
                  </a:sysClr>
                </a:gs>
              </a:gsLst>
              <a:path path="circle">
                <a:fillToRect t="100000" r="100000"/>
              </a:path>
              <a:tileRect l="-100000" b="-100000"/>
            </a:gra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6" name="Rectangle 30">
              <a:extLst>
                <a:ext uri="{FF2B5EF4-FFF2-40B4-BE49-F238E27FC236}">
                  <a16:creationId xmlns:a16="http://schemas.microsoft.com/office/drawing/2014/main" id="{A2A27A51-9E08-46E7-BDAD-801786E1216E}"/>
                </a:ext>
              </a:extLst>
            </p:cNvPr>
            <p:cNvSpPr>
              <a:spLocks noChangeArrowheads="1"/>
            </p:cNvSpPr>
            <p:nvPr/>
          </p:nvSpPr>
          <p:spPr bwMode="auto">
            <a:xfrm>
              <a:off x="9010792" y="2388037"/>
              <a:ext cx="1451020" cy="219669"/>
            </a:xfrm>
            <a:prstGeom prst="rect">
              <a:avLst/>
            </a:prstGeom>
            <a:gradFill flip="none" rotWithShape="1">
              <a:gsLst>
                <a:gs pos="0">
                  <a:sysClr val="window" lastClr="FFFFFF">
                    <a:lumMod val="95000"/>
                  </a:sysClr>
                </a:gs>
                <a:gs pos="29000">
                  <a:sysClr val="window" lastClr="FFFFFF">
                    <a:lumMod val="85000"/>
                  </a:sysClr>
                </a:gs>
                <a:gs pos="77000">
                  <a:sysClr val="window" lastClr="FFFFFF">
                    <a:lumMod val="75000"/>
                  </a:sysClr>
                </a:gs>
                <a:gs pos="55000">
                  <a:sysClr val="window" lastClr="FFFFFF">
                    <a:lumMod val="75000"/>
                  </a:sysClr>
                </a:gs>
                <a:gs pos="100000">
                  <a:sysClr val="window" lastClr="FFFFFF">
                    <a:lumMod val="50000"/>
                  </a:sysClr>
                </a:gs>
              </a:gsLst>
              <a:path path="circle">
                <a:fillToRect l="50000" t="50000" r="50000" b="50000"/>
              </a:path>
              <a:tileRect/>
            </a:gra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7" name="Rectangle 31">
              <a:extLst>
                <a:ext uri="{FF2B5EF4-FFF2-40B4-BE49-F238E27FC236}">
                  <a16:creationId xmlns:a16="http://schemas.microsoft.com/office/drawing/2014/main" id="{10A068B8-5E25-454F-A0D7-19CF399A9F41}"/>
                </a:ext>
              </a:extLst>
            </p:cNvPr>
            <p:cNvSpPr>
              <a:spLocks noChangeArrowheads="1"/>
            </p:cNvSpPr>
            <p:nvPr/>
          </p:nvSpPr>
          <p:spPr bwMode="auto">
            <a:xfrm>
              <a:off x="9010792" y="4766098"/>
              <a:ext cx="1451020" cy="215638"/>
            </a:xfrm>
            <a:prstGeom prst="rect">
              <a:avLst/>
            </a:prstGeom>
            <a:gradFill flip="none" rotWithShape="1">
              <a:gsLst>
                <a:gs pos="0">
                  <a:sysClr val="window" lastClr="FFFFFF">
                    <a:lumMod val="95000"/>
                  </a:sysClr>
                </a:gs>
                <a:gs pos="29000">
                  <a:sysClr val="window" lastClr="FFFFFF">
                    <a:lumMod val="85000"/>
                  </a:sysClr>
                </a:gs>
                <a:gs pos="77000">
                  <a:sysClr val="window" lastClr="FFFFFF">
                    <a:lumMod val="75000"/>
                  </a:sysClr>
                </a:gs>
                <a:gs pos="55000">
                  <a:sysClr val="window" lastClr="FFFFFF">
                    <a:lumMod val="75000"/>
                  </a:sysClr>
                </a:gs>
                <a:gs pos="100000">
                  <a:sysClr val="window" lastClr="FFFFFF">
                    <a:lumMod val="50000"/>
                  </a:sysClr>
                </a:gs>
              </a:gsLst>
              <a:path path="circle">
                <a:fillToRect l="50000" t="50000" r="50000" b="50000"/>
              </a:path>
              <a:tileRect/>
            </a:gra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grpSp>
      <p:grpSp>
        <p:nvGrpSpPr>
          <p:cNvPr id="8" name="Group 3">
            <a:extLst>
              <a:ext uri="{FF2B5EF4-FFF2-40B4-BE49-F238E27FC236}">
                <a16:creationId xmlns:a16="http://schemas.microsoft.com/office/drawing/2014/main" id="{455A9FB6-CC7F-41A7-9B8E-B1D70B7B8B5D}"/>
              </a:ext>
            </a:extLst>
          </p:cNvPr>
          <p:cNvGrpSpPr/>
          <p:nvPr/>
        </p:nvGrpSpPr>
        <p:grpSpPr>
          <a:xfrm>
            <a:off x="4035065" y="1219284"/>
            <a:ext cx="1088265" cy="2103980"/>
            <a:chOff x="5380086" y="2176429"/>
            <a:chExt cx="1451020" cy="2805307"/>
          </a:xfrm>
        </p:grpSpPr>
        <p:sp>
          <p:nvSpPr>
            <p:cNvPr id="9" name="Freeform 27">
              <a:extLst>
                <a:ext uri="{FF2B5EF4-FFF2-40B4-BE49-F238E27FC236}">
                  <a16:creationId xmlns:a16="http://schemas.microsoft.com/office/drawing/2014/main" id="{56C2A5D2-B4A1-4E8A-855A-B4657E4818D4}"/>
                </a:ext>
              </a:extLst>
            </p:cNvPr>
            <p:cNvSpPr>
              <a:spLocks/>
            </p:cNvSpPr>
            <p:nvPr/>
          </p:nvSpPr>
          <p:spPr bwMode="auto">
            <a:xfrm>
              <a:off x="5380086" y="2388037"/>
              <a:ext cx="1451020" cy="2593699"/>
            </a:xfrm>
            <a:custGeom>
              <a:avLst/>
              <a:gdLst>
                <a:gd name="T0" fmla="*/ 365 w 720"/>
                <a:gd name="T1" fmla="*/ 0 h 1287"/>
                <a:gd name="T2" fmla="*/ 358 w 720"/>
                <a:gd name="T3" fmla="*/ 0 h 1287"/>
                <a:gd name="T4" fmla="*/ 0 w 720"/>
                <a:gd name="T5" fmla="*/ 0 h 1287"/>
                <a:gd name="T6" fmla="*/ 0 w 720"/>
                <a:gd name="T7" fmla="*/ 1287 h 1287"/>
                <a:gd name="T8" fmla="*/ 358 w 720"/>
                <a:gd name="T9" fmla="*/ 1287 h 1287"/>
                <a:gd name="T10" fmla="*/ 365 w 720"/>
                <a:gd name="T11" fmla="*/ 1287 h 1287"/>
                <a:gd name="T12" fmla="*/ 720 w 720"/>
                <a:gd name="T13" fmla="*/ 1287 h 1287"/>
                <a:gd name="T14" fmla="*/ 720 w 720"/>
                <a:gd name="T15" fmla="*/ 0 h 1287"/>
                <a:gd name="T16" fmla="*/ 365 w 720"/>
                <a:gd name="T17" fmla="*/ 0 h 1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0" h="1287">
                  <a:moveTo>
                    <a:pt x="365" y="0"/>
                  </a:moveTo>
                  <a:lnTo>
                    <a:pt x="358" y="0"/>
                  </a:lnTo>
                  <a:lnTo>
                    <a:pt x="0" y="0"/>
                  </a:lnTo>
                  <a:lnTo>
                    <a:pt x="0" y="1287"/>
                  </a:lnTo>
                  <a:lnTo>
                    <a:pt x="358" y="1287"/>
                  </a:lnTo>
                  <a:lnTo>
                    <a:pt x="365" y="1287"/>
                  </a:lnTo>
                  <a:lnTo>
                    <a:pt x="720" y="1287"/>
                  </a:lnTo>
                  <a:lnTo>
                    <a:pt x="720" y="0"/>
                  </a:lnTo>
                  <a:lnTo>
                    <a:pt x="365" y="0"/>
                  </a:lnTo>
                  <a:close/>
                </a:path>
              </a:pathLst>
            </a:custGeom>
            <a:gradFill flip="none" rotWithShape="1">
              <a:gsLst>
                <a:gs pos="0">
                  <a:sysClr val="window" lastClr="FFFFFF">
                    <a:lumMod val="95000"/>
                  </a:sysClr>
                </a:gs>
                <a:gs pos="57000">
                  <a:sysClr val="window" lastClr="FFFFFF">
                    <a:lumMod val="85000"/>
                  </a:sysClr>
                </a:gs>
                <a:gs pos="100000">
                  <a:sysClr val="window" lastClr="FFFFFF">
                    <a:lumMod val="75000"/>
                  </a:sysClr>
                </a:gs>
              </a:gsLst>
              <a:lin ang="0" scaled="1"/>
              <a:tileRect/>
            </a:gra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10" name="Rectangle 29">
              <a:extLst>
                <a:ext uri="{FF2B5EF4-FFF2-40B4-BE49-F238E27FC236}">
                  <a16:creationId xmlns:a16="http://schemas.microsoft.com/office/drawing/2014/main" id="{637529BC-28CB-40FC-9B3B-2DE39F6F5363}"/>
                </a:ext>
              </a:extLst>
            </p:cNvPr>
            <p:cNvSpPr>
              <a:spLocks noChangeArrowheads="1"/>
            </p:cNvSpPr>
            <p:nvPr/>
          </p:nvSpPr>
          <p:spPr bwMode="auto">
            <a:xfrm>
              <a:off x="5827484" y="2176429"/>
              <a:ext cx="562271" cy="211608"/>
            </a:xfrm>
            <a:prstGeom prst="rect">
              <a:avLst/>
            </a:prstGeom>
            <a:gradFill flip="none" rotWithShape="1">
              <a:gsLst>
                <a:gs pos="0">
                  <a:sysClr val="window" lastClr="FFFFFF">
                    <a:lumMod val="95000"/>
                  </a:sysClr>
                </a:gs>
                <a:gs pos="29000">
                  <a:sysClr val="window" lastClr="FFFFFF">
                    <a:lumMod val="85000"/>
                  </a:sysClr>
                </a:gs>
                <a:gs pos="77000">
                  <a:sysClr val="window" lastClr="FFFFFF">
                    <a:lumMod val="75000"/>
                  </a:sysClr>
                </a:gs>
                <a:gs pos="55000">
                  <a:sysClr val="window" lastClr="FFFFFF">
                    <a:lumMod val="75000"/>
                  </a:sysClr>
                </a:gs>
                <a:gs pos="100000">
                  <a:sysClr val="window" lastClr="FFFFFF">
                    <a:lumMod val="50000"/>
                  </a:sysClr>
                </a:gs>
              </a:gsLst>
              <a:path path="circle">
                <a:fillToRect t="100000" r="100000"/>
              </a:path>
              <a:tileRect l="-100000" b="-100000"/>
            </a:gra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11" name="Rectangle 30">
              <a:extLst>
                <a:ext uri="{FF2B5EF4-FFF2-40B4-BE49-F238E27FC236}">
                  <a16:creationId xmlns:a16="http://schemas.microsoft.com/office/drawing/2014/main" id="{68364F48-D553-4311-BDDE-7B2B470C13E4}"/>
                </a:ext>
              </a:extLst>
            </p:cNvPr>
            <p:cNvSpPr>
              <a:spLocks noChangeArrowheads="1"/>
            </p:cNvSpPr>
            <p:nvPr/>
          </p:nvSpPr>
          <p:spPr bwMode="auto">
            <a:xfrm>
              <a:off x="5380086" y="2388037"/>
              <a:ext cx="1451020" cy="219669"/>
            </a:xfrm>
            <a:prstGeom prst="rect">
              <a:avLst/>
            </a:prstGeom>
            <a:gradFill flip="none" rotWithShape="1">
              <a:gsLst>
                <a:gs pos="0">
                  <a:sysClr val="window" lastClr="FFFFFF">
                    <a:lumMod val="95000"/>
                  </a:sysClr>
                </a:gs>
                <a:gs pos="29000">
                  <a:sysClr val="window" lastClr="FFFFFF">
                    <a:lumMod val="85000"/>
                  </a:sysClr>
                </a:gs>
                <a:gs pos="77000">
                  <a:sysClr val="window" lastClr="FFFFFF">
                    <a:lumMod val="75000"/>
                  </a:sysClr>
                </a:gs>
                <a:gs pos="55000">
                  <a:sysClr val="window" lastClr="FFFFFF">
                    <a:lumMod val="75000"/>
                  </a:sysClr>
                </a:gs>
                <a:gs pos="100000">
                  <a:sysClr val="window" lastClr="FFFFFF">
                    <a:lumMod val="50000"/>
                  </a:sysClr>
                </a:gs>
              </a:gsLst>
              <a:path path="circle">
                <a:fillToRect l="50000" t="50000" r="50000" b="50000"/>
              </a:path>
              <a:tileRect/>
            </a:gra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12" name="Rectangle 31">
              <a:extLst>
                <a:ext uri="{FF2B5EF4-FFF2-40B4-BE49-F238E27FC236}">
                  <a16:creationId xmlns:a16="http://schemas.microsoft.com/office/drawing/2014/main" id="{0CCF927F-DA59-457D-B6BE-98ADFBC7101D}"/>
                </a:ext>
              </a:extLst>
            </p:cNvPr>
            <p:cNvSpPr>
              <a:spLocks noChangeArrowheads="1"/>
            </p:cNvSpPr>
            <p:nvPr/>
          </p:nvSpPr>
          <p:spPr bwMode="auto">
            <a:xfrm>
              <a:off x="5380086" y="4766098"/>
              <a:ext cx="1451020" cy="215638"/>
            </a:xfrm>
            <a:prstGeom prst="rect">
              <a:avLst/>
            </a:prstGeom>
            <a:gradFill flip="none" rotWithShape="1">
              <a:gsLst>
                <a:gs pos="0">
                  <a:sysClr val="window" lastClr="FFFFFF">
                    <a:lumMod val="95000"/>
                  </a:sysClr>
                </a:gs>
                <a:gs pos="29000">
                  <a:sysClr val="window" lastClr="FFFFFF">
                    <a:lumMod val="85000"/>
                  </a:sysClr>
                </a:gs>
                <a:gs pos="77000">
                  <a:sysClr val="window" lastClr="FFFFFF">
                    <a:lumMod val="75000"/>
                  </a:sysClr>
                </a:gs>
                <a:gs pos="55000">
                  <a:sysClr val="window" lastClr="FFFFFF">
                    <a:lumMod val="75000"/>
                  </a:sysClr>
                </a:gs>
                <a:gs pos="100000">
                  <a:sysClr val="window" lastClr="FFFFFF">
                    <a:lumMod val="50000"/>
                  </a:sysClr>
                </a:gs>
              </a:gsLst>
              <a:path path="circle">
                <a:fillToRect l="50000" t="50000" r="50000" b="50000"/>
              </a:path>
              <a:tileRect/>
            </a:gra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grpSp>
      <p:sp>
        <p:nvSpPr>
          <p:cNvPr id="18" name="Freeform 28">
            <a:extLst>
              <a:ext uri="{FF2B5EF4-FFF2-40B4-BE49-F238E27FC236}">
                <a16:creationId xmlns:a16="http://schemas.microsoft.com/office/drawing/2014/main" id="{371A5659-757E-42AE-B6FE-D118C7D49822}"/>
              </a:ext>
            </a:extLst>
          </p:cNvPr>
          <p:cNvSpPr>
            <a:spLocks/>
          </p:cNvSpPr>
          <p:nvPr/>
        </p:nvSpPr>
        <p:spPr bwMode="auto">
          <a:xfrm>
            <a:off x="6758094" y="2584882"/>
            <a:ext cx="1088265" cy="768725"/>
          </a:xfrm>
          <a:custGeom>
            <a:avLst/>
            <a:gdLst>
              <a:gd name="T0" fmla="*/ 365 w 720"/>
              <a:gd name="T1" fmla="*/ 0 h 976"/>
              <a:gd name="T2" fmla="*/ 358 w 720"/>
              <a:gd name="T3" fmla="*/ 0 h 976"/>
              <a:gd name="T4" fmla="*/ 0 w 720"/>
              <a:gd name="T5" fmla="*/ 0 h 976"/>
              <a:gd name="T6" fmla="*/ 0 w 720"/>
              <a:gd name="T7" fmla="*/ 976 h 976"/>
              <a:gd name="T8" fmla="*/ 358 w 720"/>
              <a:gd name="T9" fmla="*/ 976 h 976"/>
              <a:gd name="T10" fmla="*/ 365 w 720"/>
              <a:gd name="T11" fmla="*/ 976 h 976"/>
              <a:gd name="T12" fmla="*/ 720 w 720"/>
              <a:gd name="T13" fmla="*/ 976 h 976"/>
              <a:gd name="T14" fmla="*/ 720 w 720"/>
              <a:gd name="T15" fmla="*/ 0 h 976"/>
              <a:gd name="T16" fmla="*/ 365 w 720"/>
              <a:gd name="T17" fmla="*/ 0 h 9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0" h="976">
                <a:moveTo>
                  <a:pt x="365" y="0"/>
                </a:moveTo>
                <a:lnTo>
                  <a:pt x="358" y="0"/>
                </a:lnTo>
                <a:lnTo>
                  <a:pt x="0" y="0"/>
                </a:lnTo>
                <a:lnTo>
                  <a:pt x="0" y="976"/>
                </a:lnTo>
                <a:lnTo>
                  <a:pt x="358" y="976"/>
                </a:lnTo>
                <a:lnTo>
                  <a:pt x="365" y="976"/>
                </a:lnTo>
                <a:lnTo>
                  <a:pt x="720" y="976"/>
                </a:lnTo>
                <a:lnTo>
                  <a:pt x="720" y="0"/>
                </a:lnTo>
                <a:lnTo>
                  <a:pt x="365" y="0"/>
                </a:lnTo>
                <a:close/>
              </a:path>
            </a:pathLst>
          </a:custGeom>
          <a:gradFill flip="none" rotWithShape="1">
            <a:gsLst>
              <a:gs pos="0">
                <a:srgbClr val="7FBC41">
                  <a:lumMod val="75000"/>
                </a:srgbClr>
              </a:gs>
              <a:gs pos="39000">
                <a:srgbClr val="7FBC41"/>
              </a:gs>
              <a:gs pos="21000">
                <a:srgbClr val="7FBC41">
                  <a:lumMod val="60000"/>
                  <a:lumOff val="40000"/>
                </a:srgbClr>
              </a:gs>
              <a:gs pos="100000">
                <a:srgbClr val="7FBC41">
                  <a:lumMod val="75000"/>
                </a:srgbClr>
              </a:gs>
              <a:gs pos="83000">
                <a:srgbClr val="7FBC41"/>
              </a:gs>
            </a:gsLst>
            <a:lin ang="0" scaled="1"/>
            <a:tileRect/>
          </a:gra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19" name="Freeform 28">
            <a:extLst>
              <a:ext uri="{FF2B5EF4-FFF2-40B4-BE49-F238E27FC236}">
                <a16:creationId xmlns:a16="http://schemas.microsoft.com/office/drawing/2014/main" id="{44790189-9AAE-4593-9931-6222BBF8889D}"/>
              </a:ext>
            </a:extLst>
          </p:cNvPr>
          <p:cNvSpPr>
            <a:spLocks/>
          </p:cNvSpPr>
          <p:nvPr/>
        </p:nvSpPr>
        <p:spPr bwMode="auto">
          <a:xfrm>
            <a:off x="4035065" y="2727498"/>
            <a:ext cx="1088265" cy="434037"/>
          </a:xfrm>
          <a:custGeom>
            <a:avLst/>
            <a:gdLst>
              <a:gd name="T0" fmla="*/ 365 w 720"/>
              <a:gd name="T1" fmla="*/ 0 h 976"/>
              <a:gd name="T2" fmla="*/ 358 w 720"/>
              <a:gd name="T3" fmla="*/ 0 h 976"/>
              <a:gd name="T4" fmla="*/ 0 w 720"/>
              <a:gd name="T5" fmla="*/ 0 h 976"/>
              <a:gd name="T6" fmla="*/ 0 w 720"/>
              <a:gd name="T7" fmla="*/ 976 h 976"/>
              <a:gd name="T8" fmla="*/ 358 w 720"/>
              <a:gd name="T9" fmla="*/ 976 h 976"/>
              <a:gd name="T10" fmla="*/ 365 w 720"/>
              <a:gd name="T11" fmla="*/ 976 h 976"/>
              <a:gd name="T12" fmla="*/ 720 w 720"/>
              <a:gd name="T13" fmla="*/ 976 h 976"/>
              <a:gd name="T14" fmla="*/ 720 w 720"/>
              <a:gd name="T15" fmla="*/ 0 h 976"/>
              <a:gd name="T16" fmla="*/ 365 w 720"/>
              <a:gd name="T17" fmla="*/ 0 h 9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0" h="976">
                <a:moveTo>
                  <a:pt x="365" y="0"/>
                </a:moveTo>
                <a:lnTo>
                  <a:pt x="358" y="0"/>
                </a:lnTo>
                <a:lnTo>
                  <a:pt x="0" y="0"/>
                </a:lnTo>
                <a:lnTo>
                  <a:pt x="0" y="976"/>
                </a:lnTo>
                <a:lnTo>
                  <a:pt x="358" y="976"/>
                </a:lnTo>
                <a:lnTo>
                  <a:pt x="365" y="976"/>
                </a:lnTo>
                <a:lnTo>
                  <a:pt x="720" y="976"/>
                </a:lnTo>
                <a:lnTo>
                  <a:pt x="720" y="0"/>
                </a:lnTo>
                <a:lnTo>
                  <a:pt x="365" y="0"/>
                </a:lnTo>
                <a:close/>
              </a:path>
            </a:pathLst>
          </a:custGeom>
          <a:gradFill flip="none" rotWithShape="1">
            <a:gsLst>
              <a:gs pos="0">
                <a:srgbClr val="FDB817">
                  <a:lumMod val="75000"/>
                </a:srgbClr>
              </a:gs>
              <a:gs pos="39000">
                <a:srgbClr val="FDB817"/>
              </a:gs>
              <a:gs pos="21000">
                <a:srgbClr val="FDB817">
                  <a:lumMod val="60000"/>
                  <a:lumOff val="40000"/>
                </a:srgbClr>
              </a:gs>
              <a:gs pos="100000">
                <a:srgbClr val="FDB817">
                  <a:lumMod val="75000"/>
                </a:srgbClr>
              </a:gs>
              <a:gs pos="85000">
                <a:srgbClr val="FDB817"/>
              </a:gs>
            </a:gsLst>
            <a:lin ang="0" scaled="1"/>
            <a:tileRect/>
          </a:gra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20" name="Freeform 28">
            <a:extLst>
              <a:ext uri="{FF2B5EF4-FFF2-40B4-BE49-F238E27FC236}">
                <a16:creationId xmlns:a16="http://schemas.microsoft.com/office/drawing/2014/main" id="{26014F8A-67FE-4873-B948-CDE26894E0CD}"/>
              </a:ext>
            </a:extLst>
          </p:cNvPr>
          <p:cNvSpPr>
            <a:spLocks/>
          </p:cNvSpPr>
          <p:nvPr/>
        </p:nvSpPr>
        <p:spPr bwMode="auto">
          <a:xfrm>
            <a:off x="4035065" y="2483703"/>
            <a:ext cx="1088265" cy="861549"/>
          </a:xfrm>
          <a:custGeom>
            <a:avLst/>
            <a:gdLst>
              <a:gd name="T0" fmla="*/ 365 w 720"/>
              <a:gd name="T1" fmla="*/ 0 h 976"/>
              <a:gd name="T2" fmla="*/ 358 w 720"/>
              <a:gd name="T3" fmla="*/ 0 h 976"/>
              <a:gd name="T4" fmla="*/ 0 w 720"/>
              <a:gd name="T5" fmla="*/ 0 h 976"/>
              <a:gd name="T6" fmla="*/ 0 w 720"/>
              <a:gd name="T7" fmla="*/ 976 h 976"/>
              <a:gd name="T8" fmla="*/ 358 w 720"/>
              <a:gd name="T9" fmla="*/ 976 h 976"/>
              <a:gd name="T10" fmla="*/ 365 w 720"/>
              <a:gd name="T11" fmla="*/ 976 h 976"/>
              <a:gd name="T12" fmla="*/ 720 w 720"/>
              <a:gd name="T13" fmla="*/ 976 h 976"/>
              <a:gd name="T14" fmla="*/ 720 w 720"/>
              <a:gd name="T15" fmla="*/ 0 h 976"/>
              <a:gd name="T16" fmla="*/ 365 w 720"/>
              <a:gd name="T17" fmla="*/ 0 h 9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0" h="976">
                <a:moveTo>
                  <a:pt x="365" y="0"/>
                </a:moveTo>
                <a:lnTo>
                  <a:pt x="358" y="0"/>
                </a:lnTo>
                <a:lnTo>
                  <a:pt x="0" y="0"/>
                </a:lnTo>
                <a:lnTo>
                  <a:pt x="0" y="976"/>
                </a:lnTo>
                <a:lnTo>
                  <a:pt x="358" y="976"/>
                </a:lnTo>
                <a:lnTo>
                  <a:pt x="365" y="976"/>
                </a:lnTo>
                <a:lnTo>
                  <a:pt x="720" y="976"/>
                </a:lnTo>
                <a:lnTo>
                  <a:pt x="720" y="0"/>
                </a:lnTo>
                <a:lnTo>
                  <a:pt x="365" y="0"/>
                </a:lnTo>
                <a:close/>
              </a:path>
            </a:pathLst>
          </a:custGeom>
          <a:gradFill flip="none" rotWithShape="1">
            <a:gsLst>
              <a:gs pos="0">
                <a:srgbClr val="EC5724">
                  <a:lumMod val="75000"/>
                </a:srgbClr>
              </a:gs>
              <a:gs pos="39000">
                <a:srgbClr val="EC5724"/>
              </a:gs>
              <a:gs pos="21000">
                <a:srgbClr val="EC5724">
                  <a:lumMod val="60000"/>
                  <a:lumOff val="40000"/>
                </a:srgbClr>
              </a:gs>
              <a:gs pos="100000">
                <a:srgbClr val="EC5724">
                  <a:lumMod val="75000"/>
                </a:srgbClr>
              </a:gs>
              <a:gs pos="85000">
                <a:srgbClr val="EC5724"/>
              </a:gs>
            </a:gsLst>
            <a:lin ang="0" scaled="1"/>
            <a:tileRect/>
          </a:gra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21" name="Right Arrow 89">
            <a:extLst>
              <a:ext uri="{FF2B5EF4-FFF2-40B4-BE49-F238E27FC236}">
                <a16:creationId xmlns:a16="http://schemas.microsoft.com/office/drawing/2014/main" id="{2D288805-206F-461B-8E52-B583A9977DCD}"/>
              </a:ext>
            </a:extLst>
          </p:cNvPr>
          <p:cNvSpPr/>
          <p:nvPr/>
        </p:nvSpPr>
        <p:spPr>
          <a:xfrm>
            <a:off x="5651793" y="1484323"/>
            <a:ext cx="652183" cy="564781"/>
          </a:xfrm>
          <a:prstGeom prst="rightArrow">
            <a:avLst/>
          </a:prstGeom>
          <a:solidFill>
            <a:srgbClr val="7F7F7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white"/>
              </a:solidFill>
              <a:effectLst/>
              <a:uLnTx/>
              <a:uFillTx/>
              <a:latin typeface="calibri"/>
              <a:ea typeface="+mn-ea"/>
              <a:cs typeface="+mn-cs"/>
            </a:endParaRPr>
          </a:p>
        </p:txBody>
      </p:sp>
      <p:sp>
        <p:nvSpPr>
          <p:cNvPr id="22" name="Right Arrow 90">
            <a:extLst>
              <a:ext uri="{FF2B5EF4-FFF2-40B4-BE49-F238E27FC236}">
                <a16:creationId xmlns:a16="http://schemas.microsoft.com/office/drawing/2014/main" id="{19046930-95D5-476B-B84C-0839312CDD0E}"/>
              </a:ext>
            </a:extLst>
          </p:cNvPr>
          <p:cNvSpPr/>
          <p:nvPr/>
        </p:nvSpPr>
        <p:spPr>
          <a:xfrm>
            <a:off x="5660174" y="2132483"/>
            <a:ext cx="652183" cy="564781"/>
          </a:xfrm>
          <a:prstGeom prst="rightArrow">
            <a:avLst/>
          </a:prstGeom>
          <a:solidFill>
            <a:srgbClr val="7F7F7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white"/>
              </a:solidFill>
              <a:effectLst/>
              <a:uLnTx/>
              <a:uFillTx/>
              <a:latin typeface="calibri"/>
              <a:ea typeface="+mn-ea"/>
              <a:cs typeface="+mn-cs"/>
            </a:endParaRPr>
          </a:p>
        </p:txBody>
      </p:sp>
      <p:sp>
        <p:nvSpPr>
          <p:cNvPr id="23" name="TextBox 91">
            <a:extLst>
              <a:ext uri="{FF2B5EF4-FFF2-40B4-BE49-F238E27FC236}">
                <a16:creationId xmlns:a16="http://schemas.microsoft.com/office/drawing/2014/main" id="{AEE3E187-4D67-4066-90A8-A867C2AB4ED5}"/>
              </a:ext>
            </a:extLst>
          </p:cNvPr>
          <p:cNvSpPr txBox="1"/>
          <p:nvPr/>
        </p:nvSpPr>
        <p:spPr>
          <a:xfrm>
            <a:off x="4025974" y="1542742"/>
            <a:ext cx="1148071" cy="553998"/>
          </a:xfrm>
          <a:prstGeom prst="rect">
            <a:avLst/>
          </a:prstGeom>
          <a:noFill/>
        </p:spPr>
        <p:txBody>
          <a:bodyPr wrap="none" rtlCol="0">
            <a:spAutoFit/>
          </a:bodyPr>
          <a:lstStyle/>
          <a:p>
            <a:pPr defTabSz="914400" eaLnBrk="1" fontAlgn="auto" hangingPunct="1">
              <a:spcBef>
                <a:spcPts val="0"/>
              </a:spcBef>
              <a:spcAft>
                <a:spcPts val="0"/>
              </a:spcAft>
            </a:pPr>
            <a:r>
              <a:rPr lang="tr-TR" sz="3000" b="1" dirty="0"/>
              <a:t>9,44</a:t>
            </a:r>
            <a:r>
              <a:rPr lang="id-ID" sz="3000" b="1" dirty="0" smtClean="0">
                <a:solidFill>
                  <a:prstClr val="black"/>
                </a:solidFill>
                <a:latin typeface="calibri"/>
              </a:rPr>
              <a:t>%</a:t>
            </a:r>
            <a:endParaRPr lang="id-ID" sz="3000" b="1" dirty="0">
              <a:solidFill>
                <a:prstClr val="black"/>
              </a:solidFill>
              <a:latin typeface="calibri"/>
            </a:endParaRPr>
          </a:p>
        </p:txBody>
      </p:sp>
      <p:sp>
        <p:nvSpPr>
          <p:cNvPr id="26" name="TextBox 94">
            <a:extLst>
              <a:ext uri="{FF2B5EF4-FFF2-40B4-BE49-F238E27FC236}">
                <a16:creationId xmlns:a16="http://schemas.microsoft.com/office/drawing/2014/main" id="{CFF475AD-E6CE-4E22-A16E-1A44E84DC8C0}"/>
              </a:ext>
            </a:extLst>
          </p:cNvPr>
          <p:cNvSpPr txBox="1"/>
          <p:nvPr/>
        </p:nvSpPr>
        <p:spPr>
          <a:xfrm>
            <a:off x="3942565" y="1978447"/>
            <a:ext cx="1261884" cy="553998"/>
          </a:xfrm>
          <a:prstGeom prst="rect">
            <a:avLst/>
          </a:prstGeom>
          <a:noFill/>
        </p:spPr>
        <p:txBody>
          <a:bodyPr wrap="none" rtlCol="0">
            <a:spAutoFit/>
          </a:bodyPr>
          <a:lstStyle/>
          <a:p>
            <a:pPr defTabSz="914400" eaLnBrk="1" fontAlgn="auto" hangingPunct="1">
              <a:spcBef>
                <a:spcPts val="0"/>
              </a:spcBef>
              <a:spcAft>
                <a:spcPts val="0"/>
              </a:spcAft>
            </a:pPr>
            <a:r>
              <a:rPr lang="tr-TR" sz="3000" b="1" dirty="0"/>
              <a:t>375,09</a:t>
            </a:r>
            <a:endParaRPr lang="id-ID" sz="3000" b="1" dirty="0">
              <a:solidFill>
                <a:prstClr val="black"/>
              </a:solidFill>
              <a:latin typeface="calibri"/>
            </a:endParaRPr>
          </a:p>
        </p:txBody>
      </p:sp>
      <p:sp>
        <p:nvSpPr>
          <p:cNvPr id="27" name="TextBox 95">
            <a:extLst>
              <a:ext uri="{FF2B5EF4-FFF2-40B4-BE49-F238E27FC236}">
                <a16:creationId xmlns:a16="http://schemas.microsoft.com/office/drawing/2014/main" id="{1222FD43-FA63-4706-B279-578985EF18A8}"/>
              </a:ext>
            </a:extLst>
          </p:cNvPr>
          <p:cNvSpPr txBox="1"/>
          <p:nvPr/>
        </p:nvSpPr>
        <p:spPr>
          <a:xfrm>
            <a:off x="6741359" y="1523632"/>
            <a:ext cx="1151277" cy="553998"/>
          </a:xfrm>
          <a:prstGeom prst="rect">
            <a:avLst/>
          </a:prstGeom>
          <a:noFill/>
        </p:spPr>
        <p:txBody>
          <a:bodyPr wrap="none" rtlCol="0">
            <a:spAutoFit/>
          </a:bodyPr>
          <a:lstStyle/>
          <a:p>
            <a:pPr defTabSz="914400" eaLnBrk="1" fontAlgn="auto" hangingPunct="1">
              <a:spcBef>
                <a:spcPts val="0"/>
              </a:spcBef>
              <a:spcAft>
                <a:spcPts val="0"/>
              </a:spcAft>
            </a:pPr>
            <a:r>
              <a:rPr lang="tr-TR" sz="3000" b="1" dirty="0"/>
              <a:t>9,58</a:t>
            </a:r>
            <a:r>
              <a:rPr lang="id-ID" sz="3000" b="1" dirty="0" smtClean="0">
                <a:solidFill>
                  <a:prstClr val="black"/>
                </a:solidFill>
                <a:latin typeface="calibri"/>
              </a:rPr>
              <a:t>%</a:t>
            </a:r>
            <a:endParaRPr lang="id-ID" sz="3000" b="1" dirty="0">
              <a:solidFill>
                <a:prstClr val="black"/>
              </a:solidFill>
              <a:latin typeface="calibri"/>
            </a:endParaRPr>
          </a:p>
        </p:txBody>
      </p:sp>
      <p:sp>
        <p:nvSpPr>
          <p:cNvPr id="28" name="TextBox 96">
            <a:extLst>
              <a:ext uri="{FF2B5EF4-FFF2-40B4-BE49-F238E27FC236}">
                <a16:creationId xmlns:a16="http://schemas.microsoft.com/office/drawing/2014/main" id="{68B2A27D-7712-4E01-A722-0F08684CC609}"/>
              </a:ext>
            </a:extLst>
          </p:cNvPr>
          <p:cNvSpPr txBox="1"/>
          <p:nvPr/>
        </p:nvSpPr>
        <p:spPr>
          <a:xfrm>
            <a:off x="3173701" y="3425853"/>
            <a:ext cx="2810065" cy="523220"/>
          </a:xfrm>
          <a:prstGeom prst="rect">
            <a:avLst/>
          </a:prstGeom>
          <a:noFill/>
        </p:spPr>
        <p:txBody>
          <a:bodyPr wrap="none" rtlCol="0">
            <a:spAutoFit/>
          </a:bodyPr>
          <a:lstStyle/>
          <a:p>
            <a:pPr marL="342900" indent="-342900" algn="ctr" defTabSz="914400" eaLnBrk="1" fontAlgn="auto" hangingPunct="1">
              <a:spcBef>
                <a:spcPts val="0"/>
              </a:spcBef>
              <a:spcAft>
                <a:spcPts val="0"/>
              </a:spcAft>
              <a:buAutoNum type="arabicPeriod"/>
            </a:pPr>
            <a:r>
              <a:rPr lang="tr-TR" sz="1400" b="1" dirty="0" smtClean="0">
                <a:solidFill>
                  <a:srgbClr val="EC5724">
                    <a:lumMod val="75000"/>
                  </a:srgbClr>
                </a:solidFill>
                <a:latin typeface="ubuntu"/>
              </a:rPr>
              <a:t>Yerleştirme Yüzdelik Dilim </a:t>
            </a:r>
          </a:p>
          <a:p>
            <a:pPr algn="ctr" defTabSz="914400" eaLnBrk="1" fontAlgn="auto" hangingPunct="1">
              <a:spcBef>
                <a:spcPts val="0"/>
              </a:spcBef>
              <a:spcAft>
                <a:spcPts val="0"/>
              </a:spcAft>
            </a:pPr>
            <a:r>
              <a:rPr lang="tr-TR" sz="1400" b="1" dirty="0" smtClean="0">
                <a:solidFill>
                  <a:srgbClr val="EC5724">
                    <a:lumMod val="75000"/>
                  </a:srgbClr>
                </a:solidFill>
                <a:latin typeface="ubuntu"/>
              </a:rPr>
              <a:t>ve Taban Puan</a:t>
            </a:r>
            <a:endParaRPr lang="id-ID" sz="1400" b="1" dirty="0">
              <a:solidFill>
                <a:srgbClr val="EC5724">
                  <a:lumMod val="75000"/>
                </a:srgbClr>
              </a:solidFill>
              <a:latin typeface="ubuntu"/>
            </a:endParaRPr>
          </a:p>
        </p:txBody>
      </p:sp>
      <p:sp>
        <p:nvSpPr>
          <p:cNvPr id="30" name="TextBox 98">
            <a:extLst>
              <a:ext uri="{FF2B5EF4-FFF2-40B4-BE49-F238E27FC236}">
                <a16:creationId xmlns:a16="http://schemas.microsoft.com/office/drawing/2014/main" id="{AFDE84B9-4E86-4576-B76E-FB1BD8B108B6}"/>
              </a:ext>
            </a:extLst>
          </p:cNvPr>
          <p:cNvSpPr txBox="1"/>
          <p:nvPr/>
        </p:nvSpPr>
        <p:spPr>
          <a:xfrm>
            <a:off x="6012192" y="3425853"/>
            <a:ext cx="2609625" cy="523220"/>
          </a:xfrm>
          <a:prstGeom prst="rect">
            <a:avLst/>
          </a:prstGeom>
          <a:noFill/>
        </p:spPr>
        <p:txBody>
          <a:bodyPr wrap="none" rtlCol="0">
            <a:spAutoFit/>
          </a:bodyPr>
          <a:lstStyle/>
          <a:p>
            <a:pPr algn="ctr" defTabSz="914400" eaLnBrk="1" fontAlgn="auto" hangingPunct="1">
              <a:spcBef>
                <a:spcPts val="0"/>
              </a:spcBef>
              <a:spcAft>
                <a:spcPts val="0"/>
              </a:spcAft>
            </a:pPr>
            <a:r>
              <a:rPr lang="tr-TR" sz="1400" b="1" dirty="0" smtClean="0">
                <a:solidFill>
                  <a:srgbClr val="7FBC41">
                    <a:lumMod val="75000"/>
                  </a:srgbClr>
                </a:solidFill>
                <a:latin typeface="ubuntu"/>
              </a:rPr>
              <a:t>2. Yerleştirme Yüzdelik Dilim</a:t>
            </a:r>
          </a:p>
          <a:p>
            <a:pPr algn="ctr" defTabSz="914400" eaLnBrk="1" fontAlgn="auto" hangingPunct="1">
              <a:spcBef>
                <a:spcPts val="0"/>
              </a:spcBef>
              <a:spcAft>
                <a:spcPts val="0"/>
              </a:spcAft>
            </a:pPr>
            <a:r>
              <a:rPr lang="tr-TR" sz="1400" b="1" dirty="0" smtClean="0">
                <a:solidFill>
                  <a:srgbClr val="7FBC41">
                    <a:lumMod val="75000"/>
                  </a:srgbClr>
                </a:solidFill>
                <a:latin typeface="ubuntu"/>
              </a:rPr>
              <a:t>Ve Taban Puan</a:t>
            </a:r>
            <a:endParaRPr lang="id-ID" sz="1400" b="1" dirty="0">
              <a:solidFill>
                <a:srgbClr val="7FBC41">
                  <a:lumMod val="75000"/>
                </a:srgbClr>
              </a:solidFill>
              <a:latin typeface="ubuntu"/>
            </a:endParaRPr>
          </a:p>
        </p:txBody>
      </p:sp>
      <p:sp>
        <p:nvSpPr>
          <p:cNvPr id="33" name="Title 1">
            <a:extLst>
              <a:ext uri="{FF2B5EF4-FFF2-40B4-BE49-F238E27FC236}">
                <a16:creationId xmlns:a16="http://schemas.microsoft.com/office/drawing/2014/main" id="{B55E52DD-935C-43E8-8748-CE207E4B592A}"/>
              </a:ext>
            </a:extLst>
          </p:cNvPr>
          <p:cNvSpPr txBox="1">
            <a:spLocks/>
          </p:cNvSpPr>
          <p:nvPr/>
        </p:nvSpPr>
        <p:spPr>
          <a:xfrm>
            <a:off x="-12032" y="0"/>
            <a:ext cx="9156032" cy="842212"/>
          </a:xfrm>
          <a:prstGeom prst="rect">
            <a:avLst/>
          </a:prstGeom>
          <a:gradFill rotWithShape="1">
            <a:gsLst>
              <a:gs pos="0">
                <a:srgbClr val="BB2326">
                  <a:satMod val="103000"/>
                  <a:lumMod val="102000"/>
                  <a:tint val="94000"/>
                </a:srgbClr>
              </a:gs>
              <a:gs pos="50000">
                <a:srgbClr val="BB2326">
                  <a:satMod val="110000"/>
                  <a:lumMod val="100000"/>
                  <a:shade val="100000"/>
                </a:srgbClr>
              </a:gs>
              <a:gs pos="100000">
                <a:srgbClr val="BB2326">
                  <a:lumMod val="99000"/>
                  <a:satMod val="120000"/>
                  <a:shade val="78000"/>
                </a:srgbClr>
              </a:gs>
            </a:gsLst>
            <a:lin ang="5400000" scaled="0"/>
          </a:gradFill>
          <a:ln w="6350" cap="flat" cmpd="sng" algn="ctr">
            <a:solidFill>
              <a:srgbClr val="BB2326"/>
            </a:solidFill>
            <a:prstDash val="solid"/>
            <a:miter lim="800000"/>
          </a:ln>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lvl="0" algn="ctr" fontAlgn="auto">
              <a:spcAft>
                <a:spcPts val="0"/>
              </a:spcAft>
              <a:defRPr/>
            </a:pPr>
            <a:r>
              <a:rPr lang="tr-TR" b="1" dirty="0" smtClean="0">
                <a:solidFill>
                  <a:sysClr val="window" lastClr="FFFFFF"/>
                </a:solidFill>
                <a:latin typeface="calibri"/>
              </a:rPr>
              <a:t>Yavuz Sultan Selim Anadolu </a:t>
            </a:r>
            <a:r>
              <a:rPr lang="tr-TR" b="1" dirty="0">
                <a:solidFill>
                  <a:sysClr val="window" lastClr="FFFFFF"/>
                </a:solidFill>
                <a:latin typeface="calibri"/>
              </a:rPr>
              <a:t>Lisesi</a:t>
            </a:r>
            <a:endParaRPr lang="id-ID" sz="9600" dirty="0">
              <a:solidFill>
                <a:sysClr val="window" lastClr="FFFFFF"/>
              </a:solidFill>
              <a:latin typeface="calibri"/>
            </a:endParaRPr>
          </a:p>
        </p:txBody>
      </p:sp>
      <p:sp>
        <p:nvSpPr>
          <p:cNvPr id="34" name="TextBox 94">
            <a:extLst>
              <a:ext uri="{FF2B5EF4-FFF2-40B4-BE49-F238E27FC236}">
                <a16:creationId xmlns:a16="http://schemas.microsoft.com/office/drawing/2014/main" id="{CFF475AD-E6CE-4E22-A16E-1A44E84DC8C0}"/>
              </a:ext>
            </a:extLst>
          </p:cNvPr>
          <p:cNvSpPr txBox="1"/>
          <p:nvPr/>
        </p:nvSpPr>
        <p:spPr>
          <a:xfrm>
            <a:off x="6762198" y="2040498"/>
            <a:ext cx="1130438" cy="461665"/>
          </a:xfrm>
          <a:prstGeom prst="rect">
            <a:avLst/>
          </a:prstGeom>
          <a:noFill/>
        </p:spPr>
        <p:txBody>
          <a:bodyPr wrap="none" rtlCol="0">
            <a:spAutoFit/>
          </a:bodyPr>
          <a:lstStyle/>
          <a:p>
            <a:pPr defTabSz="914400" eaLnBrk="1" fontAlgn="auto" hangingPunct="1">
              <a:spcBef>
                <a:spcPts val="0"/>
              </a:spcBef>
              <a:spcAft>
                <a:spcPts val="0"/>
              </a:spcAft>
            </a:pPr>
            <a:r>
              <a:rPr lang="tr-TR" sz="2400" b="1" dirty="0" smtClean="0"/>
              <a:t>----------</a:t>
            </a:r>
            <a:endParaRPr lang="id-ID" sz="2400" b="1" dirty="0">
              <a:solidFill>
                <a:prstClr val="black"/>
              </a:solidFill>
              <a:latin typeface="calibri"/>
            </a:endParaRPr>
          </a:p>
        </p:txBody>
      </p:sp>
      <p:sp>
        <p:nvSpPr>
          <p:cNvPr id="35" name="TextBox 92">
            <a:extLst>
              <a:ext uri="{FF2B5EF4-FFF2-40B4-BE49-F238E27FC236}">
                <a16:creationId xmlns:a16="http://schemas.microsoft.com/office/drawing/2014/main" id="{800B1100-3523-4F93-A8EB-7393DEC03669}"/>
              </a:ext>
            </a:extLst>
          </p:cNvPr>
          <p:cNvSpPr txBox="1"/>
          <p:nvPr/>
        </p:nvSpPr>
        <p:spPr>
          <a:xfrm>
            <a:off x="419379" y="4327835"/>
            <a:ext cx="7851252" cy="461665"/>
          </a:xfrm>
          <a:prstGeom prst="rect">
            <a:avLst/>
          </a:prstGeom>
          <a:noFill/>
        </p:spPr>
        <p:txBody>
          <a:bodyPr wrap="none" rtlCol="0">
            <a:spAutoFit/>
          </a:bodyPr>
          <a:lstStyle/>
          <a:p>
            <a:pPr algn="ctr" defTabSz="914400" eaLnBrk="1" fontAlgn="auto" hangingPunct="1">
              <a:spcBef>
                <a:spcPts val="0"/>
              </a:spcBef>
              <a:spcAft>
                <a:spcPts val="0"/>
              </a:spcAft>
            </a:pPr>
            <a:r>
              <a:rPr lang="tr-TR" sz="2400" b="1" dirty="0" smtClean="0">
                <a:effectLst>
                  <a:outerShdw blurRad="38100" dist="38100" dir="2700000" algn="tl">
                    <a:srgbClr val="000000">
                      <a:alpha val="43137"/>
                    </a:srgbClr>
                  </a:outerShdw>
                </a:effectLst>
                <a:latin typeface="+mn-lt"/>
              </a:rPr>
              <a:t>2021 Yılı LGS Sonucu Oluşan Taban Puan ve Yüzdelik Dilimler</a:t>
            </a:r>
            <a:endParaRPr lang="id-ID" sz="2400" b="1" dirty="0">
              <a:effectLst>
                <a:outerShdw blurRad="38100" dist="38100" dir="2700000" algn="tl">
                  <a:srgbClr val="000000">
                    <a:alpha val="43137"/>
                  </a:srgbClr>
                </a:outerShdw>
              </a:effectLst>
              <a:latin typeface="+mn-lt"/>
            </a:endParaRPr>
          </a:p>
        </p:txBody>
      </p:sp>
      <p:pic>
        <p:nvPicPr>
          <p:cNvPr id="36" name="Resim 35" descr="nesne, saat içeren bir resim&#10;&#10;Açıklama otomatik olarak oluşturuldu">
            <a:extLst>
              <a:ext uri="{FF2B5EF4-FFF2-40B4-BE49-F238E27FC236}">
                <a16:creationId xmlns:a16="http://schemas.microsoft.com/office/drawing/2014/main" id="{37EA2A74-DCA9-495F-A9AC-4D7B0C2A729C}"/>
              </a:ext>
            </a:extLst>
          </p:cNvPr>
          <p:cNvPicPr>
            <a:picLocks noChangeAspect="1"/>
          </p:cNvPicPr>
          <p:nvPr/>
        </p:nvPicPr>
        <p:blipFill rotWithShape="1">
          <a:blip r:embed="rId3">
            <a:extLst>
              <a:ext uri="{28A0092B-C50C-407E-A947-70E740481C1C}">
                <a14:useLocalDpi xmlns:a14="http://schemas.microsoft.com/office/drawing/2010/main" val="0"/>
              </a:ext>
            </a:extLst>
          </a:blip>
          <a:srcRect r="-2" b="9199"/>
          <a:stretch/>
        </p:blipFill>
        <p:spPr>
          <a:xfrm>
            <a:off x="148880" y="903423"/>
            <a:ext cx="3480821" cy="3160560"/>
          </a:xfrm>
          <a:prstGeom prst="rect">
            <a:avLst/>
          </a:prstGeom>
        </p:spPr>
      </p:pic>
    </p:spTree>
    <p:custDataLst>
      <p:tags r:id="rId1"/>
    </p:custDataLst>
    <p:extLst>
      <p:ext uri="{BB962C8B-B14F-4D97-AF65-F5344CB8AC3E}">
        <p14:creationId xmlns:p14="http://schemas.microsoft.com/office/powerpoint/2010/main" val="2927248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p:tgtEl>
                                          <p:spTgt spid="8"/>
                                        </p:tgtEl>
                                        <p:attrNameLst>
                                          <p:attrName>ppt_y</p:attrName>
                                        </p:attrNameLst>
                                      </p:cBhvr>
                                      <p:tavLst>
                                        <p:tav tm="0">
                                          <p:val>
                                            <p:strVal val="#ppt_y+#ppt_h*1.125000"/>
                                          </p:val>
                                        </p:tav>
                                        <p:tav tm="100000">
                                          <p:val>
                                            <p:strVal val="#ppt_y"/>
                                          </p:val>
                                        </p:tav>
                                      </p:tavLst>
                                    </p:anim>
                                    <p:animEffect transition="in" filter="wipe(up)">
                                      <p:cBhvr>
                                        <p:cTn id="8" dur="500"/>
                                        <p:tgtEl>
                                          <p:spTgt spid="8"/>
                                        </p:tgtEl>
                                      </p:cBhvr>
                                    </p:animEffect>
                                  </p:childTnLst>
                                </p:cTn>
                              </p:par>
                              <p:par>
                                <p:cTn id="9" presetID="12" presetClass="entr" presetSubtype="4"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p:tgtEl>
                                          <p:spTgt spid="3"/>
                                        </p:tgtEl>
                                        <p:attrNameLst>
                                          <p:attrName>ppt_y</p:attrName>
                                        </p:attrNameLst>
                                      </p:cBhvr>
                                      <p:tavLst>
                                        <p:tav tm="0">
                                          <p:val>
                                            <p:strVal val="#ppt_y+#ppt_h*1.125000"/>
                                          </p:val>
                                        </p:tav>
                                        <p:tav tm="100000">
                                          <p:val>
                                            <p:strVal val="#ppt_y"/>
                                          </p:val>
                                        </p:tav>
                                      </p:tavLst>
                                    </p:anim>
                                    <p:animEffect transition="in" filter="wipe(up)">
                                      <p:cBhvr>
                                        <p:cTn id="12" dur="500"/>
                                        <p:tgtEl>
                                          <p:spTgt spid="3"/>
                                        </p:tgtEl>
                                      </p:cBhvr>
                                    </p:animEffect>
                                  </p:childTnLst>
                                </p:cTn>
                              </p:par>
                            </p:childTnLst>
                          </p:cTn>
                        </p:par>
                        <p:par>
                          <p:cTn id="13" fill="hold">
                            <p:stCondLst>
                              <p:cond delay="500"/>
                            </p:stCondLst>
                            <p:childTnLst>
                              <p:par>
                                <p:cTn id="14" presetID="22" presetClass="entr" presetSubtype="4"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down)">
                                      <p:cBhvr>
                                        <p:cTn id="16" dur="500"/>
                                        <p:tgtEl>
                                          <p:spTgt spid="20"/>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wipe(down)">
                                      <p:cBhvr>
                                        <p:cTn id="19" dur="500"/>
                                        <p:tgtEl>
                                          <p:spTgt spid="19"/>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ipe(down)">
                                      <p:cBhvr>
                                        <p:cTn id="22" dur="500"/>
                                        <p:tgtEl>
                                          <p:spTgt spid="18"/>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500"/>
                                        <p:tgtEl>
                                          <p:spTgt spid="23"/>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fade">
                                      <p:cBhvr>
                                        <p:cTn id="29" dur="500"/>
                                        <p:tgtEl>
                                          <p:spTgt spid="26"/>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fade">
                                      <p:cBhvr>
                                        <p:cTn id="32" dur="500"/>
                                        <p:tgtEl>
                                          <p:spTgt spid="27"/>
                                        </p:tgtEl>
                                      </p:cBhvr>
                                    </p:animEffect>
                                  </p:childTnLst>
                                </p:cTn>
                              </p:par>
                            </p:childTnLst>
                          </p:cTn>
                        </p:par>
                        <p:par>
                          <p:cTn id="33" fill="hold">
                            <p:stCondLst>
                              <p:cond delay="1500"/>
                            </p:stCondLst>
                            <p:childTnLst>
                              <p:par>
                                <p:cTn id="34" presetID="12" presetClass="entr" presetSubtype="8"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additive="base">
                                        <p:cTn id="36" dur="500"/>
                                        <p:tgtEl>
                                          <p:spTgt spid="21"/>
                                        </p:tgtEl>
                                        <p:attrNameLst>
                                          <p:attrName>ppt_x</p:attrName>
                                        </p:attrNameLst>
                                      </p:cBhvr>
                                      <p:tavLst>
                                        <p:tav tm="0">
                                          <p:val>
                                            <p:strVal val="#ppt_x-#ppt_w*1.125000"/>
                                          </p:val>
                                        </p:tav>
                                        <p:tav tm="100000">
                                          <p:val>
                                            <p:strVal val="#ppt_x"/>
                                          </p:val>
                                        </p:tav>
                                      </p:tavLst>
                                    </p:anim>
                                    <p:animEffect transition="in" filter="wipe(right)">
                                      <p:cBhvr>
                                        <p:cTn id="37" dur="500"/>
                                        <p:tgtEl>
                                          <p:spTgt spid="21"/>
                                        </p:tgtEl>
                                      </p:cBhvr>
                                    </p:animEffect>
                                  </p:childTnLst>
                                </p:cTn>
                              </p:par>
                              <p:par>
                                <p:cTn id="38" presetID="12" presetClass="entr" presetSubtype="8" fill="hold" grpId="0" nodeType="with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additive="base">
                                        <p:cTn id="40" dur="500"/>
                                        <p:tgtEl>
                                          <p:spTgt spid="22"/>
                                        </p:tgtEl>
                                        <p:attrNameLst>
                                          <p:attrName>ppt_x</p:attrName>
                                        </p:attrNameLst>
                                      </p:cBhvr>
                                      <p:tavLst>
                                        <p:tav tm="0">
                                          <p:val>
                                            <p:strVal val="#ppt_x-#ppt_w*1.125000"/>
                                          </p:val>
                                        </p:tav>
                                        <p:tav tm="100000">
                                          <p:val>
                                            <p:strVal val="#ppt_x"/>
                                          </p:val>
                                        </p:tav>
                                      </p:tavLst>
                                    </p:anim>
                                    <p:animEffect transition="in" filter="wipe(right)">
                                      <p:cBhvr>
                                        <p:cTn id="41" dur="500"/>
                                        <p:tgtEl>
                                          <p:spTgt spid="22"/>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8"/>
                                        </p:tgtEl>
                                        <p:attrNameLst>
                                          <p:attrName>style.visibility</p:attrName>
                                        </p:attrNameLst>
                                      </p:cBhvr>
                                      <p:to>
                                        <p:strVal val="visible"/>
                                      </p:to>
                                    </p:set>
                                    <p:animEffect transition="in" filter="fade">
                                      <p:cBhvr>
                                        <p:cTn id="44" dur="500"/>
                                        <p:tgtEl>
                                          <p:spTgt spid="28"/>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fade">
                                      <p:cBhvr>
                                        <p:cTn id="47" dur="500"/>
                                        <p:tgtEl>
                                          <p:spTgt spid="30"/>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fade">
                                      <p:cBhvr>
                                        <p:cTn id="50" dur="500"/>
                                        <p:tgtEl>
                                          <p:spTgt spid="34"/>
                                        </p:tgtEl>
                                      </p:cBhvr>
                                    </p:animEffect>
                                  </p:childTnLst>
                                </p:cTn>
                              </p:par>
                            </p:childTnLst>
                          </p:cTn>
                        </p:par>
                        <p:par>
                          <p:cTn id="51" fill="hold">
                            <p:stCondLst>
                              <p:cond delay="2000"/>
                            </p:stCondLst>
                            <p:childTnLst>
                              <p:par>
                                <p:cTn id="52" presetID="10" presetClass="entr" presetSubtype="0"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fade">
                                      <p:cBhvr>
                                        <p:cTn id="54"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22" grpId="0" animBg="1"/>
      <p:bldP spid="23" grpId="0"/>
      <p:bldP spid="26" grpId="0"/>
      <p:bldP spid="27" grpId="0"/>
      <p:bldP spid="28" grpId="0"/>
      <p:bldP spid="30" grpId="0"/>
      <p:bldP spid="34" grpId="0"/>
      <p:bldP spid="3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40">
            <a:extLst>
              <a:ext uri="{FF2B5EF4-FFF2-40B4-BE49-F238E27FC236}">
                <a16:creationId xmlns:a16="http://schemas.microsoft.com/office/drawing/2014/main" id="{13044B2A-1778-4E69-88F5-9E26C19C4BC7}"/>
              </a:ext>
            </a:extLst>
          </p:cNvPr>
          <p:cNvGrpSpPr/>
          <p:nvPr/>
        </p:nvGrpSpPr>
        <p:grpSpPr>
          <a:xfrm>
            <a:off x="307096" y="2342570"/>
            <a:ext cx="2120007" cy="521019"/>
            <a:chOff x="409461" y="2457947"/>
            <a:chExt cx="2826676" cy="694692"/>
          </a:xfrm>
        </p:grpSpPr>
        <p:sp>
          <p:nvSpPr>
            <p:cNvPr id="4" name="Rectangle 25">
              <a:extLst>
                <a:ext uri="{FF2B5EF4-FFF2-40B4-BE49-F238E27FC236}">
                  <a16:creationId xmlns:a16="http://schemas.microsoft.com/office/drawing/2014/main" id="{5165D2EB-BBE0-49D1-BCCD-49F7383B359D}"/>
                </a:ext>
              </a:extLst>
            </p:cNvPr>
            <p:cNvSpPr>
              <a:spLocks noChangeArrowheads="1"/>
            </p:cNvSpPr>
            <p:nvPr/>
          </p:nvSpPr>
          <p:spPr bwMode="auto">
            <a:xfrm>
              <a:off x="409461" y="2599681"/>
              <a:ext cx="2555187" cy="415218"/>
            </a:xfrm>
            <a:prstGeom prst="rect">
              <a:avLst/>
            </a:prstGeom>
            <a:solidFill>
              <a:srgbClr val="7FBC41"/>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5" name="Freeform 26">
              <a:extLst>
                <a:ext uri="{FF2B5EF4-FFF2-40B4-BE49-F238E27FC236}">
                  <a16:creationId xmlns:a16="http://schemas.microsoft.com/office/drawing/2014/main" id="{50A08768-380D-4F1B-93FB-3AA1D2BCB280}"/>
                </a:ext>
              </a:extLst>
            </p:cNvPr>
            <p:cNvSpPr>
              <a:spLocks/>
            </p:cNvSpPr>
            <p:nvPr/>
          </p:nvSpPr>
          <p:spPr bwMode="auto">
            <a:xfrm>
              <a:off x="2888791" y="2457947"/>
              <a:ext cx="347346" cy="694692"/>
            </a:xfrm>
            <a:custGeom>
              <a:avLst/>
              <a:gdLst>
                <a:gd name="T0" fmla="*/ 0 w 174"/>
                <a:gd name="T1" fmla="*/ 0 h 348"/>
                <a:gd name="T2" fmla="*/ 174 w 174"/>
                <a:gd name="T3" fmla="*/ 175 h 348"/>
                <a:gd name="T4" fmla="*/ 0 w 174"/>
                <a:gd name="T5" fmla="*/ 348 h 348"/>
                <a:gd name="T6" fmla="*/ 0 w 174"/>
                <a:gd name="T7" fmla="*/ 0 h 348"/>
              </a:gdLst>
              <a:ahLst/>
              <a:cxnLst>
                <a:cxn ang="0">
                  <a:pos x="T0" y="T1"/>
                </a:cxn>
                <a:cxn ang="0">
                  <a:pos x="T2" y="T3"/>
                </a:cxn>
                <a:cxn ang="0">
                  <a:pos x="T4" y="T5"/>
                </a:cxn>
                <a:cxn ang="0">
                  <a:pos x="T6" y="T7"/>
                </a:cxn>
              </a:cxnLst>
              <a:rect l="0" t="0" r="r" b="b"/>
              <a:pathLst>
                <a:path w="174" h="348">
                  <a:moveTo>
                    <a:pt x="0" y="0"/>
                  </a:moveTo>
                  <a:lnTo>
                    <a:pt x="174" y="175"/>
                  </a:lnTo>
                  <a:lnTo>
                    <a:pt x="0" y="348"/>
                  </a:lnTo>
                  <a:lnTo>
                    <a:pt x="0" y="0"/>
                  </a:lnTo>
                  <a:close/>
                </a:path>
              </a:pathLst>
            </a:custGeom>
            <a:solidFill>
              <a:srgbClr val="7FBC41"/>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grpSp>
      <p:grpSp>
        <p:nvGrpSpPr>
          <p:cNvPr id="6" name="Group 41">
            <a:extLst>
              <a:ext uri="{FF2B5EF4-FFF2-40B4-BE49-F238E27FC236}">
                <a16:creationId xmlns:a16="http://schemas.microsoft.com/office/drawing/2014/main" id="{32C314B8-E470-4F70-947D-6B95D8B432DC}"/>
              </a:ext>
            </a:extLst>
          </p:cNvPr>
          <p:cNvGrpSpPr/>
          <p:nvPr/>
        </p:nvGrpSpPr>
        <p:grpSpPr>
          <a:xfrm>
            <a:off x="307096" y="2868081"/>
            <a:ext cx="2120007" cy="521019"/>
            <a:chOff x="409461" y="3158628"/>
            <a:chExt cx="2826676" cy="694692"/>
          </a:xfrm>
        </p:grpSpPr>
        <p:sp>
          <p:nvSpPr>
            <p:cNvPr id="7" name="Rectangle 24">
              <a:extLst>
                <a:ext uri="{FF2B5EF4-FFF2-40B4-BE49-F238E27FC236}">
                  <a16:creationId xmlns:a16="http://schemas.microsoft.com/office/drawing/2014/main" id="{DA322138-4FFC-4EFA-A578-F8766E6E301E}"/>
                </a:ext>
              </a:extLst>
            </p:cNvPr>
            <p:cNvSpPr>
              <a:spLocks noChangeArrowheads="1"/>
            </p:cNvSpPr>
            <p:nvPr/>
          </p:nvSpPr>
          <p:spPr bwMode="auto">
            <a:xfrm>
              <a:off x="409461" y="3300361"/>
              <a:ext cx="2555187" cy="415218"/>
            </a:xfrm>
            <a:prstGeom prst="rect">
              <a:avLst/>
            </a:prstGeom>
            <a:solidFill>
              <a:srgbClr val="31A8DF"/>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8" name="Freeform 32">
              <a:extLst>
                <a:ext uri="{FF2B5EF4-FFF2-40B4-BE49-F238E27FC236}">
                  <a16:creationId xmlns:a16="http://schemas.microsoft.com/office/drawing/2014/main" id="{17F39B78-5379-4FEC-87CD-F7C44A39443F}"/>
                </a:ext>
              </a:extLst>
            </p:cNvPr>
            <p:cNvSpPr>
              <a:spLocks/>
            </p:cNvSpPr>
            <p:nvPr/>
          </p:nvSpPr>
          <p:spPr bwMode="auto">
            <a:xfrm>
              <a:off x="2888791" y="3158628"/>
              <a:ext cx="347346" cy="694692"/>
            </a:xfrm>
            <a:custGeom>
              <a:avLst/>
              <a:gdLst>
                <a:gd name="T0" fmla="*/ 0 w 174"/>
                <a:gd name="T1" fmla="*/ 0 h 348"/>
                <a:gd name="T2" fmla="*/ 174 w 174"/>
                <a:gd name="T3" fmla="*/ 173 h 348"/>
                <a:gd name="T4" fmla="*/ 0 w 174"/>
                <a:gd name="T5" fmla="*/ 348 h 348"/>
                <a:gd name="T6" fmla="*/ 0 w 174"/>
                <a:gd name="T7" fmla="*/ 0 h 348"/>
              </a:gdLst>
              <a:ahLst/>
              <a:cxnLst>
                <a:cxn ang="0">
                  <a:pos x="T0" y="T1"/>
                </a:cxn>
                <a:cxn ang="0">
                  <a:pos x="T2" y="T3"/>
                </a:cxn>
                <a:cxn ang="0">
                  <a:pos x="T4" y="T5"/>
                </a:cxn>
                <a:cxn ang="0">
                  <a:pos x="T6" y="T7"/>
                </a:cxn>
              </a:cxnLst>
              <a:rect l="0" t="0" r="r" b="b"/>
              <a:pathLst>
                <a:path w="174" h="348">
                  <a:moveTo>
                    <a:pt x="0" y="0"/>
                  </a:moveTo>
                  <a:lnTo>
                    <a:pt x="174" y="173"/>
                  </a:lnTo>
                  <a:lnTo>
                    <a:pt x="0" y="348"/>
                  </a:lnTo>
                  <a:lnTo>
                    <a:pt x="0" y="0"/>
                  </a:lnTo>
                  <a:close/>
                </a:path>
              </a:pathLst>
            </a:custGeom>
            <a:solidFill>
              <a:srgbClr val="31A8DF"/>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grpSp>
      <p:grpSp>
        <p:nvGrpSpPr>
          <p:cNvPr id="9" name="Group 42">
            <a:extLst>
              <a:ext uri="{FF2B5EF4-FFF2-40B4-BE49-F238E27FC236}">
                <a16:creationId xmlns:a16="http://schemas.microsoft.com/office/drawing/2014/main" id="{7EE8BAB8-9F00-4257-8AFB-CC0CC425D76E}"/>
              </a:ext>
            </a:extLst>
          </p:cNvPr>
          <p:cNvGrpSpPr/>
          <p:nvPr/>
        </p:nvGrpSpPr>
        <p:grpSpPr>
          <a:xfrm>
            <a:off x="307096" y="3392095"/>
            <a:ext cx="2120007" cy="518024"/>
            <a:chOff x="409461" y="3857312"/>
            <a:chExt cx="2826676" cy="690699"/>
          </a:xfrm>
        </p:grpSpPr>
        <p:sp>
          <p:nvSpPr>
            <p:cNvPr id="10" name="Rectangle 30">
              <a:extLst>
                <a:ext uri="{FF2B5EF4-FFF2-40B4-BE49-F238E27FC236}">
                  <a16:creationId xmlns:a16="http://schemas.microsoft.com/office/drawing/2014/main" id="{72E24304-EF4F-4B6C-A8E3-B104D7E03EF0}"/>
                </a:ext>
              </a:extLst>
            </p:cNvPr>
            <p:cNvSpPr>
              <a:spLocks noChangeArrowheads="1"/>
            </p:cNvSpPr>
            <p:nvPr/>
          </p:nvSpPr>
          <p:spPr bwMode="auto">
            <a:xfrm>
              <a:off x="409461" y="3999045"/>
              <a:ext cx="2555187" cy="417215"/>
            </a:xfrm>
            <a:prstGeom prst="rect">
              <a:avLst/>
            </a:prstGeom>
            <a:solidFill>
              <a:srgbClr val="EC5724"/>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11" name="Freeform 33">
              <a:extLst>
                <a:ext uri="{FF2B5EF4-FFF2-40B4-BE49-F238E27FC236}">
                  <a16:creationId xmlns:a16="http://schemas.microsoft.com/office/drawing/2014/main" id="{18856CC2-13C6-41A0-9623-8436CD126C2E}"/>
                </a:ext>
              </a:extLst>
            </p:cNvPr>
            <p:cNvSpPr>
              <a:spLocks/>
            </p:cNvSpPr>
            <p:nvPr/>
          </p:nvSpPr>
          <p:spPr bwMode="auto">
            <a:xfrm>
              <a:off x="2888791" y="3857312"/>
              <a:ext cx="347346" cy="690699"/>
            </a:xfrm>
            <a:custGeom>
              <a:avLst/>
              <a:gdLst>
                <a:gd name="T0" fmla="*/ 0 w 174"/>
                <a:gd name="T1" fmla="*/ 0 h 346"/>
                <a:gd name="T2" fmla="*/ 174 w 174"/>
                <a:gd name="T3" fmla="*/ 173 h 346"/>
                <a:gd name="T4" fmla="*/ 0 w 174"/>
                <a:gd name="T5" fmla="*/ 346 h 346"/>
                <a:gd name="T6" fmla="*/ 0 w 174"/>
                <a:gd name="T7" fmla="*/ 0 h 346"/>
              </a:gdLst>
              <a:ahLst/>
              <a:cxnLst>
                <a:cxn ang="0">
                  <a:pos x="T0" y="T1"/>
                </a:cxn>
                <a:cxn ang="0">
                  <a:pos x="T2" y="T3"/>
                </a:cxn>
                <a:cxn ang="0">
                  <a:pos x="T4" y="T5"/>
                </a:cxn>
                <a:cxn ang="0">
                  <a:pos x="T6" y="T7"/>
                </a:cxn>
              </a:cxnLst>
              <a:rect l="0" t="0" r="r" b="b"/>
              <a:pathLst>
                <a:path w="174" h="346">
                  <a:moveTo>
                    <a:pt x="0" y="0"/>
                  </a:moveTo>
                  <a:lnTo>
                    <a:pt x="174" y="173"/>
                  </a:lnTo>
                  <a:lnTo>
                    <a:pt x="0" y="346"/>
                  </a:lnTo>
                  <a:lnTo>
                    <a:pt x="0" y="0"/>
                  </a:lnTo>
                  <a:close/>
                </a:path>
              </a:pathLst>
            </a:custGeom>
            <a:solidFill>
              <a:srgbClr val="EC5724"/>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grpSp>
      <p:grpSp>
        <p:nvGrpSpPr>
          <p:cNvPr id="12" name="Group 54">
            <a:extLst>
              <a:ext uri="{FF2B5EF4-FFF2-40B4-BE49-F238E27FC236}">
                <a16:creationId xmlns:a16="http://schemas.microsoft.com/office/drawing/2014/main" id="{ADB59BAC-C452-4913-A07E-2EC95173B51E}"/>
              </a:ext>
            </a:extLst>
          </p:cNvPr>
          <p:cNvGrpSpPr/>
          <p:nvPr/>
        </p:nvGrpSpPr>
        <p:grpSpPr>
          <a:xfrm>
            <a:off x="307096" y="3914609"/>
            <a:ext cx="2120007" cy="521019"/>
            <a:chOff x="409461" y="4553999"/>
            <a:chExt cx="2826676" cy="694692"/>
          </a:xfrm>
        </p:grpSpPr>
        <p:sp>
          <p:nvSpPr>
            <p:cNvPr id="13" name="Rectangle 34">
              <a:extLst>
                <a:ext uri="{FF2B5EF4-FFF2-40B4-BE49-F238E27FC236}">
                  <a16:creationId xmlns:a16="http://schemas.microsoft.com/office/drawing/2014/main" id="{915052FB-EAC8-431D-8F3B-BEC383C3370C}"/>
                </a:ext>
              </a:extLst>
            </p:cNvPr>
            <p:cNvSpPr>
              <a:spLocks noChangeArrowheads="1"/>
            </p:cNvSpPr>
            <p:nvPr/>
          </p:nvSpPr>
          <p:spPr bwMode="auto">
            <a:xfrm>
              <a:off x="409461" y="4719688"/>
              <a:ext cx="2555187" cy="397252"/>
            </a:xfrm>
            <a:prstGeom prst="rect">
              <a:avLst/>
            </a:prstGeom>
            <a:solidFill>
              <a:srgbClr val="FDB817"/>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14" name="Freeform 35">
              <a:extLst>
                <a:ext uri="{FF2B5EF4-FFF2-40B4-BE49-F238E27FC236}">
                  <a16:creationId xmlns:a16="http://schemas.microsoft.com/office/drawing/2014/main" id="{82E1967C-570B-463E-9C99-0A5DE2AD97A6}"/>
                </a:ext>
              </a:extLst>
            </p:cNvPr>
            <p:cNvSpPr>
              <a:spLocks/>
            </p:cNvSpPr>
            <p:nvPr/>
          </p:nvSpPr>
          <p:spPr bwMode="auto">
            <a:xfrm>
              <a:off x="2888791" y="4553999"/>
              <a:ext cx="347346" cy="694692"/>
            </a:xfrm>
            <a:custGeom>
              <a:avLst/>
              <a:gdLst>
                <a:gd name="T0" fmla="*/ 0 w 174"/>
                <a:gd name="T1" fmla="*/ 0 h 348"/>
                <a:gd name="T2" fmla="*/ 174 w 174"/>
                <a:gd name="T3" fmla="*/ 175 h 348"/>
                <a:gd name="T4" fmla="*/ 0 w 174"/>
                <a:gd name="T5" fmla="*/ 348 h 348"/>
                <a:gd name="T6" fmla="*/ 0 w 174"/>
                <a:gd name="T7" fmla="*/ 0 h 348"/>
              </a:gdLst>
              <a:ahLst/>
              <a:cxnLst>
                <a:cxn ang="0">
                  <a:pos x="T0" y="T1"/>
                </a:cxn>
                <a:cxn ang="0">
                  <a:pos x="T2" y="T3"/>
                </a:cxn>
                <a:cxn ang="0">
                  <a:pos x="T4" y="T5"/>
                </a:cxn>
                <a:cxn ang="0">
                  <a:pos x="T6" y="T7"/>
                </a:cxn>
              </a:cxnLst>
              <a:rect l="0" t="0" r="r" b="b"/>
              <a:pathLst>
                <a:path w="174" h="348">
                  <a:moveTo>
                    <a:pt x="0" y="0"/>
                  </a:moveTo>
                  <a:lnTo>
                    <a:pt x="174" y="175"/>
                  </a:lnTo>
                  <a:lnTo>
                    <a:pt x="0" y="348"/>
                  </a:lnTo>
                  <a:lnTo>
                    <a:pt x="0" y="0"/>
                  </a:lnTo>
                  <a:close/>
                </a:path>
              </a:pathLst>
            </a:custGeom>
            <a:solidFill>
              <a:srgbClr val="FDB817"/>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grpSp>
      <p:grpSp>
        <p:nvGrpSpPr>
          <p:cNvPr id="15" name="Group 62">
            <a:extLst>
              <a:ext uri="{FF2B5EF4-FFF2-40B4-BE49-F238E27FC236}">
                <a16:creationId xmlns:a16="http://schemas.microsoft.com/office/drawing/2014/main" id="{C7554751-86AE-421A-BDF5-1497A8F3105C}"/>
              </a:ext>
            </a:extLst>
          </p:cNvPr>
          <p:cNvGrpSpPr/>
          <p:nvPr/>
        </p:nvGrpSpPr>
        <p:grpSpPr>
          <a:xfrm>
            <a:off x="307096" y="4430755"/>
            <a:ext cx="2120007" cy="518024"/>
            <a:chOff x="409461" y="5242192"/>
            <a:chExt cx="2826676" cy="690699"/>
          </a:xfrm>
        </p:grpSpPr>
        <p:sp>
          <p:nvSpPr>
            <p:cNvPr id="16" name="Rectangle 30">
              <a:extLst>
                <a:ext uri="{FF2B5EF4-FFF2-40B4-BE49-F238E27FC236}">
                  <a16:creationId xmlns:a16="http://schemas.microsoft.com/office/drawing/2014/main" id="{6238EE41-19AD-47EC-A1A1-7B14D61B7E51}"/>
                </a:ext>
              </a:extLst>
            </p:cNvPr>
            <p:cNvSpPr>
              <a:spLocks noChangeArrowheads="1"/>
            </p:cNvSpPr>
            <p:nvPr/>
          </p:nvSpPr>
          <p:spPr bwMode="auto">
            <a:xfrm>
              <a:off x="409461" y="5383925"/>
              <a:ext cx="2555187" cy="417215"/>
            </a:xfrm>
            <a:prstGeom prst="rect">
              <a:avLst/>
            </a:prstGeom>
            <a:solidFill>
              <a:srgbClr val="7B67AD"/>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17" name="Freeform 33">
              <a:extLst>
                <a:ext uri="{FF2B5EF4-FFF2-40B4-BE49-F238E27FC236}">
                  <a16:creationId xmlns:a16="http://schemas.microsoft.com/office/drawing/2014/main" id="{4E2AEADF-EB0A-4057-9C76-62F67CD50D64}"/>
                </a:ext>
              </a:extLst>
            </p:cNvPr>
            <p:cNvSpPr>
              <a:spLocks/>
            </p:cNvSpPr>
            <p:nvPr/>
          </p:nvSpPr>
          <p:spPr bwMode="auto">
            <a:xfrm>
              <a:off x="2888791" y="5242192"/>
              <a:ext cx="347346" cy="690699"/>
            </a:xfrm>
            <a:custGeom>
              <a:avLst/>
              <a:gdLst>
                <a:gd name="T0" fmla="*/ 0 w 174"/>
                <a:gd name="T1" fmla="*/ 0 h 346"/>
                <a:gd name="T2" fmla="*/ 174 w 174"/>
                <a:gd name="T3" fmla="*/ 173 h 346"/>
                <a:gd name="T4" fmla="*/ 0 w 174"/>
                <a:gd name="T5" fmla="*/ 346 h 346"/>
                <a:gd name="T6" fmla="*/ 0 w 174"/>
                <a:gd name="T7" fmla="*/ 0 h 346"/>
              </a:gdLst>
              <a:ahLst/>
              <a:cxnLst>
                <a:cxn ang="0">
                  <a:pos x="T0" y="T1"/>
                </a:cxn>
                <a:cxn ang="0">
                  <a:pos x="T2" y="T3"/>
                </a:cxn>
                <a:cxn ang="0">
                  <a:pos x="T4" y="T5"/>
                </a:cxn>
                <a:cxn ang="0">
                  <a:pos x="T6" y="T7"/>
                </a:cxn>
              </a:cxnLst>
              <a:rect l="0" t="0" r="r" b="b"/>
              <a:pathLst>
                <a:path w="174" h="346">
                  <a:moveTo>
                    <a:pt x="0" y="0"/>
                  </a:moveTo>
                  <a:lnTo>
                    <a:pt x="174" y="173"/>
                  </a:lnTo>
                  <a:lnTo>
                    <a:pt x="0" y="346"/>
                  </a:lnTo>
                  <a:lnTo>
                    <a:pt x="0" y="0"/>
                  </a:lnTo>
                  <a:close/>
                </a:path>
              </a:pathLst>
            </a:custGeom>
            <a:solidFill>
              <a:srgbClr val="7B67AD"/>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grpSp>
      <p:sp>
        <p:nvSpPr>
          <p:cNvPr id="18" name="Freeform 27">
            <a:extLst>
              <a:ext uri="{FF2B5EF4-FFF2-40B4-BE49-F238E27FC236}">
                <a16:creationId xmlns:a16="http://schemas.microsoft.com/office/drawing/2014/main" id="{454A30FA-20E9-4614-B984-33558ABDB723}"/>
              </a:ext>
            </a:extLst>
          </p:cNvPr>
          <p:cNvSpPr>
            <a:spLocks/>
          </p:cNvSpPr>
          <p:nvPr/>
        </p:nvSpPr>
        <p:spPr bwMode="auto">
          <a:xfrm>
            <a:off x="-434009" y="1370901"/>
            <a:ext cx="1224693" cy="1417830"/>
          </a:xfrm>
          <a:custGeom>
            <a:avLst/>
            <a:gdLst>
              <a:gd name="T0" fmla="*/ 118 w 818"/>
              <a:gd name="T1" fmla="*/ 0 h 947"/>
              <a:gd name="T2" fmla="*/ 0 w 818"/>
              <a:gd name="T3" fmla="*/ 125 h 947"/>
              <a:gd name="T4" fmla="*/ 818 w 818"/>
              <a:gd name="T5" fmla="*/ 947 h 947"/>
              <a:gd name="T6" fmla="*/ 818 w 818"/>
              <a:gd name="T7" fmla="*/ 699 h 947"/>
              <a:gd name="T8" fmla="*/ 118 w 818"/>
              <a:gd name="T9" fmla="*/ 0 h 947"/>
            </a:gdLst>
            <a:ahLst/>
            <a:cxnLst>
              <a:cxn ang="0">
                <a:pos x="T0" y="T1"/>
              </a:cxn>
              <a:cxn ang="0">
                <a:pos x="T2" y="T3"/>
              </a:cxn>
              <a:cxn ang="0">
                <a:pos x="T4" y="T5"/>
              </a:cxn>
              <a:cxn ang="0">
                <a:pos x="T6" y="T7"/>
              </a:cxn>
              <a:cxn ang="0">
                <a:pos x="T8" y="T9"/>
              </a:cxn>
            </a:cxnLst>
            <a:rect l="0" t="0" r="r" b="b"/>
            <a:pathLst>
              <a:path w="818" h="947">
                <a:moveTo>
                  <a:pt x="118" y="0"/>
                </a:moveTo>
                <a:lnTo>
                  <a:pt x="0" y="125"/>
                </a:lnTo>
                <a:lnTo>
                  <a:pt x="818" y="947"/>
                </a:lnTo>
                <a:lnTo>
                  <a:pt x="818" y="699"/>
                </a:lnTo>
                <a:lnTo>
                  <a:pt x="118" y="0"/>
                </a:lnTo>
                <a:close/>
              </a:path>
            </a:pathLst>
          </a:custGeom>
          <a:solidFill>
            <a:srgbClr val="31A8DF"/>
          </a:solidFill>
          <a:ln>
            <a:noFill/>
          </a:ln>
          <a:effectLst>
            <a:outerShdw blurRad="63500" dist="25400" dir="18900000" algn="bl" rotWithShape="0">
              <a:prstClr val="black">
                <a:alpha val="25000"/>
              </a:prstClr>
            </a:outerShdw>
          </a:effec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19" name="Freeform 28">
            <a:extLst>
              <a:ext uri="{FF2B5EF4-FFF2-40B4-BE49-F238E27FC236}">
                <a16:creationId xmlns:a16="http://schemas.microsoft.com/office/drawing/2014/main" id="{3608D59C-56A8-4CFB-AECB-38D2C250E990}"/>
              </a:ext>
            </a:extLst>
          </p:cNvPr>
          <p:cNvSpPr>
            <a:spLocks/>
          </p:cNvSpPr>
          <p:nvPr/>
        </p:nvSpPr>
        <p:spPr bwMode="auto">
          <a:xfrm>
            <a:off x="-278301" y="1019063"/>
            <a:ext cx="1068986" cy="1248648"/>
          </a:xfrm>
          <a:custGeom>
            <a:avLst/>
            <a:gdLst>
              <a:gd name="T0" fmla="*/ 133 w 714"/>
              <a:gd name="T1" fmla="*/ 0 h 834"/>
              <a:gd name="T2" fmla="*/ 0 w 714"/>
              <a:gd name="T3" fmla="*/ 114 h 834"/>
              <a:gd name="T4" fmla="*/ 714 w 714"/>
              <a:gd name="T5" fmla="*/ 834 h 834"/>
              <a:gd name="T6" fmla="*/ 714 w 714"/>
              <a:gd name="T7" fmla="*/ 583 h 834"/>
              <a:gd name="T8" fmla="*/ 133 w 714"/>
              <a:gd name="T9" fmla="*/ 0 h 834"/>
            </a:gdLst>
            <a:ahLst/>
            <a:cxnLst>
              <a:cxn ang="0">
                <a:pos x="T0" y="T1"/>
              </a:cxn>
              <a:cxn ang="0">
                <a:pos x="T2" y="T3"/>
              </a:cxn>
              <a:cxn ang="0">
                <a:pos x="T4" y="T5"/>
              </a:cxn>
              <a:cxn ang="0">
                <a:pos x="T6" y="T7"/>
              </a:cxn>
              <a:cxn ang="0">
                <a:pos x="T8" y="T9"/>
              </a:cxn>
            </a:cxnLst>
            <a:rect l="0" t="0" r="r" b="b"/>
            <a:pathLst>
              <a:path w="714" h="834">
                <a:moveTo>
                  <a:pt x="133" y="0"/>
                </a:moveTo>
                <a:lnTo>
                  <a:pt x="0" y="114"/>
                </a:lnTo>
                <a:lnTo>
                  <a:pt x="714" y="834"/>
                </a:lnTo>
                <a:lnTo>
                  <a:pt x="714" y="583"/>
                </a:lnTo>
                <a:lnTo>
                  <a:pt x="133" y="0"/>
                </a:lnTo>
                <a:close/>
              </a:path>
            </a:pathLst>
          </a:custGeom>
          <a:solidFill>
            <a:srgbClr val="7FBC41"/>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20" name="Freeform 29">
            <a:extLst>
              <a:ext uri="{FF2B5EF4-FFF2-40B4-BE49-F238E27FC236}">
                <a16:creationId xmlns:a16="http://schemas.microsoft.com/office/drawing/2014/main" id="{602B0C9B-CFB2-4C28-BC53-93A5D0B70E81}"/>
              </a:ext>
            </a:extLst>
          </p:cNvPr>
          <p:cNvSpPr>
            <a:spLocks/>
          </p:cNvSpPr>
          <p:nvPr/>
        </p:nvSpPr>
        <p:spPr bwMode="auto">
          <a:xfrm>
            <a:off x="307096" y="1891921"/>
            <a:ext cx="483590" cy="868364"/>
          </a:xfrm>
          <a:custGeom>
            <a:avLst/>
            <a:gdLst>
              <a:gd name="T0" fmla="*/ 323 w 323"/>
              <a:gd name="T1" fmla="*/ 0 h 580"/>
              <a:gd name="T2" fmla="*/ 0 w 323"/>
              <a:gd name="T3" fmla="*/ 332 h 580"/>
              <a:gd name="T4" fmla="*/ 0 w 323"/>
              <a:gd name="T5" fmla="*/ 580 h 580"/>
              <a:gd name="T6" fmla="*/ 323 w 323"/>
              <a:gd name="T7" fmla="*/ 249 h 580"/>
              <a:gd name="T8" fmla="*/ 323 w 323"/>
              <a:gd name="T9" fmla="*/ 0 h 580"/>
            </a:gdLst>
            <a:ahLst/>
            <a:cxnLst>
              <a:cxn ang="0">
                <a:pos x="T0" y="T1"/>
              </a:cxn>
              <a:cxn ang="0">
                <a:pos x="T2" y="T3"/>
              </a:cxn>
              <a:cxn ang="0">
                <a:pos x="T4" y="T5"/>
              </a:cxn>
              <a:cxn ang="0">
                <a:pos x="T6" y="T7"/>
              </a:cxn>
              <a:cxn ang="0">
                <a:pos x="T8" y="T9"/>
              </a:cxn>
            </a:cxnLst>
            <a:rect l="0" t="0" r="r" b="b"/>
            <a:pathLst>
              <a:path w="323" h="580">
                <a:moveTo>
                  <a:pt x="323" y="0"/>
                </a:moveTo>
                <a:lnTo>
                  <a:pt x="0" y="332"/>
                </a:lnTo>
                <a:lnTo>
                  <a:pt x="0" y="580"/>
                </a:lnTo>
                <a:lnTo>
                  <a:pt x="323" y="249"/>
                </a:lnTo>
                <a:lnTo>
                  <a:pt x="323" y="0"/>
                </a:lnTo>
                <a:close/>
              </a:path>
            </a:pathLst>
          </a:custGeom>
          <a:solidFill>
            <a:srgbClr val="7FBC41">
              <a:lumMod val="75000"/>
            </a:srgbClr>
          </a:solidFill>
          <a:ln>
            <a:noFill/>
          </a:ln>
          <a:effectLst>
            <a:outerShdw blurRad="63500" dist="25400" dir="13500000" algn="br" rotWithShape="0">
              <a:prstClr val="black">
                <a:alpha val="25000"/>
              </a:prstClr>
            </a:outerShdw>
          </a:effec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21" name="Freeform 36">
            <a:extLst>
              <a:ext uri="{FF2B5EF4-FFF2-40B4-BE49-F238E27FC236}">
                <a16:creationId xmlns:a16="http://schemas.microsoft.com/office/drawing/2014/main" id="{06EFFD6F-B8C0-43DE-AC77-331A010382D0}"/>
              </a:ext>
            </a:extLst>
          </p:cNvPr>
          <p:cNvSpPr>
            <a:spLocks/>
          </p:cNvSpPr>
          <p:nvPr/>
        </p:nvSpPr>
        <p:spPr bwMode="auto">
          <a:xfrm>
            <a:off x="307096" y="2417430"/>
            <a:ext cx="483590" cy="868364"/>
          </a:xfrm>
          <a:custGeom>
            <a:avLst/>
            <a:gdLst>
              <a:gd name="T0" fmla="*/ 323 w 323"/>
              <a:gd name="T1" fmla="*/ 0 h 580"/>
              <a:gd name="T2" fmla="*/ 0 w 323"/>
              <a:gd name="T3" fmla="*/ 331 h 580"/>
              <a:gd name="T4" fmla="*/ 0 w 323"/>
              <a:gd name="T5" fmla="*/ 580 h 580"/>
              <a:gd name="T6" fmla="*/ 323 w 323"/>
              <a:gd name="T7" fmla="*/ 248 h 580"/>
              <a:gd name="T8" fmla="*/ 323 w 323"/>
              <a:gd name="T9" fmla="*/ 0 h 580"/>
            </a:gdLst>
            <a:ahLst/>
            <a:cxnLst>
              <a:cxn ang="0">
                <a:pos x="T0" y="T1"/>
              </a:cxn>
              <a:cxn ang="0">
                <a:pos x="T2" y="T3"/>
              </a:cxn>
              <a:cxn ang="0">
                <a:pos x="T4" y="T5"/>
              </a:cxn>
              <a:cxn ang="0">
                <a:pos x="T6" y="T7"/>
              </a:cxn>
              <a:cxn ang="0">
                <a:pos x="T8" y="T9"/>
              </a:cxn>
            </a:cxnLst>
            <a:rect l="0" t="0" r="r" b="b"/>
            <a:pathLst>
              <a:path w="323" h="580">
                <a:moveTo>
                  <a:pt x="323" y="0"/>
                </a:moveTo>
                <a:lnTo>
                  <a:pt x="0" y="331"/>
                </a:lnTo>
                <a:lnTo>
                  <a:pt x="0" y="580"/>
                </a:lnTo>
                <a:lnTo>
                  <a:pt x="323" y="248"/>
                </a:lnTo>
                <a:lnTo>
                  <a:pt x="323" y="0"/>
                </a:lnTo>
                <a:close/>
              </a:path>
            </a:pathLst>
          </a:custGeom>
          <a:solidFill>
            <a:srgbClr val="31A8DF">
              <a:lumMod val="75000"/>
            </a:srgbClr>
          </a:solidFill>
          <a:ln>
            <a:noFill/>
          </a:ln>
          <a:effectLst>
            <a:outerShdw blurRad="63500" dist="25400" dir="13500000" algn="br" rotWithShape="0">
              <a:prstClr val="black">
                <a:alpha val="25000"/>
              </a:prstClr>
            </a:outerShdw>
          </a:effec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22" name="Freeform 38">
            <a:extLst>
              <a:ext uri="{FF2B5EF4-FFF2-40B4-BE49-F238E27FC236}">
                <a16:creationId xmlns:a16="http://schemas.microsoft.com/office/drawing/2014/main" id="{8AF7E2E0-EA47-4162-9F4D-1EE6027CF448}"/>
              </a:ext>
            </a:extLst>
          </p:cNvPr>
          <p:cNvSpPr>
            <a:spLocks/>
          </p:cNvSpPr>
          <p:nvPr/>
        </p:nvSpPr>
        <p:spPr bwMode="auto">
          <a:xfrm>
            <a:off x="307096" y="2938449"/>
            <a:ext cx="483590" cy="872857"/>
          </a:xfrm>
          <a:custGeom>
            <a:avLst/>
            <a:gdLst>
              <a:gd name="T0" fmla="*/ 323 w 323"/>
              <a:gd name="T1" fmla="*/ 0 h 583"/>
              <a:gd name="T2" fmla="*/ 0 w 323"/>
              <a:gd name="T3" fmla="*/ 332 h 583"/>
              <a:gd name="T4" fmla="*/ 0 w 323"/>
              <a:gd name="T5" fmla="*/ 583 h 583"/>
              <a:gd name="T6" fmla="*/ 323 w 323"/>
              <a:gd name="T7" fmla="*/ 251 h 583"/>
              <a:gd name="T8" fmla="*/ 323 w 323"/>
              <a:gd name="T9" fmla="*/ 0 h 583"/>
            </a:gdLst>
            <a:ahLst/>
            <a:cxnLst>
              <a:cxn ang="0">
                <a:pos x="T0" y="T1"/>
              </a:cxn>
              <a:cxn ang="0">
                <a:pos x="T2" y="T3"/>
              </a:cxn>
              <a:cxn ang="0">
                <a:pos x="T4" y="T5"/>
              </a:cxn>
              <a:cxn ang="0">
                <a:pos x="T6" y="T7"/>
              </a:cxn>
              <a:cxn ang="0">
                <a:pos x="T8" y="T9"/>
              </a:cxn>
            </a:cxnLst>
            <a:rect l="0" t="0" r="r" b="b"/>
            <a:pathLst>
              <a:path w="323" h="583">
                <a:moveTo>
                  <a:pt x="323" y="0"/>
                </a:moveTo>
                <a:lnTo>
                  <a:pt x="0" y="332"/>
                </a:lnTo>
                <a:lnTo>
                  <a:pt x="0" y="583"/>
                </a:lnTo>
                <a:lnTo>
                  <a:pt x="323" y="251"/>
                </a:lnTo>
                <a:lnTo>
                  <a:pt x="323" y="0"/>
                </a:lnTo>
                <a:close/>
              </a:path>
            </a:pathLst>
          </a:custGeom>
          <a:solidFill>
            <a:srgbClr val="EC5724">
              <a:lumMod val="75000"/>
            </a:srgbClr>
          </a:solidFill>
          <a:ln>
            <a:noFill/>
          </a:ln>
          <a:effectLst>
            <a:outerShdw blurRad="63500" dist="25400" dir="13500000" algn="br" rotWithShape="0">
              <a:prstClr val="black">
                <a:alpha val="25000"/>
              </a:prstClr>
            </a:outerShdw>
          </a:effec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23" name="Freeform 39">
            <a:extLst>
              <a:ext uri="{FF2B5EF4-FFF2-40B4-BE49-F238E27FC236}">
                <a16:creationId xmlns:a16="http://schemas.microsoft.com/office/drawing/2014/main" id="{FB43D8D0-7736-40D9-8150-7E3CA4B9D539}"/>
              </a:ext>
            </a:extLst>
          </p:cNvPr>
          <p:cNvSpPr>
            <a:spLocks/>
          </p:cNvSpPr>
          <p:nvPr/>
        </p:nvSpPr>
        <p:spPr bwMode="auto">
          <a:xfrm>
            <a:off x="307096" y="3463960"/>
            <a:ext cx="483590" cy="868364"/>
          </a:xfrm>
          <a:custGeom>
            <a:avLst/>
            <a:gdLst>
              <a:gd name="T0" fmla="*/ 323 w 323"/>
              <a:gd name="T1" fmla="*/ 0 h 580"/>
              <a:gd name="T2" fmla="*/ 0 w 323"/>
              <a:gd name="T3" fmla="*/ 331 h 580"/>
              <a:gd name="T4" fmla="*/ 0 w 323"/>
              <a:gd name="T5" fmla="*/ 580 h 580"/>
              <a:gd name="T6" fmla="*/ 323 w 323"/>
              <a:gd name="T7" fmla="*/ 248 h 580"/>
              <a:gd name="T8" fmla="*/ 323 w 323"/>
              <a:gd name="T9" fmla="*/ 0 h 580"/>
            </a:gdLst>
            <a:ahLst/>
            <a:cxnLst>
              <a:cxn ang="0">
                <a:pos x="T0" y="T1"/>
              </a:cxn>
              <a:cxn ang="0">
                <a:pos x="T2" y="T3"/>
              </a:cxn>
              <a:cxn ang="0">
                <a:pos x="T4" y="T5"/>
              </a:cxn>
              <a:cxn ang="0">
                <a:pos x="T6" y="T7"/>
              </a:cxn>
              <a:cxn ang="0">
                <a:pos x="T8" y="T9"/>
              </a:cxn>
            </a:cxnLst>
            <a:rect l="0" t="0" r="r" b="b"/>
            <a:pathLst>
              <a:path w="323" h="580">
                <a:moveTo>
                  <a:pt x="323" y="0"/>
                </a:moveTo>
                <a:lnTo>
                  <a:pt x="0" y="331"/>
                </a:lnTo>
                <a:lnTo>
                  <a:pt x="0" y="580"/>
                </a:lnTo>
                <a:lnTo>
                  <a:pt x="323" y="248"/>
                </a:lnTo>
                <a:lnTo>
                  <a:pt x="323" y="0"/>
                </a:lnTo>
                <a:close/>
              </a:path>
            </a:pathLst>
          </a:custGeom>
          <a:solidFill>
            <a:srgbClr val="FDB817">
              <a:lumMod val="75000"/>
            </a:srgbClr>
          </a:solidFill>
          <a:ln>
            <a:noFill/>
          </a:ln>
          <a:effectLst>
            <a:outerShdw blurRad="63500" dist="25400" dir="13500000" algn="br" rotWithShape="0">
              <a:prstClr val="black">
                <a:alpha val="25000"/>
              </a:prstClr>
            </a:outerShdw>
          </a:effec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24" name="Freeform 38">
            <a:extLst>
              <a:ext uri="{FF2B5EF4-FFF2-40B4-BE49-F238E27FC236}">
                <a16:creationId xmlns:a16="http://schemas.microsoft.com/office/drawing/2014/main" id="{0759551E-61EB-4990-B2CE-44A1356999B1}"/>
              </a:ext>
            </a:extLst>
          </p:cNvPr>
          <p:cNvSpPr>
            <a:spLocks/>
          </p:cNvSpPr>
          <p:nvPr/>
        </p:nvSpPr>
        <p:spPr bwMode="auto">
          <a:xfrm>
            <a:off x="309751" y="3977109"/>
            <a:ext cx="483590" cy="872857"/>
          </a:xfrm>
          <a:custGeom>
            <a:avLst/>
            <a:gdLst>
              <a:gd name="T0" fmla="*/ 323 w 323"/>
              <a:gd name="T1" fmla="*/ 0 h 583"/>
              <a:gd name="T2" fmla="*/ 0 w 323"/>
              <a:gd name="T3" fmla="*/ 332 h 583"/>
              <a:gd name="T4" fmla="*/ 0 w 323"/>
              <a:gd name="T5" fmla="*/ 583 h 583"/>
              <a:gd name="T6" fmla="*/ 323 w 323"/>
              <a:gd name="T7" fmla="*/ 251 h 583"/>
              <a:gd name="T8" fmla="*/ 323 w 323"/>
              <a:gd name="T9" fmla="*/ 0 h 583"/>
            </a:gdLst>
            <a:ahLst/>
            <a:cxnLst>
              <a:cxn ang="0">
                <a:pos x="T0" y="T1"/>
              </a:cxn>
              <a:cxn ang="0">
                <a:pos x="T2" y="T3"/>
              </a:cxn>
              <a:cxn ang="0">
                <a:pos x="T4" y="T5"/>
              </a:cxn>
              <a:cxn ang="0">
                <a:pos x="T6" y="T7"/>
              </a:cxn>
              <a:cxn ang="0">
                <a:pos x="T8" y="T9"/>
              </a:cxn>
            </a:cxnLst>
            <a:rect l="0" t="0" r="r" b="b"/>
            <a:pathLst>
              <a:path w="323" h="583">
                <a:moveTo>
                  <a:pt x="323" y="0"/>
                </a:moveTo>
                <a:lnTo>
                  <a:pt x="0" y="332"/>
                </a:lnTo>
                <a:lnTo>
                  <a:pt x="0" y="583"/>
                </a:lnTo>
                <a:lnTo>
                  <a:pt x="323" y="251"/>
                </a:lnTo>
                <a:lnTo>
                  <a:pt x="323" y="0"/>
                </a:lnTo>
                <a:close/>
              </a:path>
            </a:pathLst>
          </a:custGeom>
          <a:solidFill>
            <a:srgbClr val="7B67AD">
              <a:lumMod val="75000"/>
            </a:srgbClr>
          </a:solidFill>
          <a:ln>
            <a:noFill/>
          </a:ln>
          <a:effectLst>
            <a:outerShdw blurRad="63500" dist="25400" dir="13500000" algn="br" rotWithShape="0">
              <a:prstClr val="black">
                <a:alpha val="25000"/>
              </a:prstClr>
            </a:outerShdw>
          </a:effec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25" name="Rectangle 22">
            <a:extLst>
              <a:ext uri="{FF2B5EF4-FFF2-40B4-BE49-F238E27FC236}">
                <a16:creationId xmlns:a16="http://schemas.microsoft.com/office/drawing/2014/main" id="{AB9217CA-CBED-4698-9339-F4CFE4B44797}"/>
              </a:ext>
            </a:extLst>
          </p:cNvPr>
          <p:cNvSpPr/>
          <p:nvPr/>
        </p:nvSpPr>
        <p:spPr>
          <a:xfrm>
            <a:off x="3026677" y="2356056"/>
            <a:ext cx="5960912" cy="338554"/>
          </a:xfrm>
          <a:prstGeom prst="rect">
            <a:avLst/>
          </a:prstGeom>
        </p:spPr>
        <p:txBody>
          <a:bodyPr wrap="square">
            <a:spAutoFit/>
          </a:bodyPr>
          <a:lstStyle/>
          <a:p>
            <a:pPr defTabSz="914400" eaLnBrk="1" fontAlgn="auto" hangingPunct="1">
              <a:spcBef>
                <a:spcPts val="0"/>
              </a:spcBef>
              <a:spcAft>
                <a:spcPts val="0"/>
              </a:spcAft>
            </a:pPr>
            <a:r>
              <a:rPr lang="tr-TR" sz="1600" b="1" dirty="0">
                <a:solidFill>
                  <a:srgbClr val="92D050"/>
                </a:solidFill>
              </a:rPr>
              <a:t>398,58</a:t>
            </a:r>
            <a:endParaRPr lang="tr-TR" sz="1600" b="1" dirty="0">
              <a:solidFill>
                <a:srgbClr val="92D050"/>
              </a:solidFill>
              <a:latin typeface="calibri"/>
            </a:endParaRPr>
          </a:p>
        </p:txBody>
      </p:sp>
      <p:sp>
        <p:nvSpPr>
          <p:cNvPr id="26" name="Rectangle 23">
            <a:extLst>
              <a:ext uri="{FF2B5EF4-FFF2-40B4-BE49-F238E27FC236}">
                <a16:creationId xmlns:a16="http://schemas.microsoft.com/office/drawing/2014/main" id="{DDC02C20-9C65-4F07-BB34-27B48F177FC7}"/>
              </a:ext>
            </a:extLst>
          </p:cNvPr>
          <p:cNvSpPr/>
          <p:nvPr/>
        </p:nvSpPr>
        <p:spPr>
          <a:xfrm>
            <a:off x="3008629" y="2935368"/>
            <a:ext cx="5997007" cy="338554"/>
          </a:xfrm>
          <a:prstGeom prst="rect">
            <a:avLst/>
          </a:prstGeom>
        </p:spPr>
        <p:txBody>
          <a:bodyPr wrap="square">
            <a:spAutoFit/>
          </a:bodyPr>
          <a:lstStyle/>
          <a:p>
            <a:pPr defTabSz="914400" eaLnBrk="1" fontAlgn="auto" hangingPunct="1">
              <a:spcBef>
                <a:spcPts val="0"/>
              </a:spcBef>
              <a:spcAft>
                <a:spcPts val="0"/>
              </a:spcAft>
            </a:pPr>
            <a:r>
              <a:rPr lang="tr-TR" sz="1600" b="1" dirty="0">
                <a:solidFill>
                  <a:srgbClr val="0070C0"/>
                </a:solidFill>
              </a:rPr>
              <a:t>382,16</a:t>
            </a:r>
            <a:endParaRPr lang="tr-TR" sz="1600" b="1" dirty="0">
              <a:solidFill>
                <a:srgbClr val="0070C0"/>
              </a:solidFill>
              <a:latin typeface="calibri"/>
            </a:endParaRPr>
          </a:p>
        </p:txBody>
      </p:sp>
      <p:sp>
        <p:nvSpPr>
          <p:cNvPr id="27" name="Rectangle 24">
            <a:extLst>
              <a:ext uri="{FF2B5EF4-FFF2-40B4-BE49-F238E27FC236}">
                <a16:creationId xmlns:a16="http://schemas.microsoft.com/office/drawing/2014/main" id="{56F7708C-C573-440F-8431-9A8554DE3778}"/>
              </a:ext>
            </a:extLst>
          </p:cNvPr>
          <p:cNvSpPr/>
          <p:nvPr/>
        </p:nvSpPr>
        <p:spPr>
          <a:xfrm>
            <a:off x="2990582" y="3453724"/>
            <a:ext cx="5864659" cy="338554"/>
          </a:xfrm>
          <a:prstGeom prst="rect">
            <a:avLst/>
          </a:prstGeom>
        </p:spPr>
        <p:txBody>
          <a:bodyPr wrap="square">
            <a:spAutoFit/>
          </a:bodyPr>
          <a:lstStyle/>
          <a:p>
            <a:pPr defTabSz="914400" eaLnBrk="1" fontAlgn="auto" hangingPunct="1">
              <a:spcBef>
                <a:spcPts val="0"/>
              </a:spcBef>
              <a:spcAft>
                <a:spcPts val="0"/>
              </a:spcAft>
            </a:pPr>
            <a:r>
              <a:rPr lang="tr-TR" sz="1600" b="1" dirty="0">
                <a:solidFill>
                  <a:srgbClr val="C00000"/>
                </a:solidFill>
              </a:rPr>
              <a:t>342,81</a:t>
            </a:r>
            <a:endParaRPr lang="tr-TR" sz="1600" b="1" dirty="0">
              <a:solidFill>
                <a:srgbClr val="C00000"/>
              </a:solidFill>
              <a:latin typeface="calibri"/>
            </a:endParaRPr>
          </a:p>
        </p:txBody>
      </p:sp>
      <p:sp>
        <p:nvSpPr>
          <p:cNvPr id="28" name="Rectangle 25">
            <a:extLst>
              <a:ext uri="{FF2B5EF4-FFF2-40B4-BE49-F238E27FC236}">
                <a16:creationId xmlns:a16="http://schemas.microsoft.com/office/drawing/2014/main" id="{24DEC59A-5A39-4E41-AF63-4578AAC52A04}"/>
              </a:ext>
            </a:extLst>
          </p:cNvPr>
          <p:cNvSpPr/>
          <p:nvPr/>
        </p:nvSpPr>
        <p:spPr>
          <a:xfrm>
            <a:off x="2990583" y="4593951"/>
            <a:ext cx="5888722" cy="338554"/>
          </a:xfrm>
          <a:prstGeom prst="rect">
            <a:avLst/>
          </a:prstGeom>
        </p:spPr>
        <p:txBody>
          <a:bodyPr wrap="square">
            <a:spAutoFit/>
          </a:bodyPr>
          <a:lstStyle/>
          <a:p>
            <a:pPr algn="just" defTabSz="914400" eaLnBrk="1" fontAlgn="auto" hangingPunct="1">
              <a:spcBef>
                <a:spcPts val="0"/>
              </a:spcBef>
              <a:spcAft>
                <a:spcPts val="0"/>
              </a:spcAft>
            </a:pPr>
            <a:r>
              <a:rPr lang="tr-TR" sz="1600" b="1" dirty="0">
                <a:solidFill>
                  <a:schemeClr val="bg2">
                    <a:lumMod val="50000"/>
                  </a:schemeClr>
                </a:solidFill>
              </a:rPr>
              <a:t>367,83</a:t>
            </a:r>
            <a:endParaRPr lang="en-US" sz="1600" b="1" dirty="0">
              <a:solidFill>
                <a:schemeClr val="bg2">
                  <a:lumMod val="50000"/>
                </a:schemeClr>
              </a:solidFill>
              <a:latin typeface="Signika Negative" pitchFamily="2" charset="0"/>
            </a:endParaRPr>
          </a:p>
        </p:txBody>
      </p:sp>
      <p:sp>
        <p:nvSpPr>
          <p:cNvPr id="29" name="Freeform 26">
            <a:extLst>
              <a:ext uri="{FF2B5EF4-FFF2-40B4-BE49-F238E27FC236}">
                <a16:creationId xmlns:a16="http://schemas.microsoft.com/office/drawing/2014/main" id="{987212F2-A29D-41C7-9E54-B9DB4401DBDE}"/>
              </a:ext>
            </a:extLst>
          </p:cNvPr>
          <p:cNvSpPr>
            <a:spLocks noEditPoints="1"/>
          </p:cNvSpPr>
          <p:nvPr/>
        </p:nvSpPr>
        <p:spPr bwMode="auto">
          <a:xfrm rot="2700000">
            <a:off x="2598943" y="2389839"/>
            <a:ext cx="187130" cy="344630"/>
          </a:xfrm>
          <a:custGeom>
            <a:avLst/>
            <a:gdLst>
              <a:gd name="T0" fmla="*/ 482 w 579"/>
              <a:gd name="T1" fmla="*/ 367 h 1073"/>
              <a:gd name="T2" fmla="*/ 482 w 579"/>
              <a:gd name="T3" fmla="*/ 148 h 1073"/>
              <a:gd name="T4" fmla="*/ 525 w 579"/>
              <a:gd name="T5" fmla="*/ 79 h 1073"/>
              <a:gd name="T6" fmla="*/ 447 w 579"/>
              <a:gd name="T7" fmla="*/ 0 h 1073"/>
              <a:gd name="T8" fmla="*/ 132 w 579"/>
              <a:gd name="T9" fmla="*/ 0 h 1073"/>
              <a:gd name="T10" fmla="*/ 54 w 579"/>
              <a:gd name="T11" fmla="*/ 79 h 1073"/>
              <a:gd name="T12" fmla="*/ 96 w 579"/>
              <a:gd name="T13" fmla="*/ 148 h 1073"/>
              <a:gd name="T14" fmla="*/ 96 w 579"/>
              <a:gd name="T15" fmla="*/ 367 h 1073"/>
              <a:gd name="T16" fmla="*/ 0 w 579"/>
              <a:gd name="T17" fmla="*/ 583 h 1073"/>
              <a:gd name="T18" fmla="*/ 0 w 579"/>
              <a:gd name="T19" fmla="*/ 612 h 1073"/>
              <a:gd name="T20" fmla="*/ 224 w 579"/>
              <a:gd name="T21" fmla="*/ 612 h 1073"/>
              <a:gd name="T22" fmla="*/ 224 w 579"/>
              <a:gd name="T23" fmla="*/ 923 h 1073"/>
              <a:gd name="T24" fmla="*/ 289 w 579"/>
              <a:gd name="T25" fmla="*/ 1073 h 1073"/>
              <a:gd name="T26" fmla="*/ 355 w 579"/>
              <a:gd name="T27" fmla="*/ 923 h 1073"/>
              <a:gd name="T28" fmla="*/ 355 w 579"/>
              <a:gd name="T29" fmla="*/ 612 h 1073"/>
              <a:gd name="T30" fmla="*/ 579 w 579"/>
              <a:gd name="T31" fmla="*/ 612 h 1073"/>
              <a:gd name="T32" fmla="*/ 579 w 579"/>
              <a:gd name="T33" fmla="*/ 583 h 1073"/>
              <a:gd name="T34" fmla="*/ 482 w 579"/>
              <a:gd name="T35" fmla="*/ 367 h 1073"/>
              <a:gd name="T36" fmla="*/ 132 w 579"/>
              <a:gd name="T37" fmla="*/ 58 h 1073"/>
              <a:gd name="T38" fmla="*/ 447 w 579"/>
              <a:gd name="T39" fmla="*/ 58 h 1073"/>
              <a:gd name="T40" fmla="*/ 467 w 579"/>
              <a:gd name="T41" fmla="*/ 79 h 1073"/>
              <a:gd name="T42" fmla="*/ 449 w 579"/>
              <a:gd name="T43" fmla="*/ 99 h 1073"/>
              <a:gd name="T44" fmla="*/ 436 w 579"/>
              <a:gd name="T45" fmla="*/ 101 h 1073"/>
              <a:gd name="T46" fmla="*/ 143 w 579"/>
              <a:gd name="T47" fmla="*/ 101 h 1073"/>
              <a:gd name="T48" fmla="*/ 129 w 579"/>
              <a:gd name="T49" fmla="*/ 99 h 1073"/>
              <a:gd name="T50" fmla="*/ 111 w 579"/>
              <a:gd name="T51" fmla="*/ 79 h 1073"/>
              <a:gd name="T52" fmla="*/ 132 w 579"/>
              <a:gd name="T53" fmla="*/ 58 h 1073"/>
              <a:gd name="T54" fmla="*/ 424 w 579"/>
              <a:gd name="T55" fmla="*/ 370 h 1073"/>
              <a:gd name="T56" fmla="*/ 154 w 579"/>
              <a:gd name="T57" fmla="*/ 370 h 1073"/>
              <a:gd name="T58" fmla="*/ 154 w 579"/>
              <a:gd name="T59" fmla="*/ 130 h 1073"/>
              <a:gd name="T60" fmla="*/ 424 w 579"/>
              <a:gd name="T61" fmla="*/ 130 h 1073"/>
              <a:gd name="T62" fmla="*/ 424 w 579"/>
              <a:gd name="T63" fmla="*/ 370 h 1073"/>
              <a:gd name="T64" fmla="*/ 297 w 579"/>
              <a:gd name="T65" fmla="*/ 911 h 1073"/>
              <a:gd name="T66" fmla="*/ 289 w 579"/>
              <a:gd name="T67" fmla="*/ 928 h 1073"/>
              <a:gd name="T68" fmla="*/ 282 w 579"/>
              <a:gd name="T69" fmla="*/ 911 h 1073"/>
              <a:gd name="T70" fmla="*/ 282 w 579"/>
              <a:gd name="T71" fmla="*/ 612 h 1073"/>
              <a:gd name="T72" fmla="*/ 297 w 579"/>
              <a:gd name="T73" fmla="*/ 612 h 1073"/>
              <a:gd name="T74" fmla="*/ 297 w 579"/>
              <a:gd name="T75" fmla="*/ 911 h 1073"/>
              <a:gd name="T76" fmla="*/ 355 w 579"/>
              <a:gd name="T77" fmla="*/ 554 h 1073"/>
              <a:gd name="T78" fmla="*/ 224 w 579"/>
              <a:gd name="T79" fmla="*/ 554 h 1073"/>
              <a:gd name="T80" fmla="*/ 59 w 579"/>
              <a:gd name="T81" fmla="*/ 554 h 1073"/>
              <a:gd name="T82" fmla="*/ 144 w 579"/>
              <a:gd name="T83" fmla="*/ 403 h 1073"/>
              <a:gd name="T84" fmla="*/ 149 w 579"/>
              <a:gd name="T85" fmla="*/ 399 h 1073"/>
              <a:gd name="T86" fmla="*/ 430 w 579"/>
              <a:gd name="T87" fmla="*/ 399 h 1073"/>
              <a:gd name="T88" fmla="*/ 435 w 579"/>
              <a:gd name="T89" fmla="*/ 403 h 1073"/>
              <a:gd name="T90" fmla="*/ 519 w 579"/>
              <a:gd name="T91" fmla="*/ 554 h 1073"/>
              <a:gd name="T92" fmla="*/ 355 w 579"/>
              <a:gd name="T93" fmla="*/ 554 h 1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79" h="1073">
                <a:moveTo>
                  <a:pt x="482" y="367"/>
                </a:moveTo>
                <a:cubicBezTo>
                  <a:pt x="482" y="148"/>
                  <a:pt x="482" y="148"/>
                  <a:pt x="482" y="148"/>
                </a:cubicBezTo>
                <a:cubicBezTo>
                  <a:pt x="508" y="135"/>
                  <a:pt x="525" y="109"/>
                  <a:pt x="525" y="79"/>
                </a:cubicBezTo>
                <a:cubicBezTo>
                  <a:pt x="525" y="35"/>
                  <a:pt x="490" y="0"/>
                  <a:pt x="447" y="0"/>
                </a:cubicBezTo>
                <a:cubicBezTo>
                  <a:pt x="132" y="0"/>
                  <a:pt x="132" y="0"/>
                  <a:pt x="132" y="0"/>
                </a:cubicBezTo>
                <a:cubicBezTo>
                  <a:pt x="89" y="0"/>
                  <a:pt x="54" y="35"/>
                  <a:pt x="54" y="79"/>
                </a:cubicBezTo>
                <a:cubicBezTo>
                  <a:pt x="54" y="109"/>
                  <a:pt x="71" y="135"/>
                  <a:pt x="96" y="148"/>
                </a:cubicBezTo>
                <a:cubicBezTo>
                  <a:pt x="96" y="367"/>
                  <a:pt x="96" y="367"/>
                  <a:pt x="96" y="367"/>
                </a:cubicBezTo>
                <a:cubicBezTo>
                  <a:pt x="35" y="422"/>
                  <a:pt x="0" y="500"/>
                  <a:pt x="0" y="583"/>
                </a:cubicBezTo>
                <a:cubicBezTo>
                  <a:pt x="0" y="612"/>
                  <a:pt x="0" y="612"/>
                  <a:pt x="0" y="612"/>
                </a:cubicBezTo>
                <a:cubicBezTo>
                  <a:pt x="224" y="612"/>
                  <a:pt x="224" y="612"/>
                  <a:pt x="224" y="612"/>
                </a:cubicBezTo>
                <a:cubicBezTo>
                  <a:pt x="224" y="923"/>
                  <a:pt x="224" y="923"/>
                  <a:pt x="224" y="923"/>
                </a:cubicBezTo>
                <a:cubicBezTo>
                  <a:pt x="289" y="1073"/>
                  <a:pt x="289" y="1073"/>
                  <a:pt x="289" y="1073"/>
                </a:cubicBezTo>
                <a:cubicBezTo>
                  <a:pt x="355" y="923"/>
                  <a:pt x="355" y="923"/>
                  <a:pt x="355" y="923"/>
                </a:cubicBezTo>
                <a:cubicBezTo>
                  <a:pt x="355" y="612"/>
                  <a:pt x="355" y="612"/>
                  <a:pt x="355" y="612"/>
                </a:cubicBezTo>
                <a:cubicBezTo>
                  <a:pt x="579" y="612"/>
                  <a:pt x="579" y="612"/>
                  <a:pt x="579" y="612"/>
                </a:cubicBezTo>
                <a:cubicBezTo>
                  <a:pt x="579" y="583"/>
                  <a:pt x="579" y="583"/>
                  <a:pt x="579" y="583"/>
                </a:cubicBezTo>
                <a:cubicBezTo>
                  <a:pt x="579" y="500"/>
                  <a:pt x="544" y="422"/>
                  <a:pt x="482" y="367"/>
                </a:cubicBezTo>
                <a:close/>
                <a:moveTo>
                  <a:pt x="132" y="58"/>
                </a:moveTo>
                <a:cubicBezTo>
                  <a:pt x="447" y="58"/>
                  <a:pt x="447" y="58"/>
                  <a:pt x="447" y="58"/>
                </a:cubicBezTo>
                <a:cubicBezTo>
                  <a:pt x="458" y="58"/>
                  <a:pt x="467" y="67"/>
                  <a:pt x="467" y="79"/>
                </a:cubicBezTo>
                <a:cubicBezTo>
                  <a:pt x="467" y="89"/>
                  <a:pt x="459" y="97"/>
                  <a:pt x="449" y="99"/>
                </a:cubicBezTo>
                <a:cubicBezTo>
                  <a:pt x="436" y="101"/>
                  <a:pt x="436" y="101"/>
                  <a:pt x="436" y="101"/>
                </a:cubicBezTo>
                <a:cubicBezTo>
                  <a:pt x="143" y="101"/>
                  <a:pt x="143" y="101"/>
                  <a:pt x="143" y="101"/>
                </a:cubicBezTo>
                <a:cubicBezTo>
                  <a:pt x="129" y="99"/>
                  <a:pt x="129" y="99"/>
                  <a:pt x="129" y="99"/>
                </a:cubicBezTo>
                <a:cubicBezTo>
                  <a:pt x="119" y="97"/>
                  <a:pt x="111" y="89"/>
                  <a:pt x="111" y="79"/>
                </a:cubicBezTo>
                <a:cubicBezTo>
                  <a:pt x="111" y="67"/>
                  <a:pt x="121" y="58"/>
                  <a:pt x="132" y="58"/>
                </a:cubicBezTo>
                <a:close/>
                <a:moveTo>
                  <a:pt x="424" y="370"/>
                </a:moveTo>
                <a:cubicBezTo>
                  <a:pt x="154" y="370"/>
                  <a:pt x="154" y="370"/>
                  <a:pt x="154" y="370"/>
                </a:cubicBezTo>
                <a:cubicBezTo>
                  <a:pt x="154" y="130"/>
                  <a:pt x="154" y="130"/>
                  <a:pt x="154" y="130"/>
                </a:cubicBezTo>
                <a:cubicBezTo>
                  <a:pt x="424" y="130"/>
                  <a:pt x="424" y="130"/>
                  <a:pt x="424" y="130"/>
                </a:cubicBezTo>
                <a:lnTo>
                  <a:pt x="424" y="370"/>
                </a:lnTo>
                <a:close/>
                <a:moveTo>
                  <a:pt x="297" y="911"/>
                </a:moveTo>
                <a:cubicBezTo>
                  <a:pt x="289" y="928"/>
                  <a:pt x="289" y="928"/>
                  <a:pt x="289" y="928"/>
                </a:cubicBezTo>
                <a:cubicBezTo>
                  <a:pt x="282" y="911"/>
                  <a:pt x="282" y="911"/>
                  <a:pt x="282" y="911"/>
                </a:cubicBezTo>
                <a:cubicBezTo>
                  <a:pt x="282" y="612"/>
                  <a:pt x="282" y="612"/>
                  <a:pt x="282" y="612"/>
                </a:cubicBezTo>
                <a:cubicBezTo>
                  <a:pt x="297" y="612"/>
                  <a:pt x="297" y="612"/>
                  <a:pt x="297" y="612"/>
                </a:cubicBezTo>
                <a:lnTo>
                  <a:pt x="297" y="911"/>
                </a:lnTo>
                <a:close/>
                <a:moveTo>
                  <a:pt x="355" y="554"/>
                </a:moveTo>
                <a:cubicBezTo>
                  <a:pt x="224" y="554"/>
                  <a:pt x="224" y="554"/>
                  <a:pt x="224" y="554"/>
                </a:cubicBezTo>
                <a:cubicBezTo>
                  <a:pt x="59" y="554"/>
                  <a:pt x="59" y="554"/>
                  <a:pt x="59" y="554"/>
                </a:cubicBezTo>
                <a:cubicBezTo>
                  <a:pt x="67" y="495"/>
                  <a:pt x="97" y="441"/>
                  <a:pt x="144" y="403"/>
                </a:cubicBezTo>
                <a:cubicBezTo>
                  <a:pt x="149" y="399"/>
                  <a:pt x="149" y="399"/>
                  <a:pt x="149" y="399"/>
                </a:cubicBezTo>
                <a:cubicBezTo>
                  <a:pt x="430" y="399"/>
                  <a:pt x="430" y="399"/>
                  <a:pt x="430" y="399"/>
                </a:cubicBezTo>
                <a:cubicBezTo>
                  <a:pt x="435" y="403"/>
                  <a:pt x="435" y="403"/>
                  <a:pt x="435" y="403"/>
                </a:cubicBezTo>
                <a:cubicBezTo>
                  <a:pt x="482" y="441"/>
                  <a:pt x="512" y="495"/>
                  <a:pt x="519" y="554"/>
                </a:cubicBezTo>
                <a:lnTo>
                  <a:pt x="355" y="554"/>
                </a:lnTo>
                <a:close/>
              </a:path>
            </a:pathLst>
          </a:custGeom>
          <a:solidFill>
            <a:srgbClr val="7FBC41"/>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grpSp>
        <p:nvGrpSpPr>
          <p:cNvPr id="30" name="Group 27">
            <a:extLst>
              <a:ext uri="{FF2B5EF4-FFF2-40B4-BE49-F238E27FC236}">
                <a16:creationId xmlns:a16="http://schemas.microsoft.com/office/drawing/2014/main" id="{816A3801-6C70-4762-9181-E48CA4CA32FA}"/>
              </a:ext>
            </a:extLst>
          </p:cNvPr>
          <p:cNvGrpSpPr/>
          <p:nvPr/>
        </p:nvGrpSpPr>
        <p:grpSpPr>
          <a:xfrm>
            <a:off x="2549289" y="3513642"/>
            <a:ext cx="286439" cy="272579"/>
            <a:chOff x="6719888" y="887413"/>
            <a:chExt cx="492125" cy="468312"/>
          </a:xfrm>
          <a:solidFill>
            <a:srgbClr val="EC5724"/>
          </a:solidFill>
        </p:grpSpPr>
        <p:sp>
          <p:nvSpPr>
            <p:cNvPr id="31" name="Freeform 13">
              <a:extLst>
                <a:ext uri="{FF2B5EF4-FFF2-40B4-BE49-F238E27FC236}">
                  <a16:creationId xmlns:a16="http://schemas.microsoft.com/office/drawing/2014/main" id="{C7E777A7-E9D3-488C-9C51-0325630A1A34}"/>
                </a:ext>
              </a:extLst>
            </p:cNvPr>
            <p:cNvSpPr>
              <a:spLocks noEditPoints="1"/>
            </p:cNvSpPr>
            <p:nvPr/>
          </p:nvSpPr>
          <p:spPr bwMode="auto">
            <a:xfrm>
              <a:off x="6719888" y="887413"/>
              <a:ext cx="492125" cy="468312"/>
            </a:xfrm>
            <a:custGeom>
              <a:avLst/>
              <a:gdLst>
                <a:gd name="T0" fmla="*/ 117 w 128"/>
                <a:gd name="T1" fmla="*/ 0 h 122"/>
                <a:gd name="T2" fmla="*/ 11 w 128"/>
                <a:gd name="T3" fmla="*/ 0 h 122"/>
                <a:gd name="T4" fmla="*/ 0 w 128"/>
                <a:gd name="T5" fmla="*/ 11 h 122"/>
                <a:gd name="T6" fmla="*/ 0 w 128"/>
                <a:gd name="T7" fmla="*/ 93 h 122"/>
                <a:gd name="T8" fmla="*/ 11 w 128"/>
                <a:gd name="T9" fmla="*/ 104 h 122"/>
                <a:gd name="T10" fmla="*/ 43 w 128"/>
                <a:gd name="T11" fmla="*/ 104 h 122"/>
                <a:gd name="T12" fmla="*/ 38 w 128"/>
                <a:gd name="T13" fmla="*/ 110 h 122"/>
                <a:gd name="T14" fmla="*/ 35 w 128"/>
                <a:gd name="T15" fmla="*/ 113 h 122"/>
                <a:gd name="T16" fmla="*/ 34 w 128"/>
                <a:gd name="T17" fmla="*/ 118 h 122"/>
                <a:gd name="T18" fmla="*/ 42 w 128"/>
                <a:gd name="T19" fmla="*/ 122 h 122"/>
                <a:gd name="T20" fmla="*/ 86 w 128"/>
                <a:gd name="T21" fmla="*/ 122 h 122"/>
                <a:gd name="T22" fmla="*/ 94 w 128"/>
                <a:gd name="T23" fmla="*/ 118 h 122"/>
                <a:gd name="T24" fmla="*/ 94 w 128"/>
                <a:gd name="T25" fmla="*/ 113 h 122"/>
                <a:gd name="T26" fmla="*/ 91 w 128"/>
                <a:gd name="T27" fmla="*/ 110 h 122"/>
                <a:gd name="T28" fmla="*/ 85 w 128"/>
                <a:gd name="T29" fmla="*/ 104 h 122"/>
                <a:gd name="T30" fmla="*/ 117 w 128"/>
                <a:gd name="T31" fmla="*/ 104 h 122"/>
                <a:gd name="T32" fmla="*/ 128 w 128"/>
                <a:gd name="T33" fmla="*/ 93 h 122"/>
                <a:gd name="T34" fmla="*/ 128 w 128"/>
                <a:gd name="T35" fmla="*/ 11 h 122"/>
                <a:gd name="T36" fmla="*/ 117 w 128"/>
                <a:gd name="T37" fmla="*/ 0 h 122"/>
                <a:gd name="T38" fmla="*/ 88 w 128"/>
                <a:gd name="T39" fmla="*/ 113 h 122"/>
                <a:gd name="T40" fmla="*/ 90 w 128"/>
                <a:gd name="T41" fmla="*/ 116 h 122"/>
                <a:gd name="T42" fmla="*/ 90 w 128"/>
                <a:gd name="T43" fmla="*/ 116 h 122"/>
                <a:gd name="T44" fmla="*/ 86 w 128"/>
                <a:gd name="T45" fmla="*/ 118 h 122"/>
                <a:gd name="T46" fmla="*/ 42 w 128"/>
                <a:gd name="T47" fmla="*/ 118 h 122"/>
                <a:gd name="T48" fmla="*/ 38 w 128"/>
                <a:gd name="T49" fmla="*/ 116 h 122"/>
                <a:gd name="T50" fmla="*/ 38 w 128"/>
                <a:gd name="T51" fmla="*/ 116 h 122"/>
                <a:gd name="T52" fmla="*/ 38 w 128"/>
                <a:gd name="T53" fmla="*/ 116 h 122"/>
                <a:gd name="T54" fmla="*/ 40 w 128"/>
                <a:gd name="T55" fmla="*/ 113 h 122"/>
                <a:gd name="T56" fmla="*/ 48 w 128"/>
                <a:gd name="T57" fmla="*/ 104 h 122"/>
                <a:gd name="T58" fmla="*/ 80 w 128"/>
                <a:gd name="T59" fmla="*/ 104 h 122"/>
                <a:gd name="T60" fmla="*/ 88 w 128"/>
                <a:gd name="T61" fmla="*/ 113 h 122"/>
                <a:gd name="T62" fmla="*/ 120 w 128"/>
                <a:gd name="T63" fmla="*/ 93 h 122"/>
                <a:gd name="T64" fmla="*/ 117 w 128"/>
                <a:gd name="T65" fmla="*/ 96 h 122"/>
                <a:gd name="T66" fmla="*/ 11 w 128"/>
                <a:gd name="T67" fmla="*/ 96 h 122"/>
                <a:gd name="T68" fmla="*/ 8 w 128"/>
                <a:gd name="T69" fmla="*/ 93 h 122"/>
                <a:gd name="T70" fmla="*/ 8 w 128"/>
                <a:gd name="T71" fmla="*/ 11 h 122"/>
                <a:gd name="T72" fmla="*/ 11 w 128"/>
                <a:gd name="T73" fmla="*/ 8 h 122"/>
                <a:gd name="T74" fmla="*/ 117 w 128"/>
                <a:gd name="T75" fmla="*/ 8 h 122"/>
                <a:gd name="T76" fmla="*/ 120 w 128"/>
                <a:gd name="T77" fmla="*/ 11 h 122"/>
                <a:gd name="T78" fmla="*/ 120 w 128"/>
                <a:gd name="T79" fmla="*/ 93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8" h="122">
                  <a:moveTo>
                    <a:pt x="117" y="0"/>
                  </a:moveTo>
                  <a:cubicBezTo>
                    <a:pt x="11" y="0"/>
                    <a:pt x="11" y="0"/>
                    <a:pt x="11" y="0"/>
                  </a:cubicBezTo>
                  <a:cubicBezTo>
                    <a:pt x="5" y="0"/>
                    <a:pt x="0" y="5"/>
                    <a:pt x="0" y="11"/>
                  </a:cubicBezTo>
                  <a:cubicBezTo>
                    <a:pt x="0" y="93"/>
                    <a:pt x="0" y="93"/>
                    <a:pt x="0" y="93"/>
                  </a:cubicBezTo>
                  <a:cubicBezTo>
                    <a:pt x="0" y="99"/>
                    <a:pt x="5" y="104"/>
                    <a:pt x="11" y="104"/>
                  </a:cubicBezTo>
                  <a:cubicBezTo>
                    <a:pt x="43" y="104"/>
                    <a:pt x="43" y="104"/>
                    <a:pt x="43" y="104"/>
                  </a:cubicBezTo>
                  <a:cubicBezTo>
                    <a:pt x="42" y="106"/>
                    <a:pt x="39" y="109"/>
                    <a:pt x="38" y="110"/>
                  </a:cubicBezTo>
                  <a:cubicBezTo>
                    <a:pt x="36" y="111"/>
                    <a:pt x="35" y="112"/>
                    <a:pt x="35" y="113"/>
                  </a:cubicBezTo>
                  <a:cubicBezTo>
                    <a:pt x="34" y="114"/>
                    <a:pt x="33" y="116"/>
                    <a:pt x="34" y="118"/>
                  </a:cubicBezTo>
                  <a:cubicBezTo>
                    <a:pt x="35" y="120"/>
                    <a:pt x="37" y="122"/>
                    <a:pt x="42" y="122"/>
                  </a:cubicBezTo>
                  <a:cubicBezTo>
                    <a:pt x="86" y="122"/>
                    <a:pt x="86" y="122"/>
                    <a:pt x="86" y="122"/>
                  </a:cubicBezTo>
                  <a:cubicBezTo>
                    <a:pt x="91" y="122"/>
                    <a:pt x="93" y="120"/>
                    <a:pt x="94" y="118"/>
                  </a:cubicBezTo>
                  <a:cubicBezTo>
                    <a:pt x="95" y="116"/>
                    <a:pt x="95" y="114"/>
                    <a:pt x="94" y="113"/>
                  </a:cubicBezTo>
                  <a:cubicBezTo>
                    <a:pt x="93" y="112"/>
                    <a:pt x="92" y="111"/>
                    <a:pt x="91" y="110"/>
                  </a:cubicBezTo>
                  <a:cubicBezTo>
                    <a:pt x="89" y="109"/>
                    <a:pt x="87" y="106"/>
                    <a:pt x="85" y="104"/>
                  </a:cubicBezTo>
                  <a:cubicBezTo>
                    <a:pt x="117" y="104"/>
                    <a:pt x="117" y="104"/>
                    <a:pt x="117" y="104"/>
                  </a:cubicBezTo>
                  <a:cubicBezTo>
                    <a:pt x="123" y="104"/>
                    <a:pt x="128" y="99"/>
                    <a:pt x="128" y="93"/>
                  </a:cubicBezTo>
                  <a:cubicBezTo>
                    <a:pt x="128" y="11"/>
                    <a:pt x="128" y="11"/>
                    <a:pt x="128" y="11"/>
                  </a:cubicBezTo>
                  <a:cubicBezTo>
                    <a:pt x="128" y="5"/>
                    <a:pt x="123" y="0"/>
                    <a:pt x="117" y="0"/>
                  </a:cubicBezTo>
                  <a:close/>
                  <a:moveTo>
                    <a:pt x="88" y="113"/>
                  </a:moveTo>
                  <a:cubicBezTo>
                    <a:pt x="89" y="114"/>
                    <a:pt x="90" y="115"/>
                    <a:pt x="90" y="116"/>
                  </a:cubicBezTo>
                  <a:cubicBezTo>
                    <a:pt x="90" y="116"/>
                    <a:pt x="91" y="116"/>
                    <a:pt x="90" y="116"/>
                  </a:cubicBezTo>
                  <a:cubicBezTo>
                    <a:pt x="90" y="117"/>
                    <a:pt x="88" y="118"/>
                    <a:pt x="86" y="118"/>
                  </a:cubicBezTo>
                  <a:cubicBezTo>
                    <a:pt x="42" y="118"/>
                    <a:pt x="42" y="118"/>
                    <a:pt x="42" y="118"/>
                  </a:cubicBezTo>
                  <a:cubicBezTo>
                    <a:pt x="40" y="118"/>
                    <a:pt x="38" y="117"/>
                    <a:pt x="38" y="116"/>
                  </a:cubicBezTo>
                  <a:cubicBezTo>
                    <a:pt x="38" y="116"/>
                    <a:pt x="38" y="116"/>
                    <a:pt x="38" y="116"/>
                  </a:cubicBezTo>
                  <a:cubicBezTo>
                    <a:pt x="38" y="116"/>
                    <a:pt x="38" y="116"/>
                    <a:pt x="38" y="116"/>
                  </a:cubicBezTo>
                  <a:cubicBezTo>
                    <a:pt x="38" y="115"/>
                    <a:pt x="39" y="114"/>
                    <a:pt x="40" y="113"/>
                  </a:cubicBezTo>
                  <a:cubicBezTo>
                    <a:pt x="44" y="109"/>
                    <a:pt x="47" y="106"/>
                    <a:pt x="48" y="104"/>
                  </a:cubicBezTo>
                  <a:cubicBezTo>
                    <a:pt x="80" y="104"/>
                    <a:pt x="80" y="104"/>
                    <a:pt x="80" y="104"/>
                  </a:cubicBezTo>
                  <a:cubicBezTo>
                    <a:pt x="82" y="106"/>
                    <a:pt x="84" y="109"/>
                    <a:pt x="88" y="113"/>
                  </a:cubicBezTo>
                  <a:close/>
                  <a:moveTo>
                    <a:pt x="120" y="93"/>
                  </a:moveTo>
                  <a:cubicBezTo>
                    <a:pt x="120" y="95"/>
                    <a:pt x="119" y="96"/>
                    <a:pt x="117" y="96"/>
                  </a:cubicBezTo>
                  <a:cubicBezTo>
                    <a:pt x="11" y="96"/>
                    <a:pt x="11" y="96"/>
                    <a:pt x="11" y="96"/>
                  </a:cubicBezTo>
                  <a:cubicBezTo>
                    <a:pt x="9" y="96"/>
                    <a:pt x="8" y="95"/>
                    <a:pt x="8" y="93"/>
                  </a:cubicBezTo>
                  <a:cubicBezTo>
                    <a:pt x="8" y="11"/>
                    <a:pt x="8" y="11"/>
                    <a:pt x="8" y="11"/>
                  </a:cubicBezTo>
                  <a:cubicBezTo>
                    <a:pt x="8" y="9"/>
                    <a:pt x="9" y="8"/>
                    <a:pt x="11" y="8"/>
                  </a:cubicBezTo>
                  <a:cubicBezTo>
                    <a:pt x="117" y="8"/>
                    <a:pt x="117" y="8"/>
                    <a:pt x="117" y="8"/>
                  </a:cubicBezTo>
                  <a:cubicBezTo>
                    <a:pt x="119" y="8"/>
                    <a:pt x="120" y="9"/>
                    <a:pt x="120" y="11"/>
                  </a:cubicBezTo>
                  <a:lnTo>
                    <a:pt x="120" y="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32" name="Freeform 14">
              <a:extLst>
                <a:ext uri="{FF2B5EF4-FFF2-40B4-BE49-F238E27FC236}">
                  <a16:creationId xmlns:a16="http://schemas.microsoft.com/office/drawing/2014/main" id="{70E97649-0977-4B81-87A5-70A23FEF7F8D}"/>
                </a:ext>
              </a:extLst>
            </p:cNvPr>
            <p:cNvSpPr>
              <a:spLocks noEditPoints="1"/>
            </p:cNvSpPr>
            <p:nvPr/>
          </p:nvSpPr>
          <p:spPr bwMode="auto">
            <a:xfrm>
              <a:off x="6781801" y="947738"/>
              <a:ext cx="368300" cy="247650"/>
            </a:xfrm>
            <a:custGeom>
              <a:avLst/>
              <a:gdLst>
                <a:gd name="T0" fmla="*/ 89 w 96"/>
                <a:gd name="T1" fmla="*/ 0 h 64"/>
                <a:gd name="T2" fmla="*/ 7 w 96"/>
                <a:gd name="T3" fmla="*/ 0 h 64"/>
                <a:gd name="T4" fmla="*/ 0 w 96"/>
                <a:gd name="T5" fmla="*/ 7 h 64"/>
                <a:gd name="T6" fmla="*/ 0 w 96"/>
                <a:gd name="T7" fmla="*/ 57 h 64"/>
                <a:gd name="T8" fmla="*/ 7 w 96"/>
                <a:gd name="T9" fmla="*/ 64 h 64"/>
                <a:gd name="T10" fmla="*/ 89 w 96"/>
                <a:gd name="T11" fmla="*/ 64 h 64"/>
                <a:gd name="T12" fmla="*/ 96 w 96"/>
                <a:gd name="T13" fmla="*/ 57 h 64"/>
                <a:gd name="T14" fmla="*/ 96 w 96"/>
                <a:gd name="T15" fmla="*/ 7 h 64"/>
                <a:gd name="T16" fmla="*/ 89 w 96"/>
                <a:gd name="T17" fmla="*/ 0 h 64"/>
                <a:gd name="T18" fmla="*/ 92 w 96"/>
                <a:gd name="T19" fmla="*/ 57 h 64"/>
                <a:gd name="T20" fmla="*/ 89 w 96"/>
                <a:gd name="T21" fmla="*/ 60 h 64"/>
                <a:gd name="T22" fmla="*/ 7 w 96"/>
                <a:gd name="T23" fmla="*/ 60 h 64"/>
                <a:gd name="T24" fmla="*/ 4 w 96"/>
                <a:gd name="T25" fmla="*/ 57 h 64"/>
                <a:gd name="T26" fmla="*/ 4 w 96"/>
                <a:gd name="T27" fmla="*/ 7 h 64"/>
                <a:gd name="T28" fmla="*/ 7 w 96"/>
                <a:gd name="T29" fmla="*/ 4 h 64"/>
                <a:gd name="T30" fmla="*/ 89 w 96"/>
                <a:gd name="T31" fmla="*/ 4 h 64"/>
                <a:gd name="T32" fmla="*/ 92 w 96"/>
                <a:gd name="T33" fmla="*/ 7 h 64"/>
                <a:gd name="T34" fmla="*/ 92 w 96"/>
                <a:gd name="T35" fmla="*/ 5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6" h="64">
                  <a:moveTo>
                    <a:pt x="89" y="0"/>
                  </a:moveTo>
                  <a:cubicBezTo>
                    <a:pt x="7" y="0"/>
                    <a:pt x="7" y="0"/>
                    <a:pt x="7" y="0"/>
                  </a:cubicBezTo>
                  <a:cubicBezTo>
                    <a:pt x="3" y="0"/>
                    <a:pt x="0" y="3"/>
                    <a:pt x="0" y="7"/>
                  </a:cubicBezTo>
                  <a:cubicBezTo>
                    <a:pt x="0" y="57"/>
                    <a:pt x="0" y="57"/>
                    <a:pt x="0" y="57"/>
                  </a:cubicBezTo>
                  <a:cubicBezTo>
                    <a:pt x="0" y="61"/>
                    <a:pt x="3" y="64"/>
                    <a:pt x="7" y="64"/>
                  </a:cubicBezTo>
                  <a:cubicBezTo>
                    <a:pt x="89" y="64"/>
                    <a:pt x="89" y="64"/>
                    <a:pt x="89" y="64"/>
                  </a:cubicBezTo>
                  <a:cubicBezTo>
                    <a:pt x="93" y="64"/>
                    <a:pt x="96" y="61"/>
                    <a:pt x="96" y="57"/>
                  </a:cubicBezTo>
                  <a:cubicBezTo>
                    <a:pt x="96" y="7"/>
                    <a:pt x="96" y="7"/>
                    <a:pt x="96" y="7"/>
                  </a:cubicBezTo>
                  <a:cubicBezTo>
                    <a:pt x="96" y="3"/>
                    <a:pt x="93" y="0"/>
                    <a:pt x="89" y="0"/>
                  </a:cubicBezTo>
                  <a:close/>
                  <a:moveTo>
                    <a:pt x="92" y="57"/>
                  </a:moveTo>
                  <a:cubicBezTo>
                    <a:pt x="92" y="59"/>
                    <a:pt x="91" y="60"/>
                    <a:pt x="89" y="60"/>
                  </a:cubicBezTo>
                  <a:cubicBezTo>
                    <a:pt x="7" y="60"/>
                    <a:pt x="7" y="60"/>
                    <a:pt x="7" y="60"/>
                  </a:cubicBezTo>
                  <a:cubicBezTo>
                    <a:pt x="5" y="60"/>
                    <a:pt x="4" y="59"/>
                    <a:pt x="4" y="57"/>
                  </a:cubicBezTo>
                  <a:cubicBezTo>
                    <a:pt x="4" y="7"/>
                    <a:pt x="4" y="7"/>
                    <a:pt x="4" y="7"/>
                  </a:cubicBezTo>
                  <a:cubicBezTo>
                    <a:pt x="4" y="5"/>
                    <a:pt x="5" y="4"/>
                    <a:pt x="7" y="4"/>
                  </a:cubicBezTo>
                  <a:cubicBezTo>
                    <a:pt x="89" y="4"/>
                    <a:pt x="89" y="4"/>
                    <a:pt x="89" y="4"/>
                  </a:cubicBezTo>
                  <a:cubicBezTo>
                    <a:pt x="91" y="4"/>
                    <a:pt x="92" y="5"/>
                    <a:pt x="92" y="7"/>
                  </a:cubicBezTo>
                  <a:lnTo>
                    <a:pt x="92"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33" name="Freeform 15">
              <a:extLst>
                <a:ext uri="{FF2B5EF4-FFF2-40B4-BE49-F238E27FC236}">
                  <a16:creationId xmlns:a16="http://schemas.microsoft.com/office/drawing/2014/main" id="{3BAAD3F2-51FC-4E06-A178-20A49E8E542D}"/>
                </a:ext>
              </a:extLst>
            </p:cNvPr>
            <p:cNvSpPr>
              <a:spLocks noEditPoints="1"/>
            </p:cNvSpPr>
            <p:nvPr/>
          </p:nvSpPr>
          <p:spPr bwMode="auto">
            <a:xfrm>
              <a:off x="6943726" y="1201738"/>
              <a:ext cx="46038" cy="47625"/>
            </a:xfrm>
            <a:custGeom>
              <a:avLst/>
              <a:gdLst>
                <a:gd name="T0" fmla="*/ 6 w 12"/>
                <a:gd name="T1" fmla="*/ 0 h 12"/>
                <a:gd name="T2" fmla="*/ 0 w 12"/>
                <a:gd name="T3" fmla="*/ 6 h 12"/>
                <a:gd name="T4" fmla="*/ 6 w 12"/>
                <a:gd name="T5" fmla="*/ 12 h 12"/>
                <a:gd name="T6" fmla="*/ 12 w 12"/>
                <a:gd name="T7" fmla="*/ 6 h 12"/>
                <a:gd name="T8" fmla="*/ 6 w 12"/>
                <a:gd name="T9" fmla="*/ 0 h 12"/>
                <a:gd name="T10" fmla="*/ 6 w 12"/>
                <a:gd name="T11" fmla="*/ 8 h 12"/>
                <a:gd name="T12" fmla="*/ 4 w 12"/>
                <a:gd name="T13" fmla="*/ 6 h 12"/>
                <a:gd name="T14" fmla="*/ 6 w 12"/>
                <a:gd name="T15" fmla="*/ 4 h 12"/>
                <a:gd name="T16" fmla="*/ 8 w 12"/>
                <a:gd name="T17" fmla="*/ 6 h 12"/>
                <a:gd name="T18" fmla="*/ 6 w 12"/>
                <a:gd name="T19"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2">
                  <a:moveTo>
                    <a:pt x="6" y="0"/>
                  </a:moveTo>
                  <a:cubicBezTo>
                    <a:pt x="3" y="0"/>
                    <a:pt x="0" y="3"/>
                    <a:pt x="0" y="6"/>
                  </a:cubicBezTo>
                  <a:cubicBezTo>
                    <a:pt x="0" y="9"/>
                    <a:pt x="3" y="12"/>
                    <a:pt x="6" y="12"/>
                  </a:cubicBezTo>
                  <a:cubicBezTo>
                    <a:pt x="9" y="12"/>
                    <a:pt x="12" y="9"/>
                    <a:pt x="12" y="6"/>
                  </a:cubicBezTo>
                  <a:cubicBezTo>
                    <a:pt x="12" y="3"/>
                    <a:pt x="9" y="0"/>
                    <a:pt x="6" y="0"/>
                  </a:cubicBezTo>
                  <a:close/>
                  <a:moveTo>
                    <a:pt x="6" y="8"/>
                  </a:moveTo>
                  <a:cubicBezTo>
                    <a:pt x="5" y="8"/>
                    <a:pt x="4" y="7"/>
                    <a:pt x="4" y="6"/>
                  </a:cubicBezTo>
                  <a:cubicBezTo>
                    <a:pt x="4" y="5"/>
                    <a:pt x="5" y="4"/>
                    <a:pt x="6" y="4"/>
                  </a:cubicBezTo>
                  <a:cubicBezTo>
                    <a:pt x="7" y="4"/>
                    <a:pt x="8" y="5"/>
                    <a:pt x="8" y="6"/>
                  </a:cubicBezTo>
                  <a:cubicBezTo>
                    <a:pt x="8" y="7"/>
                    <a:pt x="7" y="8"/>
                    <a:pt x="6"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34" name="Freeform 16">
              <a:extLst>
                <a:ext uri="{FF2B5EF4-FFF2-40B4-BE49-F238E27FC236}">
                  <a16:creationId xmlns:a16="http://schemas.microsoft.com/office/drawing/2014/main" id="{C5CEA2A5-13AC-4991-8836-564C5EB2E230}"/>
                </a:ext>
              </a:extLst>
            </p:cNvPr>
            <p:cNvSpPr>
              <a:spLocks/>
            </p:cNvSpPr>
            <p:nvPr/>
          </p:nvSpPr>
          <p:spPr bwMode="auto">
            <a:xfrm>
              <a:off x="6881813" y="1044575"/>
              <a:ext cx="61913" cy="65087"/>
            </a:xfrm>
            <a:custGeom>
              <a:avLst/>
              <a:gdLst>
                <a:gd name="T0" fmla="*/ 0 w 39"/>
                <a:gd name="T1" fmla="*/ 24 h 41"/>
                <a:gd name="T2" fmla="*/ 39 w 39"/>
                <a:gd name="T3" fmla="*/ 41 h 41"/>
                <a:gd name="T4" fmla="*/ 39 w 39"/>
                <a:gd name="T5" fmla="*/ 32 h 41"/>
                <a:gd name="T6" fmla="*/ 12 w 39"/>
                <a:gd name="T7" fmla="*/ 19 h 41"/>
                <a:gd name="T8" fmla="*/ 39 w 39"/>
                <a:gd name="T9" fmla="*/ 10 h 41"/>
                <a:gd name="T10" fmla="*/ 39 w 39"/>
                <a:gd name="T11" fmla="*/ 0 h 41"/>
                <a:gd name="T12" fmla="*/ 0 w 39"/>
                <a:gd name="T13" fmla="*/ 17 h 41"/>
                <a:gd name="T14" fmla="*/ 0 w 39"/>
                <a:gd name="T15" fmla="*/ 24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41">
                  <a:moveTo>
                    <a:pt x="0" y="24"/>
                  </a:moveTo>
                  <a:lnTo>
                    <a:pt x="39" y="41"/>
                  </a:lnTo>
                  <a:lnTo>
                    <a:pt x="39" y="32"/>
                  </a:lnTo>
                  <a:lnTo>
                    <a:pt x="12" y="19"/>
                  </a:lnTo>
                  <a:lnTo>
                    <a:pt x="39" y="10"/>
                  </a:lnTo>
                  <a:lnTo>
                    <a:pt x="39" y="0"/>
                  </a:lnTo>
                  <a:lnTo>
                    <a:pt x="0" y="17"/>
                  </a:lnTo>
                  <a:lnTo>
                    <a:pt x="0"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35" name="Freeform 17">
              <a:extLst>
                <a:ext uri="{FF2B5EF4-FFF2-40B4-BE49-F238E27FC236}">
                  <a16:creationId xmlns:a16="http://schemas.microsoft.com/office/drawing/2014/main" id="{3F8E5AEC-20F9-4350-91FD-B6C1B69868DE}"/>
                </a:ext>
              </a:extLst>
            </p:cNvPr>
            <p:cNvSpPr>
              <a:spLocks/>
            </p:cNvSpPr>
            <p:nvPr/>
          </p:nvSpPr>
          <p:spPr bwMode="auto">
            <a:xfrm>
              <a:off x="6950076" y="1033463"/>
              <a:ext cx="31750" cy="87312"/>
            </a:xfrm>
            <a:custGeom>
              <a:avLst/>
              <a:gdLst>
                <a:gd name="T0" fmla="*/ 7 w 8"/>
                <a:gd name="T1" fmla="*/ 0 h 23"/>
                <a:gd name="T2" fmla="*/ 5 w 8"/>
                <a:gd name="T3" fmla="*/ 0 h 23"/>
                <a:gd name="T4" fmla="*/ 5 w 8"/>
                <a:gd name="T5" fmla="*/ 2 h 23"/>
                <a:gd name="T6" fmla="*/ 0 w 8"/>
                <a:gd name="T7" fmla="*/ 20 h 23"/>
                <a:gd name="T8" fmla="*/ 0 w 8"/>
                <a:gd name="T9" fmla="*/ 22 h 23"/>
                <a:gd name="T10" fmla="*/ 2 w 8"/>
                <a:gd name="T11" fmla="*/ 23 h 23"/>
                <a:gd name="T12" fmla="*/ 3 w 8"/>
                <a:gd name="T13" fmla="*/ 23 h 23"/>
                <a:gd name="T14" fmla="*/ 3 w 8"/>
                <a:gd name="T15" fmla="*/ 22 h 23"/>
                <a:gd name="T16" fmla="*/ 4 w 8"/>
                <a:gd name="T17" fmla="*/ 21 h 23"/>
                <a:gd name="T18" fmla="*/ 8 w 8"/>
                <a:gd name="T19" fmla="*/ 3 h 23"/>
                <a:gd name="T20" fmla="*/ 8 w 8"/>
                <a:gd name="T21" fmla="*/ 1 h 23"/>
                <a:gd name="T22" fmla="*/ 8 w 8"/>
                <a:gd name="T23" fmla="*/ 0 h 23"/>
                <a:gd name="T24" fmla="*/ 7 w 8"/>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 h="23">
                  <a:moveTo>
                    <a:pt x="7" y="0"/>
                  </a:moveTo>
                  <a:cubicBezTo>
                    <a:pt x="6" y="0"/>
                    <a:pt x="6" y="0"/>
                    <a:pt x="5" y="0"/>
                  </a:cubicBezTo>
                  <a:cubicBezTo>
                    <a:pt x="5" y="0"/>
                    <a:pt x="5" y="1"/>
                    <a:pt x="5" y="2"/>
                  </a:cubicBezTo>
                  <a:cubicBezTo>
                    <a:pt x="0" y="20"/>
                    <a:pt x="0" y="20"/>
                    <a:pt x="0" y="20"/>
                  </a:cubicBezTo>
                  <a:cubicBezTo>
                    <a:pt x="0" y="21"/>
                    <a:pt x="0" y="22"/>
                    <a:pt x="0" y="22"/>
                  </a:cubicBezTo>
                  <a:cubicBezTo>
                    <a:pt x="0" y="23"/>
                    <a:pt x="1" y="23"/>
                    <a:pt x="2" y="23"/>
                  </a:cubicBezTo>
                  <a:cubicBezTo>
                    <a:pt x="2" y="23"/>
                    <a:pt x="2" y="23"/>
                    <a:pt x="3" y="23"/>
                  </a:cubicBezTo>
                  <a:cubicBezTo>
                    <a:pt x="3" y="23"/>
                    <a:pt x="3" y="22"/>
                    <a:pt x="3" y="22"/>
                  </a:cubicBezTo>
                  <a:cubicBezTo>
                    <a:pt x="3" y="22"/>
                    <a:pt x="3" y="21"/>
                    <a:pt x="4" y="21"/>
                  </a:cubicBezTo>
                  <a:cubicBezTo>
                    <a:pt x="8" y="3"/>
                    <a:pt x="8" y="3"/>
                    <a:pt x="8" y="3"/>
                  </a:cubicBezTo>
                  <a:cubicBezTo>
                    <a:pt x="8" y="2"/>
                    <a:pt x="8" y="1"/>
                    <a:pt x="8" y="1"/>
                  </a:cubicBezTo>
                  <a:cubicBezTo>
                    <a:pt x="8" y="0"/>
                    <a:pt x="8" y="0"/>
                    <a:pt x="8" y="0"/>
                  </a:cubicBezTo>
                  <a:cubicBezTo>
                    <a:pt x="8" y="0"/>
                    <a:pt x="7"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36" name="Freeform 18">
              <a:extLst>
                <a:ext uri="{FF2B5EF4-FFF2-40B4-BE49-F238E27FC236}">
                  <a16:creationId xmlns:a16="http://schemas.microsoft.com/office/drawing/2014/main" id="{576DA0E8-6B5B-4305-BCD1-46AE3234B6C2}"/>
                </a:ext>
              </a:extLst>
            </p:cNvPr>
            <p:cNvSpPr>
              <a:spLocks/>
            </p:cNvSpPr>
            <p:nvPr/>
          </p:nvSpPr>
          <p:spPr bwMode="auto">
            <a:xfrm>
              <a:off x="6989763" y="1044575"/>
              <a:ext cx="60325" cy="65087"/>
            </a:xfrm>
            <a:custGeom>
              <a:avLst/>
              <a:gdLst>
                <a:gd name="T0" fmla="*/ 0 w 38"/>
                <a:gd name="T1" fmla="*/ 10 h 41"/>
                <a:gd name="T2" fmla="*/ 26 w 38"/>
                <a:gd name="T3" fmla="*/ 19 h 41"/>
                <a:gd name="T4" fmla="*/ 0 w 38"/>
                <a:gd name="T5" fmla="*/ 32 h 41"/>
                <a:gd name="T6" fmla="*/ 0 w 38"/>
                <a:gd name="T7" fmla="*/ 41 h 41"/>
                <a:gd name="T8" fmla="*/ 38 w 38"/>
                <a:gd name="T9" fmla="*/ 24 h 41"/>
                <a:gd name="T10" fmla="*/ 38 w 38"/>
                <a:gd name="T11" fmla="*/ 17 h 41"/>
                <a:gd name="T12" fmla="*/ 0 w 38"/>
                <a:gd name="T13" fmla="*/ 0 h 41"/>
                <a:gd name="T14" fmla="*/ 0 w 38"/>
                <a:gd name="T15" fmla="*/ 10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41">
                  <a:moveTo>
                    <a:pt x="0" y="10"/>
                  </a:moveTo>
                  <a:lnTo>
                    <a:pt x="26" y="19"/>
                  </a:lnTo>
                  <a:lnTo>
                    <a:pt x="0" y="32"/>
                  </a:lnTo>
                  <a:lnTo>
                    <a:pt x="0" y="41"/>
                  </a:lnTo>
                  <a:lnTo>
                    <a:pt x="38" y="24"/>
                  </a:lnTo>
                  <a:lnTo>
                    <a:pt x="38" y="17"/>
                  </a:lnTo>
                  <a:lnTo>
                    <a:pt x="0" y="0"/>
                  </a:lnTo>
                  <a:lnTo>
                    <a:pt x="0"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grpSp>
      <p:sp>
        <p:nvSpPr>
          <p:cNvPr id="37" name="Freeform 22">
            <a:extLst>
              <a:ext uri="{FF2B5EF4-FFF2-40B4-BE49-F238E27FC236}">
                <a16:creationId xmlns:a16="http://schemas.microsoft.com/office/drawing/2014/main" id="{D8626EBB-7C2F-4B4D-956C-D68523F6E74E}"/>
              </a:ext>
            </a:extLst>
          </p:cNvPr>
          <p:cNvSpPr>
            <a:spLocks noEditPoints="1"/>
          </p:cNvSpPr>
          <p:nvPr/>
        </p:nvSpPr>
        <p:spPr bwMode="auto">
          <a:xfrm>
            <a:off x="2547232" y="2956465"/>
            <a:ext cx="290552" cy="292334"/>
          </a:xfrm>
          <a:custGeom>
            <a:avLst/>
            <a:gdLst>
              <a:gd name="T0" fmla="*/ 326 w 326"/>
              <a:gd name="T1" fmla="*/ 108 h 328"/>
              <a:gd name="T2" fmla="*/ 219 w 326"/>
              <a:gd name="T3" fmla="*/ 0 h 328"/>
              <a:gd name="T4" fmla="*/ 31 w 326"/>
              <a:gd name="T5" fmla="*/ 188 h 328"/>
              <a:gd name="T6" fmla="*/ 0 w 326"/>
              <a:gd name="T7" fmla="*/ 328 h 328"/>
              <a:gd name="T8" fmla="*/ 139 w 326"/>
              <a:gd name="T9" fmla="*/ 295 h 328"/>
              <a:gd name="T10" fmla="*/ 326 w 326"/>
              <a:gd name="T11" fmla="*/ 108 h 328"/>
              <a:gd name="T12" fmla="*/ 129 w 326"/>
              <a:gd name="T13" fmla="*/ 275 h 328"/>
              <a:gd name="T14" fmla="*/ 112 w 326"/>
              <a:gd name="T15" fmla="*/ 258 h 328"/>
              <a:gd name="T16" fmla="*/ 280 w 326"/>
              <a:gd name="T17" fmla="*/ 91 h 328"/>
              <a:gd name="T18" fmla="*/ 297 w 326"/>
              <a:gd name="T19" fmla="*/ 108 h 328"/>
              <a:gd name="T20" fmla="*/ 129 w 326"/>
              <a:gd name="T21" fmla="*/ 275 h 328"/>
              <a:gd name="T22" fmla="*/ 67 w 326"/>
              <a:gd name="T23" fmla="*/ 290 h 328"/>
              <a:gd name="T24" fmla="*/ 37 w 326"/>
              <a:gd name="T25" fmla="*/ 260 h 328"/>
              <a:gd name="T26" fmla="*/ 48 w 326"/>
              <a:gd name="T27" fmla="*/ 208 h 328"/>
              <a:gd name="T28" fmla="*/ 66 w 326"/>
              <a:gd name="T29" fmla="*/ 226 h 328"/>
              <a:gd name="T30" fmla="*/ 66 w 326"/>
              <a:gd name="T31" fmla="*/ 226 h 328"/>
              <a:gd name="T32" fmla="*/ 105 w 326"/>
              <a:gd name="T33" fmla="*/ 265 h 328"/>
              <a:gd name="T34" fmla="*/ 105 w 326"/>
              <a:gd name="T35" fmla="*/ 265 h 328"/>
              <a:gd name="T36" fmla="*/ 119 w 326"/>
              <a:gd name="T37" fmla="*/ 278 h 328"/>
              <a:gd name="T38" fmla="*/ 67 w 326"/>
              <a:gd name="T39" fmla="*/ 290 h 328"/>
              <a:gd name="T40" fmla="*/ 272 w 326"/>
              <a:gd name="T41" fmla="*/ 83 h 328"/>
              <a:gd name="T42" fmla="*/ 105 w 326"/>
              <a:gd name="T43" fmla="*/ 250 h 328"/>
              <a:gd name="T44" fmla="*/ 80 w 326"/>
              <a:gd name="T45" fmla="*/ 226 h 328"/>
              <a:gd name="T46" fmla="*/ 248 w 326"/>
              <a:gd name="T47" fmla="*/ 59 h 328"/>
              <a:gd name="T48" fmla="*/ 272 w 326"/>
              <a:gd name="T49" fmla="*/ 83 h 328"/>
              <a:gd name="T50" fmla="*/ 219 w 326"/>
              <a:gd name="T51" fmla="*/ 30 h 328"/>
              <a:gd name="T52" fmla="*/ 240 w 326"/>
              <a:gd name="T53" fmla="*/ 51 h 328"/>
              <a:gd name="T54" fmla="*/ 73 w 326"/>
              <a:gd name="T55" fmla="*/ 218 h 328"/>
              <a:gd name="T56" fmla="*/ 52 w 326"/>
              <a:gd name="T57" fmla="*/ 197 h 328"/>
              <a:gd name="T58" fmla="*/ 219 w 326"/>
              <a:gd name="T59" fmla="*/ 30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26" h="328">
                <a:moveTo>
                  <a:pt x="326" y="108"/>
                </a:moveTo>
                <a:lnTo>
                  <a:pt x="219" y="0"/>
                </a:lnTo>
                <a:lnTo>
                  <a:pt x="31" y="188"/>
                </a:lnTo>
                <a:lnTo>
                  <a:pt x="0" y="328"/>
                </a:lnTo>
                <a:lnTo>
                  <a:pt x="139" y="295"/>
                </a:lnTo>
                <a:lnTo>
                  <a:pt x="326" y="108"/>
                </a:lnTo>
                <a:close/>
                <a:moveTo>
                  <a:pt x="129" y="275"/>
                </a:moveTo>
                <a:lnTo>
                  <a:pt x="112" y="258"/>
                </a:lnTo>
                <a:lnTo>
                  <a:pt x="280" y="91"/>
                </a:lnTo>
                <a:lnTo>
                  <a:pt x="297" y="108"/>
                </a:lnTo>
                <a:lnTo>
                  <a:pt x="129" y="275"/>
                </a:lnTo>
                <a:close/>
                <a:moveTo>
                  <a:pt x="67" y="290"/>
                </a:moveTo>
                <a:lnTo>
                  <a:pt x="37" y="260"/>
                </a:lnTo>
                <a:lnTo>
                  <a:pt x="48" y="208"/>
                </a:lnTo>
                <a:lnTo>
                  <a:pt x="66" y="226"/>
                </a:lnTo>
                <a:lnTo>
                  <a:pt x="66" y="226"/>
                </a:lnTo>
                <a:lnTo>
                  <a:pt x="105" y="265"/>
                </a:lnTo>
                <a:lnTo>
                  <a:pt x="105" y="265"/>
                </a:lnTo>
                <a:lnTo>
                  <a:pt x="119" y="278"/>
                </a:lnTo>
                <a:lnTo>
                  <a:pt x="67" y="290"/>
                </a:lnTo>
                <a:close/>
                <a:moveTo>
                  <a:pt x="272" y="83"/>
                </a:moveTo>
                <a:lnTo>
                  <a:pt x="105" y="250"/>
                </a:lnTo>
                <a:lnTo>
                  <a:pt x="80" y="226"/>
                </a:lnTo>
                <a:lnTo>
                  <a:pt x="248" y="59"/>
                </a:lnTo>
                <a:lnTo>
                  <a:pt x="272" y="83"/>
                </a:lnTo>
                <a:close/>
                <a:moveTo>
                  <a:pt x="219" y="30"/>
                </a:moveTo>
                <a:lnTo>
                  <a:pt x="240" y="51"/>
                </a:lnTo>
                <a:lnTo>
                  <a:pt x="73" y="218"/>
                </a:lnTo>
                <a:lnTo>
                  <a:pt x="52" y="197"/>
                </a:lnTo>
                <a:lnTo>
                  <a:pt x="219" y="30"/>
                </a:lnTo>
                <a:close/>
              </a:path>
            </a:pathLst>
          </a:custGeom>
          <a:solidFill>
            <a:srgbClr val="31A8DF"/>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grpSp>
        <p:nvGrpSpPr>
          <p:cNvPr id="38" name="Group 35">
            <a:extLst>
              <a:ext uri="{FF2B5EF4-FFF2-40B4-BE49-F238E27FC236}">
                <a16:creationId xmlns:a16="http://schemas.microsoft.com/office/drawing/2014/main" id="{67DFB65F-C86B-4D91-A6D2-F64ABCEE974B}"/>
              </a:ext>
            </a:extLst>
          </p:cNvPr>
          <p:cNvGrpSpPr/>
          <p:nvPr/>
        </p:nvGrpSpPr>
        <p:grpSpPr>
          <a:xfrm rot="2700000">
            <a:off x="2597160" y="4611965"/>
            <a:ext cx="190699" cy="332324"/>
            <a:chOff x="4732338" y="4783138"/>
            <a:chExt cx="703263" cy="1225550"/>
          </a:xfrm>
          <a:solidFill>
            <a:srgbClr val="7B67AD"/>
          </a:solidFill>
        </p:grpSpPr>
        <p:sp>
          <p:nvSpPr>
            <p:cNvPr id="39" name="Freeform 30">
              <a:extLst>
                <a:ext uri="{FF2B5EF4-FFF2-40B4-BE49-F238E27FC236}">
                  <a16:creationId xmlns:a16="http://schemas.microsoft.com/office/drawing/2014/main" id="{D181092A-75C8-4AA2-A040-06E80F4F27A3}"/>
                </a:ext>
              </a:extLst>
            </p:cNvPr>
            <p:cNvSpPr>
              <a:spLocks noEditPoints="1"/>
            </p:cNvSpPr>
            <p:nvPr/>
          </p:nvSpPr>
          <p:spPr bwMode="auto">
            <a:xfrm>
              <a:off x="4732338" y="4783138"/>
              <a:ext cx="703263" cy="1173163"/>
            </a:xfrm>
            <a:custGeom>
              <a:avLst/>
              <a:gdLst>
                <a:gd name="T0" fmla="*/ 50 w 184"/>
                <a:gd name="T1" fmla="*/ 310 h 310"/>
                <a:gd name="T2" fmla="*/ 32 w 184"/>
                <a:gd name="T3" fmla="*/ 282 h 310"/>
                <a:gd name="T4" fmla="*/ 10 w 184"/>
                <a:gd name="T5" fmla="*/ 199 h 310"/>
                <a:gd name="T6" fmla="*/ 39 w 184"/>
                <a:gd name="T7" fmla="*/ 171 h 310"/>
                <a:gd name="T8" fmla="*/ 30 w 184"/>
                <a:gd name="T9" fmla="*/ 116 h 310"/>
                <a:gd name="T10" fmla="*/ 36 w 184"/>
                <a:gd name="T11" fmla="*/ 73 h 310"/>
                <a:gd name="T12" fmla="*/ 36 w 184"/>
                <a:gd name="T13" fmla="*/ 72 h 310"/>
                <a:gd name="T14" fmla="*/ 92 w 184"/>
                <a:gd name="T15" fmla="*/ 0 h 310"/>
                <a:gd name="T16" fmla="*/ 148 w 184"/>
                <a:gd name="T17" fmla="*/ 72 h 310"/>
                <a:gd name="T18" fmla="*/ 148 w 184"/>
                <a:gd name="T19" fmla="*/ 73 h 310"/>
                <a:gd name="T20" fmla="*/ 155 w 184"/>
                <a:gd name="T21" fmla="*/ 116 h 310"/>
                <a:gd name="T22" fmla="*/ 145 w 184"/>
                <a:gd name="T23" fmla="*/ 171 h 310"/>
                <a:gd name="T24" fmla="*/ 174 w 184"/>
                <a:gd name="T25" fmla="*/ 199 h 310"/>
                <a:gd name="T26" fmla="*/ 153 w 184"/>
                <a:gd name="T27" fmla="*/ 282 h 310"/>
                <a:gd name="T28" fmla="*/ 134 w 184"/>
                <a:gd name="T29" fmla="*/ 310 h 310"/>
                <a:gd name="T30" fmla="*/ 134 w 184"/>
                <a:gd name="T31" fmla="*/ 276 h 310"/>
                <a:gd name="T32" fmla="*/ 118 w 184"/>
                <a:gd name="T33" fmla="*/ 239 h 310"/>
                <a:gd name="T34" fmla="*/ 118 w 184"/>
                <a:gd name="T35" fmla="*/ 240 h 310"/>
                <a:gd name="T36" fmla="*/ 115 w 184"/>
                <a:gd name="T37" fmla="*/ 246 h 310"/>
                <a:gd name="T38" fmla="*/ 108 w 184"/>
                <a:gd name="T39" fmla="*/ 245 h 310"/>
                <a:gd name="T40" fmla="*/ 76 w 184"/>
                <a:gd name="T41" fmla="*/ 245 h 310"/>
                <a:gd name="T42" fmla="*/ 69 w 184"/>
                <a:gd name="T43" fmla="*/ 246 h 310"/>
                <a:gd name="T44" fmla="*/ 66 w 184"/>
                <a:gd name="T45" fmla="*/ 240 h 310"/>
                <a:gd name="T46" fmla="*/ 66 w 184"/>
                <a:gd name="T47" fmla="*/ 239 h 310"/>
                <a:gd name="T48" fmla="*/ 50 w 184"/>
                <a:gd name="T49" fmla="*/ 276 h 310"/>
                <a:gd name="T50" fmla="*/ 50 w 184"/>
                <a:gd name="T51" fmla="*/ 310 h 310"/>
                <a:gd name="T52" fmla="*/ 55 w 184"/>
                <a:gd name="T53" fmla="*/ 79 h 310"/>
                <a:gd name="T54" fmla="*/ 50 w 184"/>
                <a:gd name="T55" fmla="*/ 116 h 310"/>
                <a:gd name="T56" fmla="*/ 61 w 184"/>
                <a:gd name="T57" fmla="*/ 174 h 310"/>
                <a:gd name="T58" fmla="*/ 64 w 184"/>
                <a:gd name="T59" fmla="*/ 184 h 310"/>
                <a:gd name="T60" fmla="*/ 54 w 184"/>
                <a:gd name="T61" fmla="*/ 187 h 310"/>
                <a:gd name="T62" fmla="*/ 29 w 184"/>
                <a:gd name="T63" fmla="*/ 205 h 310"/>
                <a:gd name="T64" fmla="*/ 36 w 184"/>
                <a:gd name="T65" fmla="*/ 247 h 310"/>
                <a:gd name="T66" fmla="*/ 65 w 184"/>
                <a:gd name="T67" fmla="*/ 215 h 310"/>
                <a:gd name="T68" fmla="*/ 74 w 184"/>
                <a:gd name="T69" fmla="*/ 209 h 310"/>
                <a:gd name="T70" fmla="*/ 79 w 184"/>
                <a:gd name="T71" fmla="*/ 219 h 310"/>
                <a:gd name="T72" fmla="*/ 82 w 184"/>
                <a:gd name="T73" fmla="*/ 225 h 310"/>
                <a:gd name="T74" fmla="*/ 103 w 184"/>
                <a:gd name="T75" fmla="*/ 225 h 310"/>
                <a:gd name="T76" fmla="*/ 105 w 184"/>
                <a:gd name="T77" fmla="*/ 219 h 310"/>
                <a:gd name="T78" fmla="*/ 110 w 184"/>
                <a:gd name="T79" fmla="*/ 209 h 310"/>
                <a:gd name="T80" fmla="*/ 120 w 184"/>
                <a:gd name="T81" fmla="*/ 215 h 310"/>
                <a:gd name="T82" fmla="*/ 148 w 184"/>
                <a:gd name="T83" fmla="*/ 247 h 310"/>
                <a:gd name="T84" fmla="*/ 155 w 184"/>
                <a:gd name="T85" fmla="*/ 205 h 310"/>
                <a:gd name="T86" fmla="*/ 130 w 184"/>
                <a:gd name="T87" fmla="*/ 187 h 310"/>
                <a:gd name="T88" fmla="*/ 120 w 184"/>
                <a:gd name="T89" fmla="*/ 184 h 310"/>
                <a:gd name="T90" fmla="*/ 123 w 184"/>
                <a:gd name="T91" fmla="*/ 174 h 310"/>
                <a:gd name="T92" fmla="*/ 135 w 184"/>
                <a:gd name="T93" fmla="*/ 116 h 310"/>
                <a:gd name="T94" fmla="*/ 129 w 184"/>
                <a:gd name="T95" fmla="*/ 79 h 310"/>
                <a:gd name="T96" fmla="*/ 92 w 184"/>
                <a:gd name="T97" fmla="*/ 21 h 310"/>
                <a:gd name="T98" fmla="*/ 55 w 184"/>
                <a:gd name="T99" fmla="*/ 79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4" h="310">
                  <a:moveTo>
                    <a:pt x="50" y="310"/>
                  </a:moveTo>
                  <a:cubicBezTo>
                    <a:pt x="32" y="282"/>
                    <a:pt x="32" y="282"/>
                    <a:pt x="32" y="282"/>
                  </a:cubicBezTo>
                  <a:cubicBezTo>
                    <a:pt x="28" y="276"/>
                    <a:pt x="0" y="230"/>
                    <a:pt x="10" y="199"/>
                  </a:cubicBezTo>
                  <a:cubicBezTo>
                    <a:pt x="14" y="187"/>
                    <a:pt x="24" y="178"/>
                    <a:pt x="39" y="171"/>
                  </a:cubicBezTo>
                  <a:cubicBezTo>
                    <a:pt x="33" y="151"/>
                    <a:pt x="30" y="132"/>
                    <a:pt x="30" y="116"/>
                  </a:cubicBezTo>
                  <a:cubicBezTo>
                    <a:pt x="30" y="102"/>
                    <a:pt x="32" y="87"/>
                    <a:pt x="36" y="73"/>
                  </a:cubicBezTo>
                  <a:cubicBezTo>
                    <a:pt x="36" y="72"/>
                    <a:pt x="36" y="72"/>
                    <a:pt x="36" y="72"/>
                  </a:cubicBezTo>
                  <a:cubicBezTo>
                    <a:pt x="50" y="35"/>
                    <a:pt x="77" y="0"/>
                    <a:pt x="92" y="0"/>
                  </a:cubicBezTo>
                  <a:cubicBezTo>
                    <a:pt x="107" y="0"/>
                    <a:pt x="134" y="35"/>
                    <a:pt x="148" y="72"/>
                  </a:cubicBezTo>
                  <a:cubicBezTo>
                    <a:pt x="148" y="73"/>
                    <a:pt x="148" y="73"/>
                    <a:pt x="148" y="73"/>
                  </a:cubicBezTo>
                  <a:cubicBezTo>
                    <a:pt x="152" y="87"/>
                    <a:pt x="155" y="102"/>
                    <a:pt x="155" y="116"/>
                  </a:cubicBezTo>
                  <a:cubicBezTo>
                    <a:pt x="155" y="132"/>
                    <a:pt x="152" y="151"/>
                    <a:pt x="145" y="171"/>
                  </a:cubicBezTo>
                  <a:cubicBezTo>
                    <a:pt x="160" y="178"/>
                    <a:pt x="170" y="187"/>
                    <a:pt x="174" y="199"/>
                  </a:cubicBezTo>
                  <a:cubicBezTo>
                    <a:pt x="184" y="230"/>
                    <a:pt x="156" y="276"/>
                    <a:pt x="153" y="282"/>
                  </a:cubicBezTo>
                  <a:cubicBezTo>
                    <a:pt x="134" y="310"/>
                    <a:pt x="134" y="310"/>
                    <a:pt x="134" y="310"/>
                  </a:cubicBezTo>
                  <a:cubicBezTo>
                    <a:pt x="134" y="276"/>
                    <a:pt x="134" y="276"/>
                    <a:pt x="134" y="276"/>
                  </a:cubicBezTo>
                  <a:cubicBezTo>
                    <a:pt x="134" y="262"/>
                    <a:pt x="128" y="248"/>
                    <a:pt x="118" y="239"/>
                  </a:cubicBezTo>
                  <a:cubicBezTo>
                    <a:pt x="118" y="239"/>
                    <a:pt x="118" y="239"/>
                    <a:pt x="118" y="240"/>
                  </a:cubicBezTo>
                  <a:cubicBezTo>
                    <a:pt x="115" y="246"/>
                    <a:pt x="115" y="246"/>
                    <a:pt x="115" y="246"/>
                  </a:cubicBezTo>
                  <a:cubicBezTo>
                    <a:pt x="108" y="245"/>
                    <a:pt x="108" y="245"/>
                    <a:pt x="108" y="245"/>
                  </a:cubicBezTo>
                  <a:cubicBezTo>
                    <a:pt x="98" y="245"/>
                    <a:pt x="87" y="245"/>
                    <a:pt x="76" y="245"/>
                  </a:cubicBezTo>
                  <a:cubicBezTo>
                    <a:pt x="69" y="246"/>
                    <a:pt x="69" y="246"/>
                    <a:pt x="69" y="246"/>
                  </a:cubicBezTo>
                  <a:cubicBezTo>
                    <a:pt x="66" y="240"/>
                    <a:pt x="66" y="240"/>
                    <a:pt x="66" y="240"/>
                  </a:cubicBezTo>
                  <a:cubicBezTo>
                    <a:pt x="66" y="239"/>
                    <a:pt x="66" y="239"/>
                    <a:pt x="66" y="239"/>
                  </a:cubicBezTo>
                  <a:cubicBezTo>
                    <a:pt x="56" y="249"/>
                    <a:pt x="50" y="262"/>
                    <a:pt x="50" y="276"/>
                  </a:cubicBezTo>
                  <a:lnTo>
                    <a:pt x="50" y="310"/>
                  </a:lnTo>
                  <a:close/>
                  <a:moveTo>
                    <a:pt x="55" y="79"/>
                  </a:moveTo>
                  <a:cubicBezTo>
                    <a:pt x="52" y="91"/>
                    <a:pt x="50" y="104"/>
                    <a:pt x="50" y="116"/>
                  </a:cubicBezTo>
                  <a:cubicBezTo>
                    <a:pt x="50" y="132"/>
                    <a:pt x="53" y="152"/>
                    <a:pt x="61" y="174"/>
                  </a:cubicBezTo>
                  <a:cubicBezTo>
                    <a:pt x="64" y="184"/>
                    <a:pt x="64" y="184"/>
                    <a:pt x="64" y="184"/>
                  </a:cubicBezTo>
                  <a:cubicBezTo>
                    <a:pt x="54" y="187"/>
                    <a:pt x="54" y="187"/>
                    <a:pt x="54" y="187"/>
                  </a:cubicBezTo>
                  <a:cubicBezTo>
                    <a:pt x="45" y="190"/>
                    <a:pt x="33" y="196"/>
                    <a:pt x="29" y="205"/>
                  </a:cubicBezTo>
                  <a:cubicBezTo>
                    <a:pt x="26" y="216"/>
                    <a:pt x="30" y="233"/>
                    <a:pt x="36" y="247"/>
                  </a:cubicBezTo>
                  <a:cubicBezTo>
                    <a:pt x="42" y="234"/>
                    <a:pt x="52" y="223"/>
                    <a:pt x="65" y="215"/>
                  </a:cubicBezTo>
                  <a:cubicBezTo>
                    <a:pt x="74" y="209"/>
                    <a:pt x="74" y="209"/>
                    <a:pt x="74" y="209"/>
                  </a:cubicBezTo>
                  <a:cubicBezTo>
                    <a:pt x="79" y="219"/>
                    <a:pt x="79" y="219"/>
                    <a:pt x="79" y="219"/>
                  </a:cubicBezTo>
                  <a:cubicBezTo>
                    <a:pt x="80" y="221"/>
                    <a:pt x="81" y="223"/>
                    <a:pt x="82" y="225"/>
                  </a:cubicBezTo>
                  <a:cubicBezTo>
                    <a:pt x="89" y="225"/>
                    <a:pt x="96" y="225"/>
                    <a:pt x="103" y="225"/>
                  </a:cubicBezTo>
                  <a:cubicBezTo>
                    <a:pt x="104" y="223"/>
                    <a:pt x="105" y="221"/>
                    <a:pt x="105" y="219"/>
                  </a:cubicBezTo>
                  <a:cubicBezTo>
                    <a:pt x="110" y="209"/>
                    <a:pt x="110" y="209"/>
                    <a:pt x="110" y="209"/>
                  </a:cubicBezTo>
                  <a:cubicBezTo>
                    <a:pt x="120" y="215"/>
                    <a:pt x="120" y="215"/>
                    <a:pt x="120" y="215"/>
                  </a:cubicBezTo>
                  <a:cubicBezTo>
                    <a:pt x="133" y="223"/>
                    <a:pt x="142" y="234"/>
                    <a:pt x="148" y="247"/>
                  </a:cubicBezTo>
                  <a:cubicBezTo>
                    <a:pt x="154" y="233"/>
                    <a:pt x="159" y="216"/>
                    <a:pt x="155" y="205"/>
                  </a:cubicBezTo>
                  <a:cubicBezTo>
                    <a:pt x="152" y="196"/>
                    <a:pt x="140" y="190"/>
                    <a:pt x="130" y="187"/>
                  </a:cubicBezTo>
                  <a:cubicBezTo>
                    <a:pt x="120" y="184"/>
                    <a:pt x="120" y="184"/>
                    <a:pt x="120" y="184"/>
                  </a:cubicBezTo>
                  <a:cubicBezTo>
                    <a:pt x="123" y="174"/>
                    <a:pt x="123" y="174"/>
                    <a:pt x="123" y="174"/>
                  </a:cubicBezTo>
                  <a:cubicBezTo>
                    <a:pt x="131" y="152"/>
                    <a:pt x="135" y="132"/>
                    <a:pt x="135" y="116"/>
                  </a:cubicBezTo>
                  <a:cubicBezTo>
                    <a:pt x="135" y="104"/>
                    <a:pt x="133" y="91"/>
                    <a:pt x="129" y="79"/>
                  </a:cubicBezTo>
                  <a:cubicBezTo>
                    <a:pt x="117" y="47"/>
                    <a:pt x="99" y="26"/>
                    <a:pt x="92" y="21"/>
                  </a:cubicBezTo>
                  <a:cubicBezTo>
                    <a:pt x="85" y="26"/>
                    <a:pt x="67" y="47"/>
                    <a:pt x="55"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40" name="Freeform 31">
              <a:extLst>
                <a:ext uri="{FF2B5EF4-FFF2-40B4-BE49-F238E27FC236}">
                  <a16:creationId xmlns:a16="http://schemas.microsoft.com/office/drawing/2014/main" id="{C5F7C843-D7F9-4149-825B-6620203D6C72}"/>
                </a:ext>
              </a:extLst>
            </p:cNvPr>
            <p:cNvSpPr>
              <a:spLocks noEditPoints="1"/>
            </p:cNvSpPr>
            <p:nvPr/>
          </p:nvSpPr>
          <p:spPr bwMode="auto">
            <a:xfrm>
              <a:off x="4960938" y="5127626"/>
              <a:ext cx="244475" cy="241300"/>
            </a:xfrm>
            <a:custGeom>
              <a:avLst/>
              <a:gdLst>
                <a:gd name="T0" fmla="*/ 32 w 64"/>
                <a:gd name="T1" fmla="*/ 64 h 64"/>
                <a:gd name="T2" fmla="*/ 0 w 64"/>
                <a:gd name="T3" fmla="*/ 32 h 64"/>
                <a:gd name="T4" fmla="*/ 32 w 64"/>
                <a:gd name="T5" fmla="*/ 0 h 64"/>
                <a:gd name="T6" fmla="*/ 64 w 64"/>
                <a:gd name="T7" fmla="*/ 32 h 64"/>
                <a:gd name="T8" fmla="*/ 32 w 64"/>
                <a:gd name="T9" fmla="*/ 64 h 64"/>
                <a:gd name="T10" fmla="*/ 32 w 64"/>
                <a:gd name="T11" fmla="*/ 12 h 64"/>
                <a:gd name="T12" fmla="*/ 12 w 64"/>
                <a:gd name="T13" fmla="*/ 32 h 64"/>
                <a:gd name="T14" fmla="*/ 32 w 64"/>
                <a:gd name="T15" fmla="*/ 52 h 64"/>
                <a:gd name="T16" fmla="*/ 52 w 64"/>
                <a:gd name="T17" fmla="*/ 32 h 64"/>
                <a:gd name="T18" fmla="*/ 32 w 64"/>
                <a:gd name="T19" fmla="*/ 1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64">
                  <a:moveTo>
                    <a:pt x="32" y="64"/>
                  </a:moveTo>
                  <a:cubicBezTo>
                    <a:pt x="14" y="64"/>
                    <a:pt x="0" y="50"/>
                    <a:pt x="0" y="32"/>
                  </a:cubicBezTo>
                  <a:cubicBezTo>
                    <a:pt x="0" y="14"/>
                    <a:pt x="14" y="0"/>
                    <a:pt x="32" y="0"/>
                  </a:cubicBezTo>
                  <a:cubicBezTo>
                    <a:pt x="50" y="0"/>
                    <a:pt x="64" y="14"/>
                    <a:pt x="64" y="32"/>
                  </a:cubicBezTo>
                  <a:cubicBezTo>
                    <a:pt x="64" y="50"/>
                    <a:pt x="50" y="64"/>
                    <a:pt x="32" y="64"/>
                  </a:cubicBezTo>
                  <a:close/>
                  <a:moveTo>
                    <a:pt x="32" y="12"/>
                  </a:moveTo>
                  <a:cubicBezTo>
                    <a:pt x="21" y="12"/>
                    <a:pt x="12" y="21"/>
                    <a:pt x="12" y="32"/>
                  </a:cubicBezTo>
                  <a:cubicBezTo>
                    <a:pt x="12" y="43"/>
                    <a:pt x="21" y="52"/>
                    <a:pt x="32" y="52"/>
                  </a:cubicBezTo>
                  <a:cubicBezTo>
                    <a:pt x="43" y="52"/>
                    <a:pt x="52" y="43"/>
                    <a:pt x="52" y="32"/>
                  </a:cubicBezTo>
                  <a:cubicBezTo>
                    <a:pt x="52" y="21"/>
                    <a:pt x="43" y="12"/>
                    <a:pt x="32"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41" name="Freeform 32">
              <a:extLst>
                <a:ext uri="{FF2B5EF4-FFF2-40B4-BE49-F238E27FC236}">
                  <a16:creationId xmlns:a16="http://schemas.microsoft.com/office/drawing/2014/main" id="{ED87BA11-C887-4EA0-A943-53B3C11DECB2}"/>
                </a:ext>
              </a:extLst>
            </p:cNvPr>
            <p:cNvSpPr>
              <a:spLocks noEditPoints="1"/>
            </p:cNvSpPr>
            <p:nvPr/>
          </p:nvSpPr>
          <p:spPr bwMode="auto">
            <a:xfrm>
              <a:off x="4973638" y="5649913"/>
              <a:ext cx="225425" cy="358775"/>
            </a:xfrm>
            <a:custGeom>
              <a:avLst/>
              <a:gdLst>
                <a:gd name="T0" fmla="*/ 29 w 59"/>
                <a:gd name="T1" fmla="*/ 95 h 95"/>
                <a:gd name="T2" fmla="*/ 24 w 59"/>
                <a:gd name="T3" fmla="*/ 85 h 95"/>
                <a:gd name="T4" fmla="*/ 0 w 59"/>
                <a:gd name="T5" fmla="*/ 26 h 95"/>
                <a:gd name="T6" fmla="*/ 29 w 59"/>
                <a:gd name="T7" fmla="*/ 0 h 95"/>
                <a:gd name="T8" fmla="*/ 59 w 59"/>
                <a:gd name="T9" fmla="*/ 26 h 95"/>
                <a:gd name="T10" fmla="*/ 34 w 59"/>
                <a:gd name="T11" fmla="*/ 85 h 95"/>
                <a:gd name="T12" fmla="*/ 29 w 59"/>
                <a:gd name="T13" fmla="*/ 95 h 95"/>
                <a:gd name="T14" fmla="*/ 29 w 59"/>
                <a:gd name="T15" fmla="*/ 12 h 95"/>
                <a:gd name="T16" fmla="*/ 12 w 59"/>
                <a:gd name="T17" fmla="*/ 26 h 95"/>
                <a:gd name="T18" fmla="*/ 29 w 59"/>
                <a:gd name="T19" fmla="*/ 69 h 95"/>
                <a:gd name="T20" fmla="*/ 47 w 59"/>
                <a:gd name="T21" fmla="*/ 26 h 95"/>
                <a:gd name="T22" fmla="*/ 29 w 59"/>
                <a:gd name="T23" fmla="*/ 1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9" h="95">
                  <a:moveTo>
                    <a:pt x="29" y="95"/>
                  </a:moveTo>
                  <a:cubicBezTo>
                    <a:pt x="24" y="85"/>
                    <a:pt x="24" y="85"/>
                    <a:pt x="24" y="85"/>
                  </a:cubicBezTo>
                  <a:cubicBezTo>
                    <a:pt x="20" y="77"/>
                    <a:pt x="0" y="38"/>
                    <a:pt x="0" y="26"/>
                  </a:cubicBezTo>
                  <a:cubicBezTo>
                    <a:pt x="0" y="12"/>
                    <a:pt x="13" y="0"/>
                    <a:pt x="29" y="0"/>
                  </a:cubicBezTo>
                  <a:cubicBezTo>
                    <a:pt x="45" y="0"/>
                    <a:pt x="59" y="12"/>
                    <a:pt x="59" y="26"/>
                  </a:cubicBezTo>
                  <a:cubicBezTo>
                    <a:pt x="59" y="38"/>
                    <a:pt x="39" y="77"/>
                    <a:pt x="34" y="85"/>
                  </a:cubicBezTo>
                  <a:lnTo>
                    <a:pt x="29" y="95"/>
                  </a:lnTo>
                  <a:close/>
                  <a:moveTo>
                    <a:pt x="29" y="12"/>
                  </a:moveTo>
                  <a:cubicBezTo>
                    <a:pt x="19" y="12"/>
                    <a:pt x="12" y="18"/>
                    <a:pt x="12" y="26"/>
                  </a:cubicBezTo>
                  <a:cubicBezTo>
                    <a:pt x="12" y="31"/>
                    <a:pt x="20" y="50"/>
                    <a:pt x="29" y="69"/>
                  </a:cubicBezTo>
                  <a:cubicBezTo>
                    <a:pt x="38" y="50"/>
                    <a:pt x="47" y="31"/>
                    <a:pt x="47" y="26"/>
                  </a:cubicBezTo>
                  <a:cubicBezTo>
                    <a:pt x="47" y="18"/>
                    <a:pt x="39" y="12"/>
                    <a:pt x="29"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grpSp>
      <p:sp>
        <p:nvSpPr>
          <p:cNvPr id="42" name="Rectangle 43">
            <a:extLst>
              <a:ext uri="{FF2B5EF4-FFF2-40B4-BE49-F238E27FC236}">
                <a16:creationId xmlns:a16="http://schemas.microsoft.com/office/drawing/2014/main" id="{669E7ACB-A6B6-4446-8622-F21108D196B8}"/>
              </a:ext>
            </a:extLst>
          </p:cNvPr>
          <p:cNvSpPr/>
          <p:nvPr/>
        </p:nvSpPr>
        <p:spPr>
          <a:xfrm rot="18860756">
            <a:off x="374885" y="2193128"/>
            <a:ext cx="316112" cy="230832"/>
          </a:xfrm>
          <a:prstGeom prst="rect">
            <a:avLst/>
          </a:prstGeom>
        </p:spPr>
        <p:txBody>
          <a:bodyPr wrap="none">
            <a:spAutoFit/>
          </a:bodyPr>
          <a:lstStyle/>
          <a:p>
            <a:pPr algn="ctr" defTabSz="914400" eaLnBrk="1" fontAlgn="auto" hangingPunct="1">
              <a:spcBef>
                <a:spcPts val="0"/>
              </a:spcBef>
              <a:spcAft>
                <a:spcPts val="0"/>
              </a:spcAft>
            </a:pPr>
            <a:r>
              <a:rPr lang="id-ID" sz="900" b="1" dirty="0">
                <a:solidFill>
                  <a:prstClr val="white"/>
                </a:solidFill>
                <a:latin typeface="ubuntu"/>
              </a:rPr>
              <a:t>01</a:t>
            </a:r>
          </a:p>
        </p:txBody>
      </p:sp>
      <p:sp>
        <p:nvSpPr>
          <p:cNvPr id="43" name="Rectangle 44">
            <a:extLst>
              <a:ext uri="{FF2B5EF4-FFF2-40B4-BE49-F238E27FC236}">
                <a16:creationId xmlns:a16="http://schemas.microsoft.com/office/drawing/2014/main" id="{099116ED-F9FD-42DF-9066-AC202E5B2E5F}"/>
              </a:ext>
            </a:extLst>
          </p:cNvPr>
          <p:cNvSpPr/>
          <p:nvPr/>
        </p:nvSpPr>
        <p:spPr>
          <a:xfrm rot="18860756">
            <a:off x="401484" y="2691619"/>
            <a:ext cx="340329" cy="230832"/>
          </a:xfrm>
          <a:prstGeom prst="rect">
            <a:avLst/>
          </a:prstGeom>
        </p:spPr>
        <p:txBody>
          <a:bodyPr wrap="square">
            <a:spAutoFit/>
          </a:bodyPr>
          <a:lstStyle/>
          <a:p>
            <a:pPr algn="ctr" defTabSz="914400" eaLnBrk="1" fontAlgn="auto" hangingPunct="1">
              <a:spcBef>
                <a:spcPts val="0"/>
              </a:spcBef>
              <a:spcAft>
                <a:spcPts val="0"/>
              </a:spcAft>
            </a:pPr>
            <a:r>
              <a:rPr lang="id-ID" sz="900" b="1" dirty="0">
                <a:solidFill>
                  <a:prstClr val="white"/>
                </a:solidFill>
                <a:latin typeface="ubuntu"/>
              </a:rPr>
              <a:t>02</a:t>
            </a:r>
          </a:p>
        </p:txBody>
      </p:sp>
      <p:sp>
        <p:nvSpPr>
          <p:cNvPr id="44" name="Rectangle 45">
            <a:extLst>
              <a:ext uri="{FF2B5EF4-FFF2-40B4-BE49-F238E27FC236}">
                <a16:creationId xmlns:a16="http://schemas.microsoft.com/office/drawing/2014/main" id="{E07FC786-EAE4-470E-8EB0-B1B25147381F}"/>
              </a:ext>
            </a:extLst>
          </p:cNvPr>
          <p:cNvSpPr/>
          <p:nvPr/>
        </p:nvSpPr>
        <p:spPr>
          <a:xfrm rot="18860756">
            <a:off x="365248" y="3265709"/>
            <a:ext cx="316112" cy="230832"/>
          </a:xfrm>
          <a:prstGeom prst="rect">
            <a:avLst/>
          </a:prstGeom>
        </p:spPr>
        <p:txBody>
          <a:bodyPr wrap="none">
            <a:spAutoFit/>
          </a:bodyPr>
          <a:lstStyle/>
          <a:p>
            <a:pPr algn="ctr" defTabSz="914400" eaLnBrk="1" fontAlgn="auto" hangingPunct="1">
              <a:spcBef>
                <a:spcPts val="0"/>
              </a:spcBef>
              <a:spcAft>
                <a:spcPts val="0"/>
              </a:spcAft>
            </a:pPr>
            <a:r>
              <a:rPr lang="id-ID" sz="900" b="1" dirty="0">
                <a:solidFill>
                  <a:prstClr val="white"/>
                </a:solidFill>
                <a:latin typeface="ubuntu"/>
              </a:rPr>
              <a:t>03</a:t>
            </a:r>
          </a:p>
        </p:txBody>
      </p:sp>
      <p:sp>
        <p:nvSpPr>
          <p:cNvPr id="45" name="Rectangle 46">
            <a:extLst>
              <a:ext uri="{FF2B5EF4-FFF2-40B4-BE49-F238E27FC236}">
                <a16:creationId xmlns:a16="http://schemas.microsoft.com/office/drawing/2014/main" id="{82C06A3D-C505-4211-9FCB-5C05A5FE5417}"/>
              </a:ext>
            </a:extLst>
          </p:cNvPr>
          <p:cNvSpPr/>
          <p:nvPr/>
        </p:nvSpPr>
        <p:spPr>
          <a:xfrm rot="18860756">
            <a:off x="381624" y="3739912"/>
            <a:ext cx="408258" cy="230832"/>
          </a:xfrm>
          <a:prstGeom prst="rect">
            <a:avLst/>
          </a:prstGeom>
        </p:spPr>
        <p:txBody>
          <a:bodyPr wrap="square">
            <a:spAutoFit/>
          </a:bodyPr>
          <a:lstStyle/>
          <a:p>
            <a:pPr algn="ctr" defTabSz="914400" eaLnBrk="1" fontAlgn="auto" hangingPunct="1">
              <a:spcBef>
                <a:spcPts val="0"/>
              </a:spcBef>
              <a:spcAft>
                <a:spcPts val="0"/>
              </a:spcAft>
            </a:pPr>
            <a:r>
              <a:rPr lang="id-ID" sz="900" b="1" dirty="0">
                <a:solidFill>
                  <a:prstClr val="white"/>
                </a:solidFill>
                <a:latin typeface="ubuntu"/>
              </a:rPr>
              <a:t>04</a:t>
            </a:r>
          </a:p>
        </p:txBody>
      </p:sp>
      <p:sp>
        <p:nvSpPr>
          <p:cNvPr id="46" name="Rectangle 47">
            <a:extLst>
              <a:ext uri="{FF2B5EF4-FFF2-40B4-BE49-F238E27FC236}">
                <a16:creationId xmlns:a16="http://schemas.microsoft.com/office/drawing/2014/main" id="{3771E609-C82F-44DD-B7FD-22D9C7DEE011}"/>
              </a:ext>
            </a:extLst>
          </p:cNvPr>
          <p:cNvSpPr/>
          <p:nvPr/>
        </p:nvSpPr>
        <p:spPr>
          <a:xfrm>
            <a:off x="936990" y="2476243"/>
            <a:ext cx="1170513" cy="276999"/>
          </a:xfrm>
          <a:prstGeom prst="rect">
            <a:avLst/>
          </a:prstGeom>
        </p:spPr>
        <p:txBody>
          <a:bodyPr wrap="none">
            <a:spAutoFit/>
          </a:bodyPr>
          <a:lstStyle/>
          <a:p>
            <a:pPr defTabSz="914400" eaLnBrk="1" fontAlgn="auto" hangingPunct="1">
              <a:spcBef>
                <a:spcPts val="0"/>
              </a:spcBef>
              <a:spcAft>
                <a:spcPts val="0"/>
              </a:spcAft>
            </a:pPr>
            <a:r>
              <a:rPr lang="tr-TR" sz="1200" b="1" dirty="0" smtClean="0">
                <a:solidFill>
                  <a:prstClr val="white"/>
                </a:solidFill>
                <a:latin typeface="ubuntu"/>
              </a:rPr>
              <a:t>TYT Puan </a:t>
            </a:r>
            <a:r>
              <a:rPr lang="tr-TR" sz="1200" b="1" dirty="0" err="1" smtClean="0">
                <a:solidFill>
                  <a:prstClr val="white"/>
                </a:solidFill>
                <a:latin typeface="ubuntu"/>
              </a:rPr>
              <a:t>Ort</a:t>
            </a:r>
            <a:endParaRPr lang="id-ID" sz="1200" b="1" dirty="0">
              <a:solidFill>
                <a:prstClr val="white"/>
              </a:solidFill>
              <a:latin typeface="ubuntu"/>
            </a:endParaRPr>
          </a:p>
        </p:txBody>
      </p:sp>
      <p:sp>
        <p:nvSpPr>
          <p:cNvPr id="47" name="Rectangle 48">
            <a:extLst>
              <a:ext uri="{FF2B5EF4-FFF2-40B4-BE49-F238E27FC236}">
                <a16:creationId xmlns:a16="http://schemas.microsoft.com/office/drawing/2014/main" id="{D367FD8F-BF99-40D6-8937-882233A0500D}"/>
              </a:ext>
            </a:extLst>
          </p:cNvPr>
          <p:cNvSpPr/>
          <p:nvPr/>
        </p:nvSpPr>
        <p:spPr>
          <a:xfrm>
            <a:off x="936991" y="2996135"/>
            <a:ext cx="1094210" cy="276999"/>
          </a:xfrm>
          <a:prstGeom prst="rect">
            <a:avLst/>
          </a:prstGeom>
        </p:spPr>
        <p:txBody>
          <a:bodyPr wrap="none">
            <a:spAutoFit/>
          </a:bodyPr>
          <a:lstStyle/>
          <a:p>
            <a:pPr defTabSz="914400" eaLnBrk="1" fontAlgn="auto" hangingPunct="1">
              <a:spcBef>
                <a:spcPts val="0"/>
              </a:spcBef>
              <a:spcAft>
                <a:spcPts val="0"/>
              </a:spcAft>
            </a:pPr>
            <a:r>
              <a:rPr lang="tr-TR" sz="1200" b="1" dirty="0" smtClean="0">
                <a:solidFill>
                  <a:prstClr val="white"/>
                </a:solidFill>
                <a:latin typeface="ubuntu"/>
              </a:rPr>
              <a:t>AYT-SAY </a:t>
            </a:r>
            <a:r>
              <a:rPr lang="tr-TR" sz="1200" b="1" dirty="0" err="1" smtClean="0">
                <a:solidFill>
                  <a:prstClr val="white"/>
                </a:solidFill>
                <a:latin typeface="ubuntu"/>
              </a:rPr>
              <a:t>Ort</a:t>
            </a:r>
            <a:endParaRPr lang="id-ID" sz="1200" b="1" dirty="0">
              <a:solidFill>
                <a:prstClr val="white"/>
              </a:solidFill>
              <a:latin typeface="ubuntu"/>
            </a:endParaRPr>
          </a:p>
        </p:txBody>
      </p:sp>
      <p:sp>
        <p:nvSpPr>
          <p:cNvPr id="48" name="Rectangle 49">
            <a:extLst>
              <a:ext uri="{FF2B5EF4-FFF2-40B4-BE49-F238E27FC236}">
                <a16:creationId xmlns:a16="http://schemas.microsoft.com/office/drawing/2014/main" id="{BF07CE3C-F0AD-4CC5-ACCF-E434C7FA515A}"/>
              </a:ext>
            </a:extLst>
          </p:cNvPr>
          <p:cNvSpPr/>
          <p:nvPr/>
        </p:nvSpPr>
        <p:spPr>
          <a:xfrm>
            <a:off x="936991" y="3534946"/>
            <a:ext cx="1002775" cy="276999"/>
          </a:xfrm>
          <a:prstGeom prst="rect">
            <a:avLst/>
          </a:prstGeom>
        </p:spPr>
        <p:txBody>
          <a:bodyPr wrap="none">
            <a:spAutoFit/>
          </a:bodyPr>
          <a:lstStyle/>
          <a:p>
            <a:pPr defTabSz="914400" eaLnBrk="1" fontAlgn="auto" hangingPunct="1">
              <a:spcBef>
                <a:spcPts val="0"/>
              </a:spcBef>
              <a:spcAft>
                <a:spcPts val="0"/>
              </a:spcAft>
            </a:pPr>
            <a:r>
              <a:rPr lang="tr-TR" sz="1200" b="1" dirty="0" smtClean="0">
                <a:solidFill>
                  <a:prstClr val="white"/>
                </a:solidFill>
                <a:latin typeface="ubuntu"/>
              </a:rPr>
              <a:t>AYT-EA </a:t>
            </a:r>
            <a:r>
              <a:rPr lang="tr-TR" sz="1200" b="1" dirty="0" err="1" smtClean="0">
                <a:solidFill>
                  <a:prstClr val="white"/>
                </a:solidFill>
                <a:latin typeface="ubuntu"/>
              </a:rPr>
              <a:t>Ort</a:t>
            </a:r>
            <a:endParaRPr lang="id-ID" sz="1200" b="1" dirty="0">
              <a:solidFill>
                <a:prstClr val="white"/>
              </a:solidFill>
              <a:latin typeface="ubuntu"/>
            </a:endParaRPr>
          </a:p>
        </p:txBody>
      </p:sp>
      <p:sp>
        <p:nvSpPr>
          <p:cNvPr id="49" name="Rectangle 50">
            <a:extLst>
              <a:ext uri="{FF2B5EF4-FFF2-40B4-BE49-F238E27FC236}">
                <a16:creationId xmlns:a16="http://schemas.microsoft.com/office/drawing/2014/main" id="{024F0B34-AC5E-4546-825B-084D5902356D}"/>
              </a:ext>
            </a:extLst>
          </p:cNvPr>
          <p:cNvSpPr/>
          <p:nvPr/>
        </p:nvSpPr>
        <p:spPr>
          <a:xfrm>
            <a:off x="936990" y="4060864"/>
            <a:ext cx="1112677" cy="276999"/>
          </a:xfrm>
          <a:prstGeom prst="rect">
            <a:avLst/>
          </a:prstGeom>
        </p:spPr>
        <p:txBody>
          <a:bodyPr wrap="none">
            <a:spAutoFit/>
          </a:bodyPr>
          <a:lstStyle/>
          <a:p>
            <a:pPr defTabSz="914400" eaLnBrk="1" fontAlgn="auto" hangingPunct="1">
              <a:spcBef>
                <a:spcPts val="0"/>
              </a:spcBef>
              <a:spcAft>
                <a:spcPts val="0"/>
              </a:spcAft>
            </a:pPr>
            <a:r>
              <a:rPr lang="tr-TR" sz="1200" b="1" dirty="0" smtClean="0">
                <a:solidFill>
                  <a:prstClr val="white"/>
                </a:solidFill>
                <a:latin typeface="ubuntu"/>
              </a:rPr>
              <a:t>AYT-SÖZ </a:t>
            </a:r>
            <a:r>
              <a:rPr lang="tr-TR" sz="1200" b="1" dirty="0" err="1" smtClean="0">
                <a:solidFill>
                  <a:prstClr val="white"/>
                </a:solidFill>
                <a:latin typeface="ubuntu"/>
              </a:rPr>
              <a:t>Ort</a:t>
            </a:r>
            <a:endParaRPr lang="id-ID" sz="1200" b="1" dirty="0">
              <a:solidFill>
                <a:prstClr val="white"/>
              </a:solidFill>
              <a:latin typeface="ubuntu"/>
            </a:endParaRPr>
          </a:p>
        </p:txBody>
      </p:sp>
      <p:sp>
        <p:nvSpPr>
          <p:cNvPr id="50" name="Rectangle 51">
            <a:extLst>
              <a:ext uri="{FF2B5EF4-FFF2-40B4-BE49-F238E27FC236}">
                <a16:creationId xmlns:a16="http://schemas.microsoft.com/office/drawing/2014/main" id="{7A0300EE-A8CB-4BF6-BB47-892AD8CA80E3}"/>
              </a:ext>
            </a:extLst>
          </p:cNvPr>
          <p:cNvSpPr/>
          <p:nvPr/>
        </p:nvSpPr>
        <p:spPr>
          <a:xfrm rot="18860756">
            <a:off x="328907" y="4309470"/>
            <a:ext cx="386099" cy="230832"/>
          </a:xfrm>
          <a:prstGeom prst="rect">
            <a:avLst/>
          </a:prstGeom>
        </p:spPr>
        <p:txBody>
          <a:bodyPr wrap="square">
            <a:spAutoFit/>
          </a:bodyPr>
          <a:lstStyle/>
          <a:p>
            <a:pPr algn="ctr" defTabSz="914400" eaLnBrk="1" fontAlgn="auto" hangingPunct="1">
              <a:spcBef>
                <a:spcPts val="0"/>
              </a:spcBef>
              <a:spcAft>
                <a:spcPts val="0"/>
              </a:spcAft>
            </a:pPr>
            <a:r>
              <a:rPr lang="id-ID" sz="900" b="1" dirty="0">
                <a:solidFill>
                  <a:prstClr val="white"/>
                </a:solidFill>
                <a:latin typeface="ubuntu"/>
              </a:rPr>
              <a:t>05</a:t>
            </a:r>
          </a:p>
        </p:txBody>
      </p:sp>
      <p:sp>
        <p:nvSpPr>
          <p:cNvPr id="51" name="Rectangle 52">
            <a:extLst>
              <a:ext uri="{FF2B5EF4-FFF2-40B4-BE49-F238E27FC236}">
                <a16:creationId xmlns:a16="http://schemas.microsoft.com/office/drawing/2014/main" id="{063F6B28-4099-47E2-BB7C-E4BDF6730113}"/>
              </a:ext>
            </a:extLst>
          </p:cNvPr>
          <p:cNvSpPr/>
          <p:nvPr/>
        </p:nvSpPr>
        <p:spPr>
          <a:xfrm>
            <a:off x="936990" y="4559515"/>
            <a:ext cx="1040991" cy="276999"/>
          </a:xfrm>
          <a:prstGeom prst="rect">
            <a:avLst/>
          </a:prstGeom>
        </p:spPr>
        <p:txBody>
          <a:bodyPr wrap="none">
            <a:spAutoFit/>
          </a:bodyPr>
          <a:lstStyle/>
          <a:p>
            <a:pPr defTabSz="914400" eaLnBrk="1" fontAlgn="auto" hangingPunct="1">
              <a:spcBef>
                <a:spcPts val="0"/>
              </a:spcBef>
              <a:spcAft>
                <a:spcPts val="0"/>
              </a:spcAft>
            </a:pPr>
            <a:r>
              <a:rPr lang="tr-TR" sz="1200" b="1" dirty="0" smtClean="0">
                <a:solidFill>
                  <a:prstClr val="white"/>
                </a:solidFill>
                <a:latin typeface="ubuntu"/>
              </a:rPr>
              <a:t>AYT-DİL </a:t>
            </a:r>
            <a:r>
              <a:rPr lang="tr-TR" sz="1200" b="1" dirty="0" err="1" smtClean="0">
                <a:solidFill>
                  <a:prstClr val="white"/>
                </a:solidFill>
                <a:latin typeface="ubuntu"/>
              </a:rPr>
              <a:t>Ort</a:t>
            </a:r>
            <a:endParaRPr lang="id-ID" sz="1200" b="1" dirty="0">
              <a:solidFill>
                <a:prstClr val="white"/>
              </a:solidFill>
              <a:latin typeface="ubuntu"/>
            </a:endParaRPr>
          </a:p>
        </p:txBody>
      </p:sp>
      <p:sp>
        <p:nvSpPr>
          <p:cNvPr id="52" name="Rectangle 53">
            <a:extLst>
              <a:ext uri="{FF2B5EF4-FFF2-40B4-BE49-F238E27FC236}">
                <a16:creationId xmlns:a16="http://schemas.microsoft.com/office/drawing/2014/main" id="{EC87126E-213C-4047-8830-9159D14ACFC3}"/>
              </a:ext>
            </a:extLst>
          </p:cNvPr>
          <p:cNvSpPr/>
          <p:nvPr/>
        </p:nvSpPr>
        <p:spPr>
          <a:xfrm>
            <a:off x="2980950" y="3966617"/>
            <a:ext cx="5816533" cy="338554"/>
          </a:xfrm>
          <a:prstGeom prst="rect">
            <a:avLst/>
          </a:prstGeom>
        </p:spPr>
        <p:txBody>
          <a:bodyPr wrap="square">
            <a:spAutoFit/>
          </a:bodyPr>
          <a:lstStyle/>
          <a:p>
            <a:pPr algn="just" defTabSz="914400" eaLnBrk="1" fontAlgn="auto" hangingPunct="1">
              <a:spcBef>
                <a:spcPts val="0"/>
              </a:spcBef>
              <a:spcAft>
                <a:spcPts val="0"/>
              </a:spcAft>
            </a:pPr>
            <a:r>
              <a:rPr lang="tr-TR" sz="1600" b="1" dirty="0">
                <a:solidFill>
                  <a:srgbClr val="FFC000"/>
                </a:solidFill>
              </a:rPr>
              <a:t>294,70</a:t>
            </a:r>
            <a:endParaRPr lang="en-US" sz="1600" b="1" dirty="0">
              <a:solidFill>
                <a:srgbClr val="FFC000"/>
              </a:solidFill>
              <a:latin typeface="Signika Negative" pitchFamily="2" charset="0"/>
            </a:endParaRPr>
          </a:p>
        </p:txBody>
      </p:sp>
      <p:grpSp>
        <p:nvGrpSpPr>
          <p:cNvPr id="53" name="Group 55">
            <a:extLst>
              <a:ext uri="{FF2B5EF4-FFF2-40B4-BE49-F238E27FC236}">
                <a16:creationId xmlns:a16="http://schemas.microsoft.com/office/drawing/2014/main" id="{965707B4-2C2D-49C3-B962-DBD349BD5F67}"/>
              </a:ext>
            </a:extLst>
          </p:cNvPr>
          <p:cNvGrpSpPr/>
          <p:nvPr/>
        </p:nvGrpSpPr>
        <p:grpSpPr>
          <a:xfrm>
            <a:off x="2555635" y="4049285"/>
            <a:ext cx="273748" cy="259055"/>
            <a:chOff x="8332788" y="4254500"/>
            <a:chExt cx="561975" cy="531813"/>
          </a:xfrm>
          <a:solidFill>
            <a:srgbClr val="FDB817"/>
          </a:solidFill>
        </p:grpSpPr>
        <p:sp>
          <p:nvSpPr>
            <p:cNvPr id="54" name="Rectangle 16">
              <a:extLst>
                <a:ext uri="{FF2B5EF4-FFF2-40B4-BE49-F238E27FC236}">
                  <a16:creationId xmlns:a16="http://schemas.microsoft.com/office/drawing/2014/main" id="{A93F281E-CDFD-41A4-83CA-8FBFCC0D939E}"/>
                </a:ext>
              </a:extLst>
            </p:cNvPr>
            <p:cNvSpPr>
              <a:spLocks noChangeArrowheads="1"/>
            </p:cNvSpPr>
            <p:nvPr/>
          </p:nvSpPr>
          <p:spPr bwMode="auto">
            <a:xfrm>
              <a:off x="8416926" y="4486275"/>
              <a:ext cx="188913" cy="158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55" name="Rectangle 17">
              <a:extLst>
                <a:ext uri="{FF2B5EF4-FFF2-40B4-BE49-F238E27FC236}">
                  <a16:creationId xmlns:a16="http://schemas.microsoft.com/office/drawing/2014/main" id="{9DA37AB3-1CAB-4B69-9C56-219FBBE8F654}"/>
                </a:ext>
              </a:extLst>
            </p:cNvPr>
            <p:cNvSpPr>
              <a:spLocks noChangeArrowheads="1"/>
            </p:cNvSpPr>
            <p:nvPr/>
          </p:nvSpPr>
          <p:spPr bwMode="auto">
            <a:xfrm>
              <a:off x="8416926" y="4416425"/>
              <a:ext cx="139700" cy="158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56" name="Rectangle 18">
              <a:extLst>
                <a:ext uri="{FF2B5EF4-FFF2-40B4-BE49-F238E27FC236}">
                  <a16:creationId xmlns:a16="http://schemas.microsoft.com/office/drawing/2014/main" id="{9A2D7EDE-F08D-4D3C-8EA0-F5E1BAEB45C4}"/>
                </a:ext>
              </a:extLst>
            </p:cNvPr>
            <p:cNvSpPr>
              <a:spLocks noChangeArrowheads="1"/>
            </p:cNvSpPr>
            <p:nvPr/>
          </p:nvSpPr>
          <p:spPr bwMode="auto">
            <a:xfrm>
              <a:off x="8416926" y="4564063"/>
              <a:ext cx="139700" cy="174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57" name="Freeform 19">
              <a:extLst>
                <a:ext uri="{FF2B5EF4-FFF2-40B4-BE49-F238E27FC236}">
                  <a16:creationId xmlns:a16="http://schemas.microsoft.com/office/drawing/2014/main" id="{86E30DBC-0D80-4D72-BCDF-237FD28F8228}"/>
                </a:ext>
              </a:extLst>
            </p:cNvPr>
            <p:cNvSpPr>
              <a:spLocks/>
            </p:cNvSpPr>
            <p:nvPr/>
          </p:nvSpPr>
          <p:spPr bwMode="auto">
            <a:xfrm>
              <a:off x="8629651" y="4513263"/>
              <a:ext cx="247650" cy="127000"/>
            </a:xfrm>
            <a:custGeom>
              <a:avLst/>
              <a:gdLst>
                <a:gd name="T0" fmla="*/ 295 w 561"/>
                <a:gd name="T1" fmla="*/ 289 h 289"/>
                <a:gd name="T2" fmla="*/ 61 w 561"/>
                <a:gd name="T3" fmla="*/ 157 h 289"/>
                <a:gd name="T4" fmla="*/ 34 w 561"/>
                <a:gd name="T5" fmla="*/ 172 h 289"/>
                <a:gd name="T6" fmla="*/ 23 w 561"/>
                <a:gd name="T7" fmla="*/ 175 h 289"/>
                <a:gd name="T8" fmla="*/ 7 w 561"/>
                <a:gd name="T9" fmla="*/ 168 h 289"/>
                <a:gd name="T10" fmla="*/ 0 w 561"/>
                <a:gd name="T11" fmla="*/ 152 h 289"/>
                <a:gd name="T12" fmla="*/ 1 w 561"/>
                <a:gd name="T13" fmla="*/ 23 h 289"/>
                <a:gd name="T14" fmla="*/ 23 w 561"/>
                <a:gd name="T15" fmla="*/ 0 h 289"/>
                <a:gd name="T16" fmla="*/ 35 w 561"/>
                <a:gd name="T17" fmla="*/ 3 h 289"/>
                <a:gd name="T18" fmla="*/ 148 w 561"/>
                <a:gd name="T19" fmla="*/ 68 h 289"/>
                <a:gd name="T20" fmla="*/ 160 w 561"/>
                <a:gd name="T21" fmla="*/ 88 h 289"/>
                <a:gd name="T22" fmla="*/ 148 w 561"/>
                <a:gd name="T23" fmla="*/ 108 h 289"/>
                <a:gd name="T24" fmla="*/ 116 w 561"/>
                <a:gd name="T25" fmla="*/ 126 h 289"/>
                <a:gd name="T26" fmla="*/ 295 w 561"/>
                <a:gd name="T27" fmla="*/ 225 h 289"/>
                <a:gd name="T28" fmla="*/ 495 w 561"/>
                <a:gd name="T29" fmla="*/ 97 h 289"/>
                <a:gd name="T30" fmla="*/ 525 w 561"/>
                <a:gd name="T31" fmla="*/ 77 h 289"/>
                <a:gd name="T32" fmla="*/ 537 w 561"/>
                <a:gd name="T33" fmla="*/ 80 h 289"/>
                <a:gd name="T34" fmla="*/ 554 w 561"/>
                <a:gd name="T35" fmla="*/ 121 h 289"/>
                <a:gd name="T36" fmla="*/ 295 w 561"/>
                <a:gd name="T37" fmla="*/ 289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61" h="289">
                  <a:moveTo>
                    <a:pt x="295" y="289"/>
                  </a:moveTo>
                  <a:cubicBezTo>
                    <a:pt x="200" y="289"/>
                    <a:pt x="111" y="239"/>
                    <a:pt x="61" y="157"/>
                  </a:cubicBezTo>
                  <a:cubicBezTo>
                    <a:pt x="47" y="165"/>
                    <a:pt x="36" y="171"/>
                    <a:pt x="34" y="172"/>
                  </a:cubicBezTo>
                  <a:cubicBezTo>
                    <a:pt x="31" y="174"/>
                    <a:pt x="27" y="175"/>
                    <a:pt x="23" y="175"/>
                  </a:cubicBezTo>
                  <a:cubicBezTo>
                    <a:pt x="17" y="175"/>
                    <a:pt x="11" y="172"/>
                    <a:pt x="7" y="168"/>
                  </a:cubicBezTo>
                  <a:cubicBezTo>
                    <a:pt x="2" y="164"/>
                    <a:pt x="0" y="158"/>
                    <a:pt x="0" y="152"/>
                  </a:cubicBezTo>
                  <a:cubicBezTo>
                    <a:pt x="0" y="140"/>
                    <a:pt x="0" y="29"/>
                    <a:pt x="1" y="23"/>
                  </a:cubicBezTo>
                  <a:cubicBezTo>
                    <a:pt x="1" y="10"/>
                    <a:pt x="11" y="0"/>
                    <a:pt x="23" y="0"/>
                  </a:cubicBezTo>
                  <a:cubicBezTo>
                    <a:pt x="27" y="0"/>
                    <a:pt x="32" y="1"/>
                    <a:pt x="35" y="3"/>
                  </a:cubicBezTo>
                  <a:cubicBezTo>
                    <a:pt x="37" y="4"/>
                    <a:pt x="145" y="66"/>
                    <a:pt x="148" y="68"/>
                  </a:cubicBezTo>
                  <a:cubicBezTo>
                    <a:pt x="155" y="73"/>
                    <a:pt x="160" y="80"/>
                    <a:pt x="160" y="88"/>
                  </a:cubicBezTo>
                  <a:cubicBezTo>
                    <a:pt x="160" y="96"/>
                    <a:pt x="155" y="104"/>
                    <a:pt x="148" y="108"/>
                  </a:cubicBezTo>
                  <a:cubicBezTo>
                    <a:pt x="145" y="110"/>
                    <a:pt x="129" y="119"/>
                    <a:pt x="116" y="126"/>
                  </a:cubicBezTo>
                  <a:cubicBezTo>
                    <a:pt x="156" y="188"/>
                    <a:pt x="223" y="225"/>
                    <a:pt x="295" y="225"/>
                  </a:cubicBezTo>
                  <a:cubicBezTo>
                    <a:pt x="385" y="225"/>
                    <a:pt x="463" y="175"/>
                    <a:pt x="495" y="97"/>
                  </a:cubicBezTo>
                  <a:cubicBezTo>
                    <a:pt x="500" y="85"/>
                    <a:pt x="512" y="77"/>
                    <a:pt x="525" y="77"/>
                  </a:cubicBezTo>
                  <a:cubicBezTo>
                    <a:pt x="529" y="77"/>
                    <a:pt x="533" y="78"/>
                    <a:pt x="537" y="80"/>
                  </a:cubicBezTo>
                  <a:cubicBezTo>
                    <a:pt x="553" y="86"/>
                    <a:pt x="561" y="105"/>
                    <a:pt x="554" y="121"/>
                  </a:cubicBezTo>
                  <a:cubicBezTo>
                    <a:pt x="512" y="223"/>
                    <a:pt x="411" y="289"/>
                    <a:pt x="295" y="28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58" name="Freeform 20">
              <a:extLst>
                <a:ext uri="{FF2B5EF4-FFF2-40B4-BE49-F238E27FC236}">
                  <a16:creationId xmlns:a16="http://schemas.microsoft.com/office/drawing/2014/main" id="{FAEE1CAF-08FC-4C32-8A0B-BB2BE96A82B1}"/>
                </a:ext>
              </a:extLst>
            </p:cNvPr>
            <p:cNvSpPr>
              <a:spLocks/>
            </p:cNvSpPr>
            <p:nvPr/>
          </p:nvSpPr>
          <p:spPr bwMode="auto">
            <a:xfrm>
              <a:off x="8643938" y="4391025"/>
              <a:ext cx="250825" cy="128588"/>
            </a:xfrm>
            <a:custGeom>
              <a:avLst/>
              <a:gdLst>
                <a:gd name="T0" fmla="*/ 544 w 567"/>
                <a:gd name="T1" fmla="*/ 289 h 289"/>
                <a:gd name="T2" fmla="*/ 533 w 567"/>
                <a:gd name="T3" fmla="*/ 286 h 289"/>
                <a:gd name="T4" fmla="*/ 419 w 567"/>
                <a:gd name="T5" fmla="*/ 222 h 289"/>
                <a:gd name="T6" fmla="*/ 407 w 567"/>
                <a:gd name="T7" fmla="*/ 202 h 289"/>
                <a:gd name="T8" fmla="*/ 419 w 567"/>
                <a:gd name="T9" fmla="*/ 182 h 289"/>
                <a:gd name="T10" fmla="*/ 448 w 567"/>
                <a:gd name="T11" fmla="*/ 165 h 289"/>
                <a:gd name="T12" fmla="*/ 260 w 567"/>
                <a:gd name="T13" fmla="*/ 63 h 289"/>
                <a:gd name="T14" fmla="*/ 66 w 567"/>
                <a:gd name="T15" fmla="*/ 193 h 289"/>
                <a:gd name="T16" fmla="*/ 36 w 567"/>
                <a:gd name="T17" fmla="*/ 212 h 289"/>
                <a:gd name="T18" fmla="*/ 24 w 567"/>
                <a:gd name="T19" fmla="*/ 209 h 289"/>
                <a:gd name="T20" fmla="*/ 7 w 567"/>
                <a:gd name="T21" fmla="*/ 167 h 289"/>
                <a:gd name="T22" fmla="*/ 260 w 567"/>
                <a:gd name="T23" fmla="*/ 0 h 289"/>
                <a:gd name="T24" fmla="*/ 503 w 567"/>
                <a:gd name="T25" fmla="*/ 134 h 289"/>
                <a:gd name="T26" fmla="*/ 532 w 567"/>
                <a:gd name="T27" fmla="*/ 117 h 289"/>
                <a:gd name="T28" fmla="*/ 543 w 567"/>
                <a:gd name="T29" fmla="*/ 114 h 289"/>
                <a:gd name="T30" fmla="*/ 566 w 567"/>
                <a:gd name="T31" fmla="*/ 137 h 289"/>
                <a:gd name="T32" fmla="*/ 567 w 567"/>
                <a:gd name="T33" fmla="*/ 266 h 289"/>
                <a:gd name="T34" fmla="*/ 560 w 567"/>
                <a:gd name="T35" fmla="*/ 282 h 289"/>
                <a:gd name="T36" fmla="*/ 544 w 567"/>
                <a:gd name="T37" fmla="*/ 289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67" h="289">
                  <a:moveTo>
                    <a:pt x="544" y="289"/>
                  </a:moveTo>
                  <a:cubicBezTo>
                    <a:pt x="540" y="289"/>
                    <a:pt x="536" y="288"/>
                    <a:pt x="533" y="286"/>
                  </a:cubicBezTo>
                  <a:cubicBezTo>
                    <a:pt x="527" y="283"/>
                    <a:pt x="426" y="226"/>
                    <a:pt x="419" y="222"/>
                  </a:cubicBezTo>
                  <a:cubicBezTo>
                    <a:pt x="411" y="218"/>
                    <a:pt x="407" y="210"/>
                    <a:pt x="407" y="202"/>
                  </a:cubicBezTo>
                  <a:cubicBezTo>
                    <a:pt x="407" y="194"/>
                    <a:pt x="411" y="187"/>
                    <a:pt x="419" y="182"/>
                  </a:cubicBezTo>
                  <a:cubicBezTo>
                    <a:pt x="420" y="181"/>
                    <a:pt x="433" y="174"/>
                    <a:pt x="448" y="165"/>
                  </a:cubicBezTo>
                  <a:cubicBezTo>
                    <a:pt x="413" y="101"/>
                    <a:pt x="344" y="63"/>
                    <a:pt x="260" y="63"/>
                  </a:cubicBezTo>
                  <a:cubicBezTo>
                    <a:pt x="176" y="63"/>
                    <a:pt x="100" y="114"/>
                    <a:pt x="66" y="193"/>
                  </a:cubicBezTo>
                  <a:cubicBezTo>
                    <a:pt x="61" y="204"/>
                    <a:pt x="49" y="212"/>
                    <a:pt x="36" y="212"/>
                  </a:cubicBezTo>
                  <a:cubicBezTo>
                    <a:pt x="32" y="212"/>
                    <a:pt x="28" y="211"/>
                    <a:pt x="24" y="209"/>
                  </a:cubicBezTo>
                  <a:cubicBezTo>
                    <a:pt x="8" y="202"/>
                    <a:pt x="0" y="183"/>
                    <a:pt x="7" y="167"/>
                  </a:cubicBezTo>
                  <a:cubicBezTo>
                    <a:pt x="52" y="65"/>
                    <a:pt x="151" y="0"/>
                    <a:pt x="260" y="0"/>
                  </a:cubicBezTo>
                  <a:cubicBezTo>
                    <a:pt x="367" y="0"/>
                    <a:pt x="457" y="49"/>
                    <a:pt x="503" y="134"/>
                  </a:cubicBezTo>
                  <a:cubicBezTo>
                    <a:pt x="519" y="125"/>
                    <a:pt x="530" y="118"/>
                    <a:pt x="532" y="117"/>
                  </a:cubicBezTo>
                  <a:cubicBezTo>
                    <a:pt x="535" y="115"/>
                    <a:pt x="539" y="114"/>
                    <a:pt x="543" y="114"/>
                  </a:cubicBezTo>
                  <a:cubicBezTo>
                    <a:pt x="556" y="114"/>
                    <a:pt x="566" y="124"/>
                    <a:pt x="566" y="137"/>
                  </a:cubicBezTo>
                  <a:cubicBezTo>
                    <a:pt x="566" y="143"/>
                    <a:pt x="567" y="254"/>
                    <a:pt x="567" y="266"/>
                  </a:cubicBezTo>
                  <a:cubicBezTo>
                    <a:pt x="567" y="272"/>
                    <a:pt x="564" y="278"/>
                    <a:pt x="560" y="282"/>
                  </a:cubicBezTo>
                  <a:cubicBezTo>
                    <a:pt x="556" y="286"/>
                    <a:pt x="550" y="289"/>
                    <a:pt x="544" y="28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59" name="Freeform 21">
              <a:extLst>
                <a:ext uri="{FF2B5EF4-FFF2-40B4-BE49-F238E27FC236}">
                  <a16:creationId xmlns:a16="http://schemas.microsoft.com/office/drawing/2014/main" id="{7D74C225-2C50-45BB-AB9E-A9CF67380805}"/>
                </a:ext>
              </a:extLst>
            </p:cNvPr>
            <p:cNvSpPr>
              <a:spLocks noEditPoints="1"/>
            </p:cNvSpPr>
            <p:nvPr/>
          </p:nvSpPr>
          <p:spPr bwMode="auto">
            <a:xfrm>
              <a:off x="8332788" y="4254500"/>
              <a:ext cx="430213" cy="531813"/>
            </a:xfrm>
            <a:custGeom>
              <a:avLst/>
              <a:gdLst>
                <a:gd name="T0" fmla="*/ 966 w 972"/>
                <a:gd name="T1" fmla="*/ 903 h 1202"/>
                <a:gd name="T2" fmla="*/ 900 w 972"/>
                <a:gd name="T3" fmla="*/ 896 h 1202"/>
                <a:gd name="T4" fmla="*/ 898 w 972"/>
                <a:gd name="T5" fmla="*/ 897 h 1202"/>
                <a:gd name="T6" fmla="*/ 898 w 972"/>
                <a:gd name="T7" fmla="*/ 1128 h 1202"/>
                <a:gd name="T8" fmla="*/ 74 w 972"/>
                <a:gd name="T9" fmla="*/ 1128 h 1202"/>
                <a:gd name="T10" fmla="*/ 74 w 972"/>
                <a:gd name="T11" fmla="*/ 290 h 1202"/>
                <a:gd name="T12" fmla="*/ 290 w 972"/>
                <a:gd name="T13" fmla="*/ 290 h 1202"/>
                <a:gd name="T14" fmla="*/ 290 w 972"/>
                <a:gd name="T15" fmla="*/ 73 h 1202"/>
                <a:gd name="T16" fmla="*/ 898 w 972"/>
                <a:gd name="T17" fmla="*/ 73 h 1202"/>
                <a:gd name="T18" fmla="*/ 898 w 972"/>
                <a:gd name="T19" fmla="*/ 284 h 1202"/>
                <a:gd name="T20" fmla="*/ 966 w 972"/>
                <a:gd name="T21" fmla="*/ 276 h 1202"/>
                <a:gd name="T22" fmla="*/ 972 w 972"/>
                <a:gd name="T23" fmla="*/ 276 h 1202"/>
                <a:gd name="T24" fmla="*/ 972 w 972"/>
                <a:gd name="T25" fmla="*/ 0 h 1202"/>
                <a:gd name="T26" fmla="*/ 257 w 972"/>
                <a:gd name="T27" fmla="*/ 0 h 1202"/>
                <a:gd name="T28" fmla="*/ 0 w 972"/>
                <a:gd name="T29" fmla="*/ 256 h 1202"/>
                <a:gd name="T30" fmla="*/ 0 w 972"/>
                <a:gd name="T31" fmla="*/ 1202 h 1202"/>
                <a:gd name="T32" fmla="*/ 972 w 972"/>
                <a:gd name="T33" fmla="*/ 1202 h 1202"/>
                <a:gd name="T34" fmla="*/ 972 w 972"/>
                <a:gd name="T35" fmla="*/ 903 h 1202"/>
                <a:gd name="T36" fmla="*/ 966 w 972"/>
                <a:gd name="T37" fmla="*/ 903 h 1202"/>
                <a:gd name="T38" fmla="*/ 253 w 972"/>
                <a:gd name="T39" fmla="*/ 107 h 1202"/>
                <a:gd name="T40" fmla="*/ 253 w 972"/>
                <a:gd name="T41" fmla="*/ 253 h 1202"/>
                <a:gd name="T42" fmla="*/ 107 w 972"/>
                <a:gd name="T43" fmla="*/ 253 h 1202"/>
                <a:gd name="T44" fmla="*/ 253 w 972"/>
                <a:gd name="T45" fmla="*/ 107 h 1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72" h="1202">
                  <a:moveTo>
                    <a:pt x="966" y="903"/>
                  </a:moveTo>
                  <a:cubicBezTo>
                    <a:pt x="944" y="903"/>
                    <a:pt x="921" y="901"/>
                    <a:pt x="900" y="896"/>
                  </a:cubicBezTo>
                  <a:cubicBezTo>
                    <a:pt x="898" y="897"/>
                    <a:pt x="898" y="897"/>
                    <a:pt x="898" y="897"/>
                  </a:cubicBezTo>
                  <a:cubicBezTo>
                    <a:pt x="898" y="1128"/>
                    <a:pt x="898" y="1128"/>
                    <a:pt x="898" y="1128"/>
                  </a:cubicBezTo>
                  <a:cubicBezTo>
                    <a:pt x="74" y="1128"/>
                    <a:pt x="74" y="1128"/>
                    <a:pt x="74" y="1128"/>
                  </a:cubicBezTo>
                  <a:cubicBezTo>
                    <a:pt x="74" y="290"/>
                    <a:pt x="74" y="290"/>
                    <a:pt x="74" y="290"/>
                  </a:cubicBezTo>
                  <a:cubicBezTo>
                    <a:pt x="290" y="290"/>
                    <a:pt x="290" y="290"/>
                    <a:pt x="290" y="290"/>
                  </a:cubicBezTo>
                  <a:cubicBezTo>
                    <a:pt x="290" y="73"/>
                    <a:pt x="290" y="73"/>
                    <a:pt x="290" y="73"/>
                  </a:cubicBezTo>
                  <a:cubicBezTo>
                    <a:pt x="898" y="73"/>
                    <a:pt x="898" y="73"/>
                    <a:pt x="898" y="73"/>
                  </a:cubicBezTo>
                  <a:cubicBezTo>
                    <a:pt x="898" y="284"/>
                    <a:pt x="898" y="284"/>
                    <a:pt x="898" y="284"/>
                  </a:cubicBezTo>
                  <a:cubicBezTo>
                    <a:pt x="920" y="279"/>
                    <a:pt x="943" y="276"/>
                    <a:pt x="966" y="276"/>
                  </a:cubicBezTo>
                  <a:cubicBezTo>
                    <a:pt x="968" y="276"/>
                    <a:pt x="970" y="276"/>
                    <a:pt x="972" y="276"/>
                  </a:cubicBezTo>
                  <a:cubicBezTo>
                    <a:pt x="972" y="0"/>
                    <a:pt x="972" y="0"/>
                    <a:pt x="972" y="0"/>
                  </a:cubicBezTo>
                  <a:cubicBezTo>
                    <a:pt x="257" y="0"/>
                    <a:pt x="257" y="0"/>
                    <a:pt x="257" y="0"/>
                  </a:cubicBezTo>
                  <a:cubicBezTo>
                    <a:pt x="0" y="256"/>
                    <a:pt x="0" y="256"/>
                    <a:pt x="0" y="256"/>
                  </a:cubicBezTo>
                  <a:cubicBezTo>
                    <a:pt x="0" y="1202"/>
                    <a:pt x="0" y="1202"/>
                    <a:pt x="0" y="1202"/>
                  </a:cubicBezTo>
                  <a:cubicBezTo>
                    <a:pt x="972" y="1202"/>
                    <a:pt x="972" y="1202"/>
                    <a:pt x="972" y="1202"/>
                  </a:cubicBezTo>
                  <a:cubicBezTo>
                    <a:pt x="972" y="903"/>
                    <a:pt x="972" y="903"/>
                    <a:pt x="972" y="903"/>
                  </a:cubicBezTo>
                  <a:cubicBezTo>
                    <a:pt x="970" y="903"/>
                    <a:pt x="968" y="903"/>
                    <a:pt x="966" y="903"/>
                  </a:cubicBezTo>
                  <a:close/>
                  <a:moveTo>
                    <a:pt x="253" y="107"/>
                  </a:moveTo>
                  <a:cubicBezTo>
                    <a:pt x="253" y="253"/>
                    <a:pt x="253" y="253"/>
                    <a:pt x="253" y="253"/>
                  </a:cubicBezTo>
                  <a:cubicBezTo>
                    <a:pt x="107" y="253"/>
                    <a:pt x="107" y="253"/>
                    <a:pt x="107" y="253"/>
                  </a:cubicBezTo>
                  <a:lnTo>
                    <a:pt x="253" y="10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grpSp>
      <p:sp>
        <p:nvSpPr>
          <p:cNvPr id="60" name="Title 1">
            <a:extLst>
              <a:ext uri="{FF2B5EF4-FFF2-40B4-BE49-F238E27FC236}">
                <a16:creationId xmlns:a16="http://schemas.microsoft.com/office/drawing/2014/main" id="{30230B42-19A9-4E35-92B4-6C823BEA699F}"/>
              </a:ext>
            </a:extLst>
          </p:cNvPr>
          <p:cNvSpPr txBox="1">
            <a:spLocks/>
          </p:cNvSpPr>
          <p:nvPr/>
        </p:nvSpPr>
        <p:spPr>
          <a:xfrm>
            <a:off x="0" y="0"/>
            <a:ext cx="9144000" cy="910221"/>
          </a:xfrm>
          <a:prstGeom prst="rect">
            <a:avLst/>
          </a:prstGeom>
          <a:gradFill rotWithShape="1">
            <a:gsLst>
              <a:gs pos="0">
                <a:srgbClr val="BB2326">
                  <a:satMod val="103000"/>
                  <a:lumMod val="102000"/>
                  <a:tint val="94000"/>
                </a:srgbClr>
              </a:gs>
              <a:gs pos="50000">
                <a:srgbClr val="BB2326">
                  <a:satMod val="110000"/>
                  <a:lumMod val="100000"/>
                  <a:shade val="100000"/>
                </a:srgbClr>
              </a:gs>
              <a:gs pos="100000">
                <a:srgbClr val="BB2326">
                  <a:lumMod val="99000"/>
                  <a:satMod val="120000"/>
                  <a:shade val="78000"/>
                </a:srgbClr>
              </a:gs>
            </a:gsLst>
            <a:lin ang="5400000" scaled="0"/>
          </a:gradFill>
          <a:ln w="6350" cap="flat" cmpd="sng" algn="ctr">
            <a:solidFill>
              <a:srgbClr val="BB2326"/>
            </a:solidFill>
            <a:prstDash val="solid"/>
            <a:miter lim="800000"/>
          </a:ln>
          <a:effectLst/>
        </p:spPr>
        <p:txBody>
          <a:bodyPr/>
          <a:lstStyle/>
          <a:p>
            <a:pPr lvl="0" algn="ctr" fontAlgn="auto">
              <a:spcAft>
                <a:spcPts val="0"/>
              </a:spcAft>
              <a:defRPr/>
            </a:pPr>
            <a:r>
              <a:rPr lang="tr-TR" sz="4400" b="1" dirty="0" smtClean="0">
                <a:solidFill>
                  <a:sysClr val="window" lastClr="FFFFFF"/>
                </a:solidFill>
                <a:latin typeface="calibri"/>
              </a:rPr>
              <a:t>Yavuz Sultan Selim Anadolu </a:t>
            </a:r>
            <a:r>
              <a:rPr lang="tr-TR" sz="4400" b="1" dirty="0">
                <a:solidFill>
                  <a:sysClr val="window" lastClr="FFFFFF"/>
                </a:solidFill>
                <a:latin typeface="calibri"/>
              </a:rPr>
              <a:t>Lisesi</a:t>
            </a:r>
            <a:endParaRPr lang="id-ID" sz="32500" dirty="0">
              <a:solidFill>
                <a:sysClr val="window" lastClr="FFFFFF"/>
              </a:solidFill>
              <a:latin typeface="calibri"/>
            </a:endParaRPr>
          </a:p>
        </p:txBody>
      </p:sp>
      <p:sp>
        <p:nvSpPr>
          <p:cNvPr id="61" name="TextBox 92">
            <a:extLst>
              <a:ext uri="{FF2B5EF4-FFF2-40B4-BE49-F238E27FC236}">
                <a16:creationId xmlns:a16="http://schemas.microsoft.com/office/drawing/2014/main" id="{800B1100-3523-4F93-A8EB-7393DEC03669}"/>
              </a:ext>
            </a:extLst>
          </p:cNvPr>
          <p:cNvSpPr txBox="1"/>
          <p:nvPr/>
        </p:nvSpPr>
        <p:spPr>
          <a:xfrm>
            <a:off x="974740" y="1066200"/>
            <a:ext cx="7593617" cy="461665"/>
          </a:xfrm>
          <a:prstGeom prst="rect">
            <a:avLst/>
          </a:prstGeom>
          <a:noFill/>
        </p:spPr>
        <p:txBody>
          <a:bodyPr wrap="none" rtlCol="0">
            <a:spAutoFit/>
          </a:bodyPr>
          <a:lstStyle/>
          <a:p>
            <a:pPr algn="ctr" defTabSz="914400" eaLnBrk="1" fontAlgn="auto" hangingPunct="1">
              <a:spcBef>
                <a:spcPts val="0"/>
              </a:spcBef>
              <a:spcAft>
                <a:spcPts val="0"/>
              </a:spcAft>
            </a:pPr>
            <a:r>
              <a:rPr lang="tr-TR" sz="2400" b="1" dirty="0" smtClean="0">
                <a:effectLst>
                  <a:outerShdw blurRad="38100" dist="38100" dir="2700000" algn="tl">
                    <a:srgbClr val="000000">
                      <a:alpha val="43137"/>
                    </a:srgbClr>
                  </a:outerShdw>
                </a:effectLst>
                <a:latin typeface="+mn-lt"/>
              </a:rPr>
              <a:t>2021 Yılı YKS Sonucu Oluşan TYT ve AYT Puan Ortalamaları</a:t>
            </a:r>
            <a:endParaRPr lang="id-ID" sz="2400" b="1" dirty="0">
              <a:effectLst>
                <a:outerShdw blurRad="38100" dist="38100" dir="2700000" algn="tl">
                  <a:srgbClr val="000000">
                    <a:alpha val="43137"/>
                  </a:srgbClr>
                </a:outerShdw>
              </a:effectLst>
              <a:latin typeface="+mn-lt"/>
            </a:endParaRPr>
          </a:p>
        </p:txBody>
      </p:sp>
    </p:spTree>
    <p:custDataLst>
      <p:tags r:id="rId1"/>
    </p:custDataLst>
    <p:extLst>
      <p:ext uri="{BB962C8B-B14F-4D97-AF65-F5344CB8AC3E}">
        <p14:creationId xmlns:p14="http://schemas.microsoft.com/office/powerpoint/2010/main" val="3817044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up)">
                                      <p:cBhvr>
                                        <p:cTn id="7" dur="500"/>
                                        <p:tgtEl>
                                          <p:spTgt spid="19"/>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up)">
                                      <p:cBhvr>
                                        <p:cTn id="10" dur="500"/>
                                        <p:tgtEl>
                                          <p:spTgt spid="18"/>
                                        </p:tgtEl>
                                      </p:cBhvr>
                                    </p:animEffect>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wipe(up)">
                                      <p:cBhvr>
                                        <p:cTn id="14" dur="500"/>
                                        <p:tgtEl>
                                          <p:spTgt spid="20"/>
                                        </p:tgtEl>
                                      </p:cBhvr>
                                    </p:animEffect>
                                  </p:childTnLst>
                                </p:cTn>
                              </p:par>
                              <p:par>
                                <p:cTn id="15" presetID="22" presetClass="entr" presetSubtype="1"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up)">
                                      <p:cBhvr>
                                        <p:cTn id="17" dur="500"/>
                                        <p:tgtEl>
                                          <p:spTgt spid="21"/>
                                        </p:tgtEl>
                                      </p:cBhvr>
                                    </p:animEffect>
                                  </p:childTnLst>
                                </p:cTn>
                              </p:par>
                              <p:par>
                                <p:cTn id="18" presetID="22" presetClass="entr" presetSubtype="1" fill="hold" grpId="0" nodeType="with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up)">
                                      <p:cBhvr>
                                        <p:cTn id="20" dur="500"/>
                                        <p:tgtEl>
                                          <p:spTgt spid="22"/>
                                        </p:tgtEl>
                                      </p:cBhvr>
                                    </p:animEffect>
                                  </p:childTnLst>
                                </p:cTn>
                              </p:par>
                              <p:par>
                                <p:cTn id="21" presetID="22" presetClass="entr" presetSubtype="1" fill="hold" grpId="0" nodeType="with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wipe(up)">
                                      <p:cBhvr>
                                        <p:cTn id="23" dur="500"/>
                                        <p:tgtEl>
                                          <p:spTgt spid="23"/>
                                        </p:tgtEl>
                                      </p:cBhvr>
                                    </p:animEffect>
                                  </p:childTnLst>
                                </p:cTn>
                              </p:par>
                              <p:par>
                                <p:cTn id="24" presetID="22" presetClass="entr" presetSubtype="1" fill="hold" grpId="0" nodeType="with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wipe(up)">
                                      <p:cBhvr>
                                        <p:cTn id="26" dur="500"/>
                                        <p:tgtEl>
                                          <p:spTgt spid="24"/>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fade">
                                      <p:cBhvr>
                                        <p:cTn id="29" dur="500"/>
                                        <p:tgtEl>
                                          <p:spTgt spid="42"/>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43"/>
                                        </p:tgtEl>
                                        <p:attrNameLst>
                                          <p:attrName>style.visibility</p:attrName>
                                        </p:attrNameLst>
                                      </p:cBhvr>
                                      <p:to>
                                        <p:strVal val="visible"/>
                                      </p:to>
                                    </p:set>
                                    <p:animEffect transition="in" filter="fade">
                                      <p:cBhvr>
                                        <p:cTn id="32" dur="500"/>
                                        <p:tgtEl>
                                          <p:spTgt spid="43"/>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500"/>
                                        <p:tgtEl>
                                          <p:spTgt spid="44"/>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45"/>
                                        </p:tgtEl>
                                        <p:attrNameLst>
                                          <p:attrName>style.visibility</p:attrName>
                                        </p:attrNameLst>
                                      </p:cBhvr>
                                      <p:to>
                                        <p:strVal val="visible"/>
                                      </p:to>
                                    </p:set>
                                    <p:animEffect transition="in" filter="fade">
                                      <p:cBhvr>
                                        <p:cTn id="38" dur="500"/>
                                        <p:tgtEl>
                                          <p:spTgt spid="45"/>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fade">
                                      <p:cBhvr>
                                        <p:cTn id="41" dur="500"/>
                                        <p:tgtEl>
                                          <p:spTgt spid="50"/>
                                        </p:tgtEl>
                                      </p:cBhvr>
                                    </p:animEffect>
                                  </p:childTnLst>
                                </p:cTn>
                              </p:par>
                            </p:childTnLst>
                          </p:cTn>
                        </p:par>
                        <p:par>
                          <p:cTn id="42" fill="hold">
                            <p:stCondLst>
                              <p:cond delay="1000"/>
                            </p:stCondLst>
                            <p:childTnLst>
                              <p:par>
                                <p:cTn id="43" presetID="22" presetClass="entr" presetSubtype="8"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par>
                                <p:cTn id="46" presetID="22" presetClass="entr" presetSubtype="8" fill="hold" nodeType="withEffect">
                                  <p:stCondLst>
                                    <p:cond delay="0"/>
                                  </p:stCondLst>
                                  <p:childTnLst>
                                    <p:set>
                                      <p:cBhvr>
                                        <p:cTn id="47" dur="1" fill="hold">
                                          <p:stCondLst>
                                            <p:cond delay="0"/>
                                          </p:stCondLst>
                                        </p:cTn>
                                        <p:tgtEl>
                                          <p:spTgt spid="6"/>
                                        </p:tgtEl>
                                        <p:attrNameLst>
                                          <p:attrName>style.visibility</p:attrName>
                                        </p:attrNameLst>
                                      </p:cBhvr>
                                      <p:to>
                                        <p:strVal val="visible"/>
                                      </p:to>
                                    </p:set>
                                    <p:animEffect transition="in" filter="wipe(left)">
                                      <p:cBhvr>
                                        <p:cTn id="48" dur="500"/>
                                        <p:tgtEl>
                                          <p:spTgt spid="6"/>
                                        </p:tgtEl>
                                      </p:cBhvr>
                                    </p:animEffect>
                                  </p:childTnLst>
                                </p:cTn>
                              </p:par>
                              <p:par>
                                <p:cTn id="49" presetID="22" presetClass="entr" presetSubtype="8" fill="hold" nodeType="with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wipe(left)">
                                      <p:cBhvr>
                                        <p:cTn id="51" dur="500"/>
                                        <p:tgtEl>
                                          <p:spTgt spid="9"/>
                                        </p:tgtEl>
                                      </p:cBhvr>
                                    </p:animEffect>
                                  </p:childTnLst>
                                </p:cTn>
                              </p:par>
                              <p:par>
                                <p:cTn id="52" presetID="22" presetClass="entr" presetSubtype="8" fill="hold" nodeType="with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500"/>
                                        <p:tgtEl>
                                          <p:spTgt spid="12"/>
                                        </p:tgtEl>
                                      </p:cBhvr>
                                    </p:animEffect>
                                  </p:childTnLst>
                                </p:cTn>
                              </p:par>
                              <p:par>
                                <p:cTn id="55" presetID="22" presetClass="entr" presetSubtype="8" fill="hold" nodeType="with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1500"/>
                            </p:stCondLst>
                            <p:childTnLst>
                              <p:par>
                                <p:cTn id="59" presetID="10" presetClass="entr" presetSubtype="0" fill="hold" grpId="0"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fade">
                                      <p:cBhvr>
                                        <p:cTn id="61" dur="500"/>
                                        <p:tgtEl>
                                          <p:spTgt spid="46"/>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500"/>
                                        <p:tgtEl>
                                          <p:spTgt spid="47"/>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48"/>
                                        </p:tgtEl>
                                        <p:attrNameLst>
                                          <p:attrName>style.visibility</p:attrName>
                                        </p:attrNameLst>
                                      </p:cBhvr>
                                      <p:to>
                                        <p:strVal val="visible"/>
                                      </p:to>
                                    </p:set>
                                    <p:animEffect transition="in" filter="fade">
                                      <p:cBhvr>
                                        <p:cTn id="67" dur="500"/>
                                        <p:tgtEl>
                                          <p:spTgt spid="48"/>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49"/>
                                        </p:tgtEl>
                                        <p:attrNameLst>
                                          <p:attrName>style.visibility</p:attrName>
                                        </p:attrNameLst>
                                      </p:cBhvr>
                                      <p:to>
                                        <p:strVal val="visible"/>
                                      </p:to>
                                    </p:set>
                                    <p:animEffect transition="in" filter="fade">
                                      <p:cBhvr>
                                        <p:cTn id="70" dur="500"/>
                                        <p:tgtEl>
                                          <p:spTgt spid="49"/>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fade">
                                      <p:cBhvr>
                                        <p:cTn id="73" dur="500"/>
                                        <p:tgtEl>
                                          <p:spTgt spid="51"/>
                                        </p:tgtEl>
                                      </p:cBhvr>
                                    </p:animEffect>
                                  </p:childTnLst>
                                </p:cTn>
                              </p:par>
                            </p:childTnLst>
                          </p:cTn>
                        </p:par>
                        <p:par>
                          <p:cTn id="74" fill="hold">
                            <p:stCondLst>
                              <p:cond delay="2000"/>
                            </p:stCondLst>
                            <p:childTnLst>
                              <p:par>
                                <p:cTn id="75" presetID="53" presetClass="entr" presetSubtype="16" fill="hold" grpId="0" nodeType="afterEffect">
                                  <p:stCondLst>
                                    <p:cond delay="0"/>
                                  </p:stCondLst>
                                  <p:childTnLst>
                                    <p:set>
                                      <p:cBhvr>
                                        <p:cTn id="76" dur="1" fill="hold">
                                          <p:stCondLst>
                                            <p:cond delay="0"/>
                                          </p:stCondLst>
                                        </p:cTn>
                                        <p:tgtEl>
                                          <p:spTgt spid="29"/>
                                        </p:tgtEl>
                                        <p:attrNameLst>
                                          <p:attrName>style.visibility</p:attrName>
                                        </p:attrNameLst>
                                      </p:cBhvr>
                                      <p:to>
                                        <p:strVal val="visible"/>
                                      </p:to>
                                    </p:set>
                                    <p:anim calcmode="lin" valueType="num">
                                      <p:cBhvr>
                                        <p:cTn id="77" dur="500" fill="hold"/>
                                        <p:tgtEl>
                                          <p:spTgt spid="29"/>
                                        </p:tgtEl>
                                        <p:attrNameLst>
                                          <p:attrName>ppt_w</p:attrName>
                                        </p:attrNameLst>
                                      </p:cBhvr>
                                      <p:tavLst>
                                        <p:tav tm="0">
                                          <p:val>
                                            <p:fltVal val="0"/>
                                          </p:val>
                                        </p:tav>
                                        <p:tav tm="100000">
                                          <p:val>
                                            <p:strVal val="#ppt_w"/>
                                          </p:val>
                                        </p:tav>
                                      </p:tavLst>
                                    </p:anim>
                                    <p:anim calcmode="lin" valueType="num">
                                      <p:cBhvr>
                                        <p:cTn id="78" dur="500" fill="hold"/>
                                        <p:tgtEl>
                                          <p:spTgt spid="29"/>
                                        </p:tgtEl>
                                        <p:attrNameLst>
                                          <p:attrName>ppt_h</p:attrName>
                                        </p:attrNameLst>
                                      </p:cBhvr>
                                      <p:tavLst>
                                        <p:tav tm="0">
                                          <p:val>
                                            <p:fltVal val="0"/>
                                          </p:val>
                                        </p:tav>
                                        <p:tav tm="100000">
                                          <p:val>
                                            <p:strVal val="#ppt_h"/>
                                          </p:val>
                                        </p:tav>
                                      </p:tavLst>
                                    </p:anim>
                                    <p:animEffect transition="in" filter="fade">
                                      <p:cBhvr>
                                        <p:cTn id="79" dur="500"/>
                                        <p:tgtEl>
                                          <p:spTgt spid="29"/>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7"/>
                                        </p:tgtEl>
                                        <p:attrNameLst>
                                          <p:attrName>style.visibility</p:attrName>
                                        </p:attrNameLst>
                                      </p:cBhvr>
                                      <p:to>
                                        <p:strVal val="visible"/>
                                      </p:to>
                                    </p:set>
                                    <p:anim calcmode="lin" valueType="num">
                                      <p:cBhvr>
                                        <p:cTn id="82" dur="500" fill="hold"/>
                                        <p:tgtEl>
                                          <p:spTgt spid="37"/>
                                        </p:tgtEl>
                                        <p:attrNameLst>
                                          <p:attrName>ppt_w</p:attrName>
                                        </p:attrNameLst>
                                      </p:cBhvr>
                                      <p:tavLst>
                                        <p:tav tm="0">
                                          <p:val>
                                            <p:fltVal val="0"/>
                                          </p:val>
                                        </p:tav>
                                        <p:tav tm="100000">
                                          <p:val>
                                            <p:strVal val="#ppt_w"/>
                                          </p:val>
                                        </p:tav>
                                      </p:tavLst>
                                    </p:anim>
                                    <p:anim calcmode="lin" valueType="num">
                                      <p:cBhvr>
                                        <p:cTn id="83" dur="500" fill="hold"/>
                                        <p:tgtEl>
                                          <p:spTgt spid="37"/>
                                        </p:tgtEl>
                                        <p:attrNameLst>
                                          <p:attrName>ppt_h</p:attrName>
                                        </p:attrNameLst>
                                      </p:cBhvr>
                                      <p:tavLst>
                                        <p:tav tm="0">
                                          <p:val>
                                            <p:fltVal val="0"/>
                                          </p:val>
                                        </p:tav>
                                        <p:tav tm="100000">
                                          <p:val>
                                            <p:strVal val="#ppt_h"/>
                                          </p:val>
                                        </p:tav>
                                      </p:tavLst>
                                    </p:anim>
                                    <p:animEffect transition="in" filter="fade">
                                      <p:cBhvr>
                                        <p:cTn id="84" dur="500"/>
                                        <p:tgtEl>
                                          <p:spTgt spid="37"/>
                                        </p:tgtEl>
                                      </p:cBhvr>
                                    </p:animEffect>
                                  </p:childTnLst>
                                </p:cTn>
                              </p:par>
                              <p:par>
                                <p:cTn id="85" presetID="53" presetClass="entr" presetSubtype="16" fill="hold" nodeType="with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53" presetClass="entr" presetSubtype="16" fill="hold" nodeType="withEffect">
                                  <p:stCondLst>
                                    <p:cond delay="0"/>
                                  </p:stCondLst>
                                  <p:childTnLst>
                                    <p:set>
                                      <p:cBhvr>
                                        <p:cTn id="91" dur="1" fill="hold">
                                          <p:stCondLst>
                                            <p:cond delay="0"/>
                                          </p:stCondLst>
                                        </p:cTn>
                                        <p:tgtEl>
                                          <p:spTgt spid="38"/>
                                        </p:tgtEl>
                                        <p:attrNameLst>
                                          <p:attrName>style.visibility</p:attrName>
                                        </p:attrNameLst>
                                      </p:cBhvr>
                                      <p:to>
                                        <p:strVal val="visible"/>
                                      </p:to>
                                    </p:set>
                                    <p:anim calcmode="lin" valueType="num">
                                      <p:cBhvr>
                                        <p:cTn id="92" dur="500" fill="hold"/>
                                        <p:tgtEl>
                                          <p:spTgt spid="38"/>
                                        </p:tgtEl>
                                        <p:attrNameLst>
                                          <p:attrName>ppt_w</p:attrName>
                                        </p:attrNameLst>
                                      </p:cBhvr>
                                      <p:tavLst>
                                        <p:tav tm="0">
                                          <p:val>
                                            <p:fltVal val="0"/>
                                          </p:val>
                                        </p:tav>
                                        <p:tav tm="100000">
                                          <p:val>
                                            <p:strVal val="#ppt_w"/>
                                          </p:val>
                                        </p:tav>
                                      </p:tavLst>
                                    </p:anim>
                                    <p:anim calcmode="lin" valueType="num">
                                      <p:cBhvr>
                                        <p:cTn id="93" dur="500" fill="hold"/>
                                        <p:tgtEl>
                                          <p:spTgt spid="38"/>
                                        </p:tgtEl>
                                        <p:attrNameLst>
                                          <p:attrName>ppt_h</p:attrName>
                                        </p:attrNameLst>
                                      </p:cBhvr>
                                      <p:tavLst>
                                        <p:tav tm="0">
                                          <p:val>
                                            <p:fltVal val="0"/>
                                          </p:val>
                                        </p:tav>
                                        <p:tav tm="100000">
                                          <p:val>
                                            <p:strVal val="#ppt_h"/>
                                          </p:val>
                                        </p:tav>
                                      </p:tavLst>
                                    </p:anim>
                                    <p:animEffect transition="in" filter="fade">
                                      <p:cBhvr>
                                        <p:cTn id="94" dur="500"/>
                                        <p:tgtEl>
                                          <p:spTgt spid="38"/>
                                        </p:tgtEl>
                                      </p:cBhvr>
                                    </p:animEffect>
                                  </p:childTnLst>
                                </p:cTn>
                              </p:par>
                              <p:par>
                                <p:cTn id="95" presetID="53" presetClass="entr" presetSubtype="16" fill="hold" nodeType="withEffect">
                                  <p:stCondLst>
                                    <p:cond delay="0"/>
                                  </p:stCondLst>
                                  <p:childTnLst>
                                    <p:set>
                                      <p:cBhvr>
                                        <p:cTn id="96" dur="1" fill="hold">
                                          <p:stCondLst>
                                            <p:cond delay="0"/>
                                          </p:stCondLst>
                                        </p:cTn>
                                        <p:tgtEl>
                                          <p:spTgt spid="53"/>
                                        </p:tgtEl>
                                        <p:attrNameLst>
                                          <p:attrName>style.visibility</p:attrName>
                                        </p:attrNameLst>
                                      </p:cBhvr>
                                      <p:to>
                                        <p:strVal val="visible"/>
                                      </p:to>
                                    </p:set>
                                    <p:anim calcmode="lin" valueType="num">
                                      <p:cBhvr>
                                        <p:cTn id="97" dur="500" fill="hold"/>
                                        <p:tgtEl>
                                          <p:spTgt spid="53"/>
                                        </p:tgtEl>
                                        <p:attrNameLst>
                                          <p:attrName>ppt_w</p:attrName>
                                        </p:attrNameLst>
                                      </p:cBhvr>
                                      <p:tavLst>
                                        <p:tav tm="0">
                                          <p:val>
                                            <p:fltVal val="0"/>
                                          </p:val>
                                        </p:tav>
                                        <p:tav tm="100000">
                                          <p:val>
                                            <p:strVal val="#ppt_w"/>
                                          </p:val>
                                        </p:tav>
                                      </p:tavLst>
                                    </p:anim>
                                    <p:anim calcmode="lin" valueType="num">
                                      <p:cBhvr>
                                        <p:cTn id="98" dur="500" fill="hold"/>
                                        <p:tgtEl>
                                          <p:spTgt spid="53"/>
                                        </p:tgtEl>
                                        <p:attrNameLst>
                                          <p:attrName>ppt_h</p:attrName>
                                        </p:attrNameLst>
                                      </p:cBhvr>
                                      <p:tavLst>
                                        <p:tav tm="0">
                                          <p:val>
                                            <p:fltVal val="0"/>
                                          </p:val>
                                        </p:tav>
                                        <p:tav tm="100000">
                                          <p:val>
                                            <p:strVal val="#ppt_h"/>
                                          </p:val>
                                        </p:tav>
                                      </p:tavLst>
                                    </p:anim>
                                    <p:animEffect transition="in" filter="fade">
                                      <p:cBhvr>
                                        <p:cTn id="99" dur="500"/>
                                        <p:tgtEl>
                                          <p:spTgt spid="53"/>
                                        </p:tgtEl>
                                      </p:cBhvr>
                                    </p:animEffect>
                                  </p:childTnLst>
                                </p:cTn>
                              </p:par>
                            </p:childTnLst>
                          </p:cTn>
                        </p:par>
                        <p:par>
                          <p:cTn id="100" fill="hold">
                            <p:stCondLst>
                              <p:cond delay="2500"/>
                            </p:stCondLst>
                            <p:childTnLst>
                              <p:par>
                                <p:cTn id="101" presetID="10" presetClass="entr" presetSubtype="0" fill="hold" grpId="0" nodeType="afterEffect">
                                  <p:stCondLst>
                                    <p:cond delay="0"/>
                                  </p:stCondLst>
                                  <p:childTnLst>
                                    <p:set>
                                      <p:cBhvr>
                                        <p:cTn id="102" dur="1" fill="hold">
                                          <p:stCondLst>
                                            <p:cond delay="0"/>
                                          </p:stCondLst>
                                        </p:cTn>
                                        <p:tgtEl>
                                          <p:spTgt spid="25"/>
                                        </p:tgtEl>
                                        <p:attrNameLst>
                                          <p:attrName>style.visibility</p:attrName>
                                        </p:attrNameLst>
                                      </p:cBhvr>
                                      <p:to>
                                        <p:strVal val="visible"/>
                                      </p:to>
                                    </p:set>
                                    <p:animEffect transition="in" filter="fade">
                                      <p:cBhvr>
                                        <p:cTn id="103" dur="500"/>
                                        <p:tgtEl>
                                          <p:spTgt spid="25"/>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26"/>
                                        </p:tgtEl>
                                        <p:attrNameLst>
                                          <p:attrName>style.visibility</p:attrName>
                                        </p:attrNameLst>
                                      </p:cBhvr>
                                      <p:to>
                                        <p:strVal val="visible"/>
                                      </p:to>
                                    </p:set>
                                    <p:animEffect transition="in" filter="fade">
                                      <p:cBhvr>
                                        <p:cTn id="106" dur="500"/>
                                        <p:tgtEl>
                                          <p:spTgt spid="26"/>
                                        </p:tgtEl>
                                      </p:cBhvr>
                                    </p:animEffect>
                                  </p:childTnLst>
                                </p:cTn>
                              </p:par>
                              <p:par>
                                <p:cTn id="107" presetID="10" presetClass="entr" presetSubtype="0" fill="hold" grpId="0" nodeType="with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500"/>
                                        <p:tgtEl>
                                          <p:spTgt spid="27"/>
                                        </p:tgtEl>
                                      </p:cBhvr>
                                    </p:animEffect>
                                  </p:childTnLst>
                                </p:cTn>
                              </p:par>
                              <p:par>
                                <p:cTn id="110" presetID="10" presetClass="entr" presetSubtype="0" fill="hold" grpId="0" nodeType="withEffect">
                                  <p:stCondLst>
                                    <p:cond delay="0"/>
                                  </p:stCondLst>
                                  <p:childTnLst>
                                    <p:set>
                                      <p:cBhvr>
                                        <p:cTn id="111" dur="1" fill="hold">
                                          <p:stCondLst>
                                            <p:cond delay="0"/>
                                          </p:stCondLst>
                                        </p:cTn>
                                        <p:tgtEl>
                                          <p:spTgt spid="28"/>
                                        </p:tgtEl>
                                        <p:attrNameLst>
                                          <p:attrName>style.visibility</p:attrName>
                                        </p:attrNameLst>
                                      </p:cBhvr>
                                      <p:to>
                                        <p:strVal val="visible"/>
                                      </p:to>
                                    </p:set>
                                    <p:animEffect transition="in" filter="fade">
                                      <p:cBhvr>
                                        <p:cTn id="112" dur="500"/>
                                        <p:tgtEl>
                                          <p:spTgt spid="28"/>
                                        </p:tgtEl>
                                      </p:cBhvr>
                                    </p:animEffect>
                                  </p:childTnLst>
                                </p:cTn>
                              </p:par>
                              <p:par>
                                <p:cTn id="113" presetID="10" presetClass="entr" presetSubtype="0" fill="hold" grpId="0" nodeType="withEffect">
                                  <p:stCondLst>
                                    <p:cond delay="0"/>
                                  </p:stCondLst>
                                  <p:childTnLst>
                                    <p:set>
                                      <p:cBhvr>
                                        <p:cTn id="114" dur="1" fill="hold">
                                          <p:stCondLst>
                                            <p:cond delay="0"/>
                                          </p:stCondLst>
                                        </p:cTn>
                                        <p:tgtEl>
                                          <p:spTgt spid="52"/>
                                        </p:tgtEl>
                                        <p:attrNameLst>
                                          <p:attrName>style.visibility</p:attrName>
                                        </p:attrNameLst>
                                      </p:cBhvr>
                                      <p:to>
                                        <p:strVal val="visible"/>
                                      </p:to>
                                    </p:set>
                                    <p:animEffect transition="in" filter="fade">
                                      <p:cBhvr>
                                        <p:cTn id="115" dur="500"/>
                                        <p:tgtEl>
                                          <p:spTgt spid="52"/>
                                        </p:tgtEl>
                                      </p:cBhvr>
                                    </p:animEffect>
                                  </p:childTnLst>
                                </p:cTn>
                              </p:par>
                            </p:childTnLst>
                          </p:cTn>
                        </p:par>
                        <p:par>
                          <p:cTn id="116" fill="hold">
                            <p:stCondLst>
                              <p:cond delay="3000"/>
                            </p:stCondLst>
                            <p:childTnLst>
                              <p:par>
                                <p:cTn id="117" presetID="10" presetClass="entr" presetSubtype="0" fill="hold" grpId="0" nodeType="afterEffect">
                                  <p:stCondLst>
                                    <p:cond delay="0"/>
                                  </p:stCondLst>
                                  <p:childTnLst>
                                    <p:set>
                                      <p:cBhvr>
                                        <p:cTn id="118" dur="1" fill="hold">
                                          <p:stCondLst>
                                            <p:cond delay="0"/>
                                          </p:stCondLst>
                                        </p:cTn>
                                        <p:tgtEl>
                                          <p:spTgt spid="61"/>
                                        </p:tgtEl>
                                        <p:attrNameLst>
                                          <p:attrName>style.visibility</p:attrName>
                                        </p:attrNameLst>
                                      </p:cBhvr>
                                      <p:to>
                                        <p:strVal val="visible"/>
                                      </p:to>
                                    </p:set>
                                    <p:animEffect transition="in" filter="fade">
                                      <p:cBhvr>
                                        <p:cTn id="119"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22" grpId="0" animBg="1"/>
      <p:bldP spid="23" grpId="0" animBg="1"/>
      <p:bldP spid="24" grpId="0" animBg="1"/>
      <p:bldP spid="25" grpId="0"/>
      <p:bldP spid="26" grpId="0"/>
      <p:bldP spid="27" grpId="0"/>
      <p:bldP spid="28" grpId="0"/>
      <p:bldP spid="29" grpId="0" animBg="1"/>
      <p:bldP spid="37" grpId="0" animBg="1"/>
      <p:bldP spid="42" grpId="0"/>
      <p:bldP spid="43" grpId="0"/>
      <p:bldP spid="44" grpId="0"/>
      <p:bldP spid="45" grpId="0"/>
      <p:bldP spid="46" grpId="0"/>
      <p:bldP spid="47" grpId="0"/>
      <p:bldP spid="48" grpId="0"/>
      <p:bldP spid="49" grpId="0"/>
      <p:bldP spid="50" grpId="0"/>
      <p:bldP spid="51" grpId="0"/>
      <p:bldP spid="52" grpId="0"/>
      <p:bldP spid="6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yagram"/>
          <p:cNvGraphicFramePr/>
          <p:nvPr>
            <p:extLst>
              <p:ext uri="{D42A27DB-BD31-4B8C-83A1-F6EECF244321}">
                <p14:modId xmlns:p14="http://schemas.microsoft.com/office/powerpoint/2010/main" val="601047854"/>
              </p:ext>
            </p:extLst>
          </p:nvPr>
        </p:nvGraphicFramePr>
        <p:xfrm>
          <a:off x="254726" y="235133"/>
          <a:ext cx="8690066" cy="47516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987248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F348591-DCE7-4DCA-954B-81A384C1A9AA}"/>
              </a:ext>
            </a:extLst>
          </p:cNvPr>
          <p:cNvSpPr txBox="1">
            <a:spLocks/>
          </p:cNvSpPr>
          <p:nvPr/>
        </p:nvSpPr>
        <p:spPr>
          <a:xfrm>
            <a:off x="0" y="0"/>
            <a:ext cx="9144000" cy="910221"/>
          </a:xfrm>
          <a:prstGeom prst="rect">
            <a:avLst/>
          </a:prstGeom>
          <a:gradFill rotWithShape="1">
            <a:gsLst>
              <a:gs pos="0">
                <a:srgbClr val="BB2326">
                  <a:satMod val="103000"/>
                  <a:lumMod val="102000"/>
                  <a:tint val="94000"/>
                </a:srgbClr>
              </a:gs>
              <a:gs pos="50000">
                <a:srgbClr val="BB2326">
                  <a:satMod val="110000"/>
                  <a:lumMod val="100000"/>
                  <a:shade val="100000"/>
                </a:srgbClr>
              </a:gs>
              <a:gs pos="100000">
                <a:srgbClr val="BB2326">
                  <a:lumMod val="99000"/>
                  <a:satMod val="120000"/>
                  <a:shade val="78000"/>
                </a:srgbClr>
              </a:gs>
            </a:gsLst>
            <a:lin ang="5400000" scaled="0"/>
          </a:gradFill>
          <a:ln w="6350" cap="flat" cmpd="sng" algn="ctr">
            <a:solidFill>
              <a:srgbClr val="BB2326"/>
            </a:solidFill>
            <a:prstDash val="solid"/>
            <a:miter lim="800000"/>
          </a:ln>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tr-TR" b="1" dirty="0" smtClean="0">
                <a:solidFill>
                  <a:sysClr val="window" lastClr="FFFFFF"/>
                </a:solidFill>
                <a:latin typeface="calibri"/>
              </a:rPr>
              <a:t>Yavuz Sultan Selim Anadolu Lisesi</a:t>
            </a:r>
            <a:endParaRPr kumimoji="0" lang="id-ID" sz="4400" b="0" i="0" u="none" strike="noStrike" kern="1200" cap="none" spc="0" normalizeH="0" baseline="0" noProof="0" dirty="0">
              <a:ln>
                <a:noFill/>
              </a:ln>
              <a:solidFill>
                <a:sysClr val="window" lastClr="FFFFFF"/>
              </a:solidFill>
              <a:effectLst/>
              <a:uLnTx/>
              <a:uFillTx/>
              <a:latin typeface="calibri"/>
              <a:ea typeface="+mn-ea"/>
              <a:cs typeface="+mn-cs"/>
            </a:endParaRPr>
          </a:p>
        </p:txBody>
      </p:sp>
      <p:sp>
        <p:nvSpPr>
          <p:cNvPr id="4" name="Freeform 29">
            <a:extLst>
              <a:ext uri="{FF2B5EF4-FFF2-40B4-BE49-F238E27FC236}">
                <a16:creationId xmlns:a16="http://schemas.microsoft.com/office/drawing/2014/main" id="{781C455C-8227-48B1-B1CE-9CF918ED4CFB}"/>
              </a:ext>
            </a:extLst>
          </p:cNvPr>
          <p:cNvSpPr>
            <a:spLocks/>
          </p:cNvSpPr>
          <p:nvPr/>
        </p:nvSpPr>
        <p:spPr bwMode="auto">
          <a:xfrm>
            <a:off x="4363165" y="4328636"/>
            <a:ext cx="3262313" cy="114300"/>
          </a:xfrm>
          <a:custGeom>
            <a:avLst/>
            <a:gdLst>
              <a:gd name="T0" fmla="*/ 1928 w 1928"/>
              <a:gd name="T1" fmla="*/ 0 h 67"/>
              <a:gd name="T2" fmla="*/ 1860 w 1928"/>
              <a:gd name="T3" fmla="*/ 67 h 67"/>
              <a:gd name="T4" fmla="*/ 0 w 1928"/>
              <a:gd name="T5" fmla="*/ 67 h 67"/>
            </a:gdLst>
            <a:ahLst/>
            <a:cxnLst>
              <a:cxn ang="0">
                <a:pos x="T0" y="T1"/>
              </a:cxn>
              <a:cxn ang="0">
                <a:pos x="T2" y="T3"/>
              </a:cxn>
              <a:cxn ang="0">
                <a:pos x="T4" y="T5"/>
              </a:cxn>
            </a:cxnLst>
            <a:rect l="0" t="0" r="r" b="b"/>
            <a:pathLst>
              <a:path w="1928" h="67">
                <a:moveTo>
                  <a:pt x="1928" y="0"/>
                </a:moveTo>
                <a:cubicBezTo>
                  <a:pt x="1928" y="37"/>
                  <a:pt x="1898" y="67"/>
                  <a:pt x="1860" y="67"/>
                </a:cubicBezTo>
                <a:cubicBezTo>
                  <a:pt x="0" y="67"/>
                  <a:pt x="0" y="67"/>
                  <a:pt x="0" y="67"/>
                </a:cubicBezTo>
              </a:path>
            </a:pathLst>
          </a:custGeom>
          <a:noFill/>
          <a:ln w="80963" cap="flat">
            <a:solidFill>
              <a:srgbClr val="7F7F7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5" name="Freeform 30">
            <a:extLst>
              <a:ext uri="{FF2B5EF4-FFF2-40B4-BE49-F238E27FC236}">
                <a16:creationId xmlns:a16="http://schemas.microsoft.com/office/drawing/2014/main" id="{3F85ED4D-2601-4EBB-A90A-657C35B19DBB}"/>
              </a:ext>
            </a:extLst>
          </p:cNvPr>
          <p:cNvSpPr>
            <a:spLocks/>
          </p:cNvSpPr>
          <p:nvPr/>
        </p:nvSpPr>
        <p:spPr bwMode="auto">
          <a:xfrm>
            <a:off x="5921693" y="3461861"/>
            <a:ext cx="1703784" cy="114300"/>
          </a:xfrm>
          <a:custGeom>
            <a:avLst/>
            <a:gdLst>
              <a:gd name="T0" fmla="*/ 0 w 1007"/>
              <a:gd name="T1" fmla="*/ 0 h 67"/>
              <a:gd name="T2" fmla="*/ 939 w 1007"/>
              <a:gd name="T3" fmla="*/ 0 h 67"/>
              <a:gd name="T4" fmla="*/ 1007 w 1007"/>
              <a:gd name="T5" fmla="*/ 67 h 67"/>
            </a:gdLst>
            <a:ahLst/>
            <a:cxnLst>
              <a:cxn ang="0">
                <a:pos x="T0" y="T1"/>
              </a:cxn>
              <a:cxn ang="0">
                <a:pos x="T2" y="T3"/>
              </a:cxn>
              <a:cxn ang="0">
                <a:pos x="T4" y="T5"/>
              </a:cxn>
            </a:cxnLst>
            <a:rect l="0" t="0" r="r" b="b"/>
            <a:pathLst>
              <a:path w="1007" h="67">
                <a:moveTo>
                  <a:pt x="0" y="0"/>
                </a:moveTo>
                <a:cubicBezTo>
                  <a:pt x="939" y="0"/>
                  <a:pt x="939" y="0"/>
                  <a:pt x="939" y="0"/>
                </a:cubicBezTo>
                <a:cubicBezTo>
                  <a:pt x="977" y="0"/>
                  <a:pt x="1007" y="30"/>
                  <a:pt x="1007" y="67"/>
                </a:cubicBezTo>
              </a:path>
            </a:pathLst>
          </a:custGeom>
          <a:noFill/>
          <a:ln w="80963" cap="flat">
            <a:solidFill>
              <a:srgbClr val="7F7F7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6" name="Freeform 31">
            <a:extLst>
              <a:ext uri="{FF2B5EF4-FFF2-40B4-BE49-F238E27FC236}">
                <a16:creationId xmlns:a16="http://schemas.microsoft.com/office/drawing/2014/main" id="{F8D9A116-25C6-46A5-BE9A-49CE2209F0F8}"/>
              </a:ext>
            </a:extLst>
          </p:cNvPr>
          <p:cNvSpPr>
            <a:spLocks/>
          </p:cNvSpPr>
          <p:nvPr/>
        </p:nvSpPr>
        <p:spPr bwMode="auto">
          <a:xfrm>
            <a:off x="4326255" y="2368868"/>
            <a:ext cx="3299222" cy="113109"/>
          </a:xfrm>
          <a:custGeom>
            <a:avLst/>
            <a:gdLst>
              <a:gd name="T0" fmla="*/ 1950 w 1950"/>
              <a:gd name="T1" fmla="*/ 0 h 67"/>
              <a:gd name="T2" fmla="*/ 1882 w 1950"/>
              <a:gd name="T3" fmla="*/ 67 h 67"/>
              <a:gd name="T4" fmla="*/ 0 w 1950"/>
              <a:gd name="T5" fmla="*/ 67 h 67"/>
            </a:gdLst>
            <a:ahLst/>
            <a:cxnLst>
              <a:cxn ang="0">
                <a:pos x="T0" y="T1"/>
              </a:cxn>
              <a:cxn ang="0">
                <a:pos x="T2" y="T3"/>
              </a:cxn>
              <a:cxn ang="0">
                <a:pos x="T4" y="T5"/>
              </a:cxn>
            </a:cxnLst>
            <a:rect l="0" t="0" r="r" b="b"/>
            <a:pathLst>
              <a:path w="1950" h="67">
                <a:moveTo>
                  <a:pt x="1950" y="0"/>
                </a:moveTo>
                <a:cubicBezTo>
                  <a:pt x="1950" y="37"/>
                  <a:pt x="1920" y="67"/>
                  <a:pt x="1882" y="67"/>
                </a:cubicBezTo>
                <a:cubicBezTo>
                  <a:pt x="0" y="67"/>
                  <a:pt x="0" y="67"/>
                  <a:pt x="0" y="67"/>
                </a:cubicBezTo>
              </a:path>
            </a:pathLst>
          </a:custGeom>
          <a:noFill/>
          <a:ln w="80963" cap="flat">
            <a:solidFill>
              <a:srgbClr val="7F7F7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7" name="Freeform 32">
            <a:extLst>
              <a:ext uri="{FF2B5EF4-FFF2-40B4-BE49-F238E27FC236}">
                <a16:creationId xmlns:a16="http://schemas.microsoft.com/office/drawing/2014/main" id="{74444165-31B0-4DE4-82A7-F22CFCD1183F}"/>
              </a:ext>
            </a:extLst>
          </p:cNvPr>
          <p:cNvSpPr>
            <a:spLocks/>
          </p:cNvSpPr>
          <p:nvPr/>
        </p:nvSpPr>
        <p:spPr bwMode="auto">
          <a:xfrm>
            <a:off x="4641772" y="1500902"/>
            <a:ext cx="2983706" cy="114300"/>
          </a:xfrm>
          <a:custGeom>
            <a:avLst/>
            <a:gdLst>
              <a:gd name="T0" fmla="*/ 0 w 1763"/>
              <a:gd name="T1" fmla="*/ 0 h 67"/>
              <a:gd name="T2" fmla="*/ 1695 w 1763"/>
              <a:gd name="T3" fmla="*/ 0 h 67"/>
              <a:gd name="T4" fmla="*/ 1763 w 1763"/>
              <a:gd name="T5" fmla="*/ 67 h 67"/>
            </a:gdLst>
            <a:ahLst/>
            <a:cxnLst>
              <a:cxn ang="0">
                <a:pos x="T0" y="T1"/>
              </a:cxn>
              <a:cxn ang="0">
                <a:pos x="T2" y="T3"/>
              </a:cxn>
              <a:cxn ang="0">
                <a:pos x="T4" y="T5"/>
              </a:cxn>
            </a:cxnLst>
            <a:rect l="0" t="0" r="r" b="b"/>
            <a:pathLst>
              <a:path w="1763" h="67">
                <a:moveTo>
                  <a:pt x="0" y="0"/>
                </a:moveTo>
                <a:cubicBezTo>
                  <a:pt x="1695" y="0"/>
                  <a:pt x="1695" y="0"/>
                  <a:pt x="1695" y="0"/>
                </a:cubicBezTo>
                <a:cubicBezTo>
                  <a:pt x="1733" y="0"/>
                  <a:pt x="1763" y="30"/>
                  <a:pt x="1763" y="67"/>
                </a:cubicBezTo>
              </a:path>
            </a:pathLst>
          </a:custGeom>
          <a:noFill/>
          <a:ln w="80963" cap="flat">
            <a:solidFill>
              <a:srgbClr val="7F7F7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8" name="Freeform 33">
            <a:extLst>
              <a:ext uri="{FF2B5EF4-FFF2-40B4-BE49-F238E27FC236}">
                <a16:creationId xmlns:a16="http://schemas.microsoft.com/office/drawing/2014/main" id="{34068191-C08E-48F9-9A95-4087BBBC499E}"/>
              </a:ext>
            </a:extLst>
          </p:cNvPr>
          <p:cNvSpPr>
            <a:spLocks/>
          </p:cNvSpPr>
          <p:nvPr/>
        </p:nvSpPr>
        <p:spPr bwMode="auto">
          <a:xfrm>
            <a:off x="1271112" y="3348752"/>
            <a:ext cx="5873353" cy="113109"/>
          </a:xfrm>
          <a:custGeom>
            <a:avLst/>
            <a:gdLst>
              <a:gd name="T0" fmla="*/ 0 w 3471"/>
              <a:gd name="T1" fmla="*/ 0 h 67"/>
              <a:gd name="T2" fmla="*/ 67 w 3471"/>
              <a:gd name="T3" fmla="*/ 67 h 67"/>
              <a:gd name="T4" fmla="*/ 3471 w 3471"/>
              <a:gd name="T5" fmla="*/ 67 h 67"/>
            </a:gdLst>
            <a:ahLst/>
            <a:cxnLst>
              <a:cxn ang="0">
                <a:pos x="T0" y="T1"/>
              </a:cxn>
              <a:cxn ang="0">
                <a:pos x="T2" y="T3"/>
              </a:cxn>
              <a:cxn ang="0">
                <a:pos x="T4" y="T5"/>
              </a:cxn>
            </a:cxnLst>
            <a:rect l="0" t="0" r="r" b="b"/>
            <a:pathLst>
              <a:path w="3471" h="67">
                <a:moveTo>
                  <a:pt x="0" y="0"/>
                </a:moveTo>
                <a:cubicBezTo>
                  <a:pt x="0" y="37"/>
                  <a:pt x="30" y="67"/>
                  <a:pt x="67" y="67"/>
                </a:cubicBezTo>
                <a:cubicBezTo>
                  <a:pt x="3471" y="67"/>
                  <a:pt x="3471" y="67"/>
                  <a:pt x="3471" y="67"/>
                </a:cubicBezTo>
              </a:path>
            </a:pathLst>
          </a:custGeom>
          <a:noFill/>
          <a:ln w="80963" cap="flat">
            <a:solidFill>
              <a:srgbClr val="7F7F7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9" name="Freeform 34">
            <a:extLst>
              <a:ext uri="{FF2B5EF4-FFF2-40B4-BE49-F238E27FC236}">
                <a16:creationId xmlns:a16="http://schemas.microsoft.com/office/drawing/2014/main" id="{41EC0F1C-22D3-4F7D-9A15-BB9CCA96C8C3}"/>
              </a:ext>
            </a:extLst>
          </p:cNvPr>
          <p:cNvSpPr>
            <a:spLocks/>
          </p:cNvSpPr>
          <p:nvPr/>
        </p:nvSpPr>
        <p:spPr bwMode="auto">
          <a:xfrm>
            <a:off x="1271112" y="2481977"/>
            <a:ext cx="3092053" cy="113109"/>
          </a:xfrm>
          <a:custGeom>
            <a:avLst/>
            <a:gdLst>
              <a:gd name="T0" fmla="*/ 1827 w 1827"/>
              <a:gd name="T1" fmla="*/ 0 h 67"/>
              <a:gd name="T2" fmla="*/ 67 w 1827"/>
              <a:gd name="T3" fmla="*/ 0 h 67"/>
              <a:gd name="T4" fmla="*/ 0 w 1827"/>
              <a:gd name="T5" fmla="*/ 67 h 67"/>
            </a:gdLst>
            <a:ahLst/>
            <a:cxnLst>
              <a:cxn ang="0">
                <a:pos x="T0" y="T1"/>
              </a:cxn>
              <a:cxn ang="0">
                <a:pos x="T2" y="T3"/>
              </a:cxn>
              <a:cxn ang="0">
                <a:pos x="T4" y="T5"/>
              </a:cxn>
            </a:cxnLst>
            <a:rect l="0" t="0" r="r" b="b"/>
            <a:pathLst>
              <a:path w="1827" h="67">
                <a:moveTo>
                  <a:pt x="1827" y="0"/>
                </a:moveTo>
                <a:cubicBezTo>
                  <a:pt x="67" y="0"/>
                  <a:pt x="67" y="0"/>
                  <a:pt x="67" y="0"/>
                </a:cubicBezTo>
                <a:cubicBezTo>
                  <a:pt x="30" y="0"/>
                  <a:pt x="0" y="30"/>
                  <a:pt x="0" y="67"/>
                </a:cubicBezTo>
              </a:path>
            </a:pathLst>
          </a:custGeom>
          <a:noFill/>
          <a:ln w="80963" cap="flat">
            <a:solidFill>
              <a:srgbClr val="7F7F7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10" name="Freeform 41">
            <a:extLst>
              <a:ext uri="{FF2B5EF4-FFF2-40B4-BE49-F238E27FC236}">
                <a16:creationId xmlns:a16="http://schemas.microsoft.com/office/drawing/2014/main" id="{4487E729-B713-4D0A-9B9E-3B3F42FF4A0C}"/>
              </a:ext>
            </a:extLst>
          </p:cNvPr>
          <p:cNvSpPr>
            <a:spLocks/>
          </p:cNvSpPr>
          <p:nvPr/>
        </p:nvSpPr>
        <p:spPr bwMode="auto">
          <a:xfrm>
            <a:off x="7625477" y="1615203"/>
            <a:ext cx="0" cy="753665"/>
          </a:xfrm>
          <a:custGeom>
            <a:avLst/>
            <a:gdLst>
              <a:gd name="T0" fmla="*/ 0 h 633"/>
              <a:gd name="T1" fmla="*/ 325 h 633"/>
              <a:gd name="T2" fmla="*/ 633 h 633"/>
            </a:gdLst>
            <a:ahLst/>
            <a:cxnLst>
              <a:cxn ang="0">
                <a:pos x="0" y="T0"/>
              </a:cxn>
              <a:cxn ang="0">
                <a:pos x="0" y="T1"/>
              </a:cxn>
              <a:cxn ang="0">
                <a:pos x="0" y="T2"/>
              </a:cxn>
            </a:cxnLst>
            <a:rect l="0" t="0" r="r" b="b"/>
            <a:pathLst>
              <a:path h="633">
                <a:moveTo>
                  <a:pt x="0" y="0"/>
                </a:moveTo>
                <a:lnTo>
                  <a:pt x="0" y="325"/>
                </a:lnTo>
                <a:lnTo>
                  <a:pt x="0" y="633"/>
                </a:lnTo>
              </a:path>
            </a:pathLst>
          </a:custGeom>
          <a:noFill/>
          <a:ln w="80963" cap="flat">
            <a:solidFill>
              <a:srgbClr val="7F7F7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11" name="Freeform 42">
            <a:extLst>
              <a:ext uri="{FF2B5EF4-FFF2-40B4-BE49-F238E27FC236}">
                <a16:creationId xmlns:a16="http://schemas.microsoft.com/office/drawing/2014/main" id="{2B0476E0-73D3-400A-968F-EC593709627E}"/>
              </a:ext>
            </a:extLst>
          </p:cNvPr>
          <p:cNvSpPr>
            <a:spLocks/>
          </p:cNvSpPr>
          <p:nvPr/>
        </p:nvSpPr>
        <p:spPr bwMode="auto">
          <a:xfrm>
            <a:off x="1271111" y="2595087"/>
            <a:ext cx="0" cy="753665"/>
          </a:xfrm>
          <a:custGeom>
            <a:avLst/>
            <a:gdLst>
              <a:gd name="T0" fmla="*/ 0 h 633"/>
              <a:gd name="T1" fmla="*/ 329 h 633"/>
              <a:gd name="T2" fmla="*/ 633 h 633"/>
            </a:gdLst>
            <a:ahLst/>
            <a:cxnLst>
              <a:cxn ang="0">
                <a:pos x="0" y="T0"/>
              </a:cxn>
              <a:cxn ang="0">
                <a:pos x="0" y="T1"/>
              </a:cxn>
              <a:cxn ang="0">
                <a:pos x="0" y="T2"/>
              </a:cxn>
            </a:cxnLst>
            <a:rect l="0" t="0" r="r" b="b"/>
            <a:pathLst>
              <a:path h="633">
                <a:moveTo>
                  <a:pt x="0" y="0"/>
                </a:moveTo>
                <a:lnTo>
                  <a:pt x="0" y="329"/>
                </a:lnTo>
                <a:lnTo>
                  <a:pt x="0" y="633"/>
                </a:lnTo>
              </a:path>
            </a:pathLst>
          </a:custGeom>
          <a:noFill/>
          <a:ln w="80963" cap="flat">
            <a:solidFill>
              <a:srgbClr val="7F7F7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12" name="Freeform 43">
            <a:extLst>
              <a:ext uri="{FF2B5EF4-FFF2-40B4-BE49-F238E27FC236}">
                <a16:creationId xmlns:a16="http://schemas.microsoft.com/office/drawing/2014/main" id="{84586469-7051-4774-93C8-31417DD58943}"/>
              </a:ext>
            </a:extLst>
          </p:cNvPr>
          <p:cNvSpPr>
            <a:spLocks/>
          </p:cNvSpPr>
          <p:nvPr/>
        </p:nvSpPr>
        <p:spPr bwMode="auto">
          <a:xfrm>
            <a:off x="7625477" y="3576161"/>
            <a:ext cx="0" cy="752475"/>
          </a:xfrm>
          <a:custGeom>
            <a:avLst/>
            <a:gdLst>
              <a:gd name="T0" fmla="*/ 0 h 632"/>
              <a:gd name="T1" fmla="*/ 312 h 632"/>
              <a:gd name="T2" fmla="*/ 632 h 632"/>
            </a:gdLst>
            <a:ahLst/>
            <a:cxnLst>
              <a:cxn ang="0">
                <a:pos x="0" y="T0"/>
              </a:cxn>
              <a:cxn ang="0">
                <a:pos x="0" y="T1"/>
              </a:cxn>
              <a:cxn ang="0">
                <a:pos x="0" y="T2"/>
              </a:cxn>
            </a:cxnLst>
            <a:rect l="0" t="0" r="r" b="b"/>
            <a:pathLst>
              <a:path h="632">
                <a:moveTo>
                  <a:pt x="0" y="0"/>
                </a:moveTo>
                <a:lnTo>
                  <a:pt x="0" y="312"/>
                </a:lnTo>
                <a:lnTo>
                  <a:pt x="0" y="632"/>
                </a:lnTo>
              </a:path>
            </a:pathLst>
          </a:custGeom>
          <a:noFill/>
          <a:ln w="80963" cap="flat">
            <a:solidFill>
              <a:srgbClr val="7F7F7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grpSp>
        <p:nvGrpSpPr>
          <p:cNvPr id="13" name="Group 48">
            <a:extLst>
              <a:ext uri="{FF2B5EF4-FFF2-40B4-BE49-F238E27FC236}">
                <a16:creationId xmlns:a16="http://schemas.microsoft.com/office/drawing/2014/main" id="{D7C27CD2-3407-4569-9B46-A08BFD35059A}"/>
              </a:ext>
            </a:extLst>
          </p:cNvPr>
          <p:cNvGrpSpPr/>
          <p:nvPr/>
        </p:nvGrpSpPr>
        <p:grpSpPr>
          <a:xfrm>
            <a:off x="3514250" y="1228249"/>
            <a:ext cx="1838564" cy="592217"/>
            <a:chOff x="4848225" y="1622425"/>
            <a:chExt cx="2451418" cy="789623"/>
          </a:xfrm>
        </p:grpSpPr>
        <p:sp>
          <p:nvSpPr>
            <p:cNvPr id="14" name="Freeform 35">
              <a:extLst>
                <a:ext uri="{FF2B5EF4-FFF2-40B4-BE49-F238E27FC236}">
                  <a16:creationId xmlns:a16="http://schemas.microsoft.com/office/drawing/2014/main" id="{C5FF6D8B-92DB-488E-B95C-F2347A917521}"/>
                </a:ext>
              </a:extLst>
            </p:cNvPr>
            <p:cNvSpPr>
              <a:spLocks/>
            </p:cNvSpPr>
            <p:nvPr/>
          </p:nvSpPr>
          <p:spPr bwMode="auto">
            <a:xfrm>
              <a:off x="4850131" y="1681798"/>
              <a:ext cx="2449512" cy="730250"/>
            </a:xfrm>
            <a:custGeom>
              <a:avLst/>
              <a:gdLst>
                <a:gd name="T0" fmla="*/ 1086 w 1086"/>
                <a:gd name="T1" fmla="*/ 256 h 323"/>
                <a:gd name="T2" fmla="*/ 1019 w 1086"/>
                <a:gd name="T3" fmla="*/ 323 h 323"/>
                <a:gd name="T4" fmla="*/ 68 w 1086"/>
                <a:gd name="T5" fmla="*/ 323 h 323"/>
                <a:gd name="T6" fmla="*/ 0 w 1086"/>
                <a:gd name="T7" fmla="*/ 256 h 323"/>
                <a:gd name="T8" fmla="*/ 0 w 1086"/>
                <a:gd name="T9" fmla="*/ 67 h 323"/>
                <a:gd name="T10" fmla="*/ 68 w 1086"/>
                <a:gd name="T11" fmla="*/ 0 h 323"/>
                <a:gd name="T12" fmla="*/ 1019 w 1086"/>
                <a:gd name="T13" fmla="*/ 0 h 323"/>
                <a:gd name="T14" fmla="*/ 1086 w 1086"/>
                <a:gd name="T15" fmla="*/ 67 h 323"/>
                <a:gd name="T16" fmla="*/ 1086 w 1086"/>
                <a:gd name="T17" fmla="*/ 256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86" h="323">
                  <a:moveTo>
                    <a:pt x="1086" y="256"/>
                  </a:moveTo>
                  <a:cubicBezTo>
                    <a:pt x="1086" y="293"/>
                    <a:pt x="1056" y="323"/>
                    <a:pt x="1019" y="323"/>
                  </a:cubicBezTo>
                  <a:cubicBezTo>
                    <a:pt x="68" y="323"/>
                    <a:pt x="68" y="323"/>
                    <a:pt x="68" y="323"/>
                  </a:cubicBezTo>
                  <a:cubicBezTo>
                    <a:pt x="30" y="323"/>
                    <a:pt x="0" y="293"/>
                    <a:pt x="0" y="256"/>
                  </a:cubicBezTo>
                  <a:cubicBezTo>
                    <a:pt x="0" y="67"/>
                    <a:pt x="0" y="67"/>
                    <a:pt x="0" y="67"/>
                  </a:cubicBezTo>
                  <a:cubicBezTo>
                    <a:pt x="0" y="30"/>
                    <a:pt x="30" y="0"/>
                    <a:pt x="68" y="0"/>
                  </a:cubicBezTo>
                  <a:cubicBezTo>
                    <a:pt x="1019" y="0"/>
                    <a:pt x="1019" y="0"/>
                    <a:pt x="1019" y="0"/>
                  </a:cubicBezTo>
                  <a:cubicBezTo>
                    <a:pt x="1056" y="0"/>
                    <a:pt x="1086" y="30"/>
                    <a:pt x="1086" y="67"/>
                  </a:cubicBezTo>
                  <a:lnTo>
                    <a:pt x="1086" y="256"/>
                  </a:lnTo>
                  <a:close/>
                </a:path>
              </a:pathLst>
            </a:custGeom>
            <a:solidFill>
              <a:srgbClr val="7FBC41">
                <a:lumMod val="75000"/>
              </a:srgbClr>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grpSp>
          <p:nvGrpSpPr>
            <p:cNvPr id="15" name="Group 43">
              <a:extLst>
                <a:ext uri="{FF2B5EF4-FFF2-40B4-BE49-F238E27FC236}">
                  <a16:creationId xmlns:a16="http://schemas.microsoft.com/office/drawing/2014/main" id="{F39827A9-E8CD-4297-B688-53F1E3283E44}"/>
                </a:ext>
              </a:extLst>
            </p:cNvPr>
            <p:cNvGrpSpPr/>
            <p:nvPr/>
          </p:nvGrpSpPr>
          <p:grpSpPr>
            <a:xfrm>
              <a:off x="4848225" y="1622425"/>
              <a:ext cx="2449512" cy="730250"/>
              <a:chOff x="4848225" y="1622425"/>
              <a:chExt cx="2449512" cy="730250"/>
            </a:xfrm>
          </p:grpSpPr>
          <p:sp>
            <p:nvSpPr>
              <p:cNvPr id="16" name="Freeform 35">
                <a:extLst>
                  <a:ext uri="{FF2B5EF4-FFF2-40B4-BE49-F238E27FC236}">
                    <a16:creationId xmlns:a16="http://schemas.microsoft.com/office/drawing/2014/main" id="{81A4BFF3-E0DC-406B-B5AB-5E99BD1DFB77}"/>
                  </a:ext>
                </a:extLst>
              </p:cNvPr>
              <p:cNvSpPr>
                <a:spLocks/>
              </p:cNvSpPr>
              <p:nvPr/>
            </p:nvSpPr>
            <p:spPr bwMode="auto">
              <a:xfrm>
                <a:off x="4848225" y="1622425"/>
                <a:ext cx="2449512" cy="730250"/>
              </a:xfrm>
              <a:custGeom>
                <a:avLst/>
                <a:gdLst>
                  <a:gd name="T0" fmla="*/ 1086 w 1086"/>
                  <a:gd name="T1" fmla="*/ 256 h 323"/>
                  <a:gd name="T2" fmla="*/ 1019 w 1086"/>
                  <a:gd name="T3" fmla="*/ 323 h 323"/>
                  <a:gd name="T4" fmla="*/ 68 w 1086"/>
                  <a:gd name="T5" fmla="*/ 323 h 323"/>
                  <a:gd name="T6" fmla="*/ 0 w 1086"/>
                  <a:gd name="T7" fmla="*/ 256 h 323"/>
                  <a:gd name="T8" fmla="*/ 0 w 1086"/>
                  <a:gd name="T9" fmla="*/ 67 h 323"/>
                  <a:gd name="T10" fmla="*/ 68 w 1086"/>
                  <a:gd name="T11" fmla="*/ 0 h 323"/>
                  <a:gd name="T12" fmla="*/ 1019 w 1086"/>
                  <a:gd name="T13" fmla="*/ 0 h 323"/>
                  <a:gd name="T14" fmla="*/ 1086 w 1086"/>
                  <a:gd name="T15" fmla="*/ 67 h 323"/>
                  <a:gd name="T16" fmla="*/ 1086 w 1086"/>
                  <a:gd name="T17" fmla="*/ 256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86" h="323">
                    <a:moveTo>
                      <a:pt x="1086" y="256"/>
                    </a:moveTo>
                    <a:cubicBezTo>
                      <a:pt x="1086" y="293"/>
                      <a:pt x="1056" y="323"/>
                      <a:pt x="1019" y="323"/>
                    </a:cubicBezTo>
                    <a:cubicBezTo>
                      <a:pt x="68" y="323"/>
                      <a:pt x="68" y="323"/>
                      <a:pt x="68" y="323"/>
                    </a:cubicBezTo>
                    <a:cubicBezTo>
                      <a:pt x="30" y="323"/>
                      <a:pt x="0" y="293"/>
                      <a:pt x="0" y="256"/>
                    </a:cubicBezTo>
                    <a:cubicBezTo>
                      <a:pt x="0" y="67"/>
                      <a:pt x="0" y="67"/>
                      <a:pt x="0" y="67"/>
                    </a:cubicBezTo>
                    <a:cubicBezTo>
                      <a:pt x="0" y="30"/>
                      <a:pt x="30" y="0"/>
                      <a:pt x="68" y="0"/>
                    </a:cubicBezTo>
                    <a:cubicBezTo>
                      <a:pt x="1019" y="0"/>
                      <a:pt x="1019" y="0"/>
                      <a:pt x="1019" y="0"/>
                    </a:cubicBezTo>
                    <a:cubicBezTo>
                      <a:pt x="1056" y="0"/>
                      <a:pt x="1086" y="30"/>
                      <a:pt x="1086" y="67"/>
                    </a:cubicBezTo>
                    <a:lnTo>
                      <a:pt x="1086" y="256"/>
                    </a:lnTo>
                    <a:close/>
                  </a:path>
                </a:pathLst>
              </a:custGeom>
              <a:solidFill>
                <a:srgbClr val="7FBC41"/>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17" name="TextBox 13">
                <a:extLst>
                  <a:ext uri="{FF2B5EF4-FFF2-40B4-BE49-F238E27FC236}">
                    <a16:creationId xmlns:a16="http://schemas.microsoft.com/office/drawing/2014/main" id="{099EE624-9C48-4E08-9430-47FB123CF06D}"/>
                  </a:ext>
                </a:extLst>
              </p:cNvPr>
              <p:cNvSpPr txBox="1"/>
              <p:nvPr/>
            </p:nvSpPr>
            <p:spPr>
              <a:xfrm>
                <a:off x="4951556" y="1754084"/>
                <a:ext cx="2106459" cy="410368"/>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tr-TR" sz="1400" b="1" dirty="0" smtClean="0"/>
                  <a:t>      TIP FAKÜLTESİ</a:t>
                </a:r>
                <a:endParaRPr kumimoji="0" lang="id-ID" sz="1400" b="1" i="0" u="none" strike="noStrike" kern="0" cap="none" spc="0" normalizeH="0" baseline="0" noProof="0" dirty="0">
                  <a:ln>
                    <a:noFill/>
                  </a:ln>
                  <a:solidFill>
                    <a:prstClr val="white"/>
                  </a:solidFill>
                  <a:effectLst/>
                  <a:uLnTx/>
                  <a:uFillTx/>
                  <a:latin typeface="ubuntu"/>
                </a:endParaRPr>
              </a:p>
            </p:txBody>
          </p:sp>
        </p:grpSp>
      </p:grpSp>
      <p:grpSp>
        <p:nvGrpSpPr>
          <p:cNvPr id="19" name="Group 49">
            <a:extLst>
              <a:ext uri="{FF2B5EF4-FFF2-40B4-BE49-F238E27FC236}">
                <a16:creationId xmlns:a16="http://schemas.microsoft.com/office/drawing/2014/main" id="{AD99AEFD-94D3-4F09-B490-EE9D4DEAFB2F}"/>
              </a:ext>
            </a:extLst>
          </p:cNvPr>
          <p:cNvGrpSpPr/>
          <p:nvPr/>
        </p:nvGrpSpPr>
        <p:grpSpPr>
          <a:xfrm>
            <a:off x="5343791" y="2186703"/>
            <a:ext cx="1953311" cy="627949"/>
            <a:chOff x="7287616" y="2900363"/>
            <a:chExt cx="2604415" cy="837265"/>
          </a:xfrm>
        </p:grpSpPr>
        <p:sp>
          <p:nvSpPr>
            <p:cNvPr id="20" name="Freeform 36">
              <a:extLst>
                <a:ext uri="{FF2B5EF4-FFF2-40B4-BE49-F238E27FC236}">
                  <a16:creationId xmlns:a16="http://schemas.microsoft.com/office/drawing/2014/main" id="{FEECAE2E-CCFE-4F48-AC7D-F0C1DAD92392}"/>
                </a:ext>
              </a:extLst>
            </p:cNvPr>
            <p:cNvSpPr>
              <a:spLocks/>
            </p:cNvSpPr>
            <p:nvPr/>
          </p:nvSpPr>
          <p:spPr bwMode="auto">
            <a:xfrm>
              <a:off x="7307581" y="2967691"/>
              <a:ext cx="2584450" cy="769937"/>
            </a:xfrm>
            <a:custGeom>
              <a:avLst/>
              <a:gdLst>
                <a:gd name="T0" fmla="*/ 1146 w 1146"/>
                <a:gd name="T1" fmla="*/ 270 h 341"/>
                <a:gd name="T2" fmla="*/ 1075 w 1146"/>
                <a:gd name="T3" fmla="*/ 341 h 341"/>
                <a:gd name="T4" fmla="*/ 71 w 1146"/>
                <a:gd name="T5" fmla="*/ 341 h 341"/>
                <a:gd name="T6" fmla="*/ 0 w 1146"/>
                <a:gd name="T7" fmla="*/ 270 h 341"/>
                <a:gd name="T8" fmla="*/ 0 w 1146"/>
                <a:gd name="T9" fmla="*/ 71 h 341"/>
                <a:gd name="T10" fmla="*/ 71 w 1146"/>
                <a:gd name="T11" fmla="*/ 0 h 341"/>
                <a:gd name="T12" fmla="*/ 1075 w 1146"/>
                <a:gd name="T13" fmla="*/ 0 h 341"/>
                <a:gd name="T14" fmla="*/ 1146 w 1146"/>
                <a:gd name="T15" fmla="*/ 71 h 341"/>
                <a:gd name="T16" fmla="*/ 1146 w 1146"/>
                <a:gd name="T17" fmla="*/ 27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6" h="341">
                  <a:moveTo>
                    <a:pt x="1146" y="270"/>
                  </a:moveTo>
                  <a:cubicBezTo>
                    <a:pt x="1146" y="309"/>
                    <a:pt x="1114" y="341"/>
                    <a:pt x="1075" y="341"/>
                  </a:cubicBezTo>
                  <a:cubicBezTo>
                    <a:pt x="71" y="341"/>
                    <a:pt x="71" y="341"/>
                    <a:pt x="71" y="341"/>
                  </a:cubicBezTo>
                  <a:cubicBezTo>
                    <a:pt x="32" y="341"/>
                    <a:pt x="0" y="309"/>
                    <a:pt x="0" y="270"/>
                  </a:cubicBezTo>
                  <a:cubicBezTo>
                    <a:pt x="0" y="71"/>
                    <a:pt x="0" y="71"/>
                    <a:pt x="0" y="71"/>
                  </a:cubicBezTo>
                  <a:cubicBezTo>
                    <a:pt x="0" y="32"/>
                    <a:pt x="32" y="0"/>
                    <a:pt x="71" y="0"/>
                  </a:cubicBezTo>
                  <a:cubicBezTo>
                    <a:pt x="1075" y="0"/>
                    <a:pt x="1075" y="0"/>
                    <a:pt x="1075" y="0"/>
                  </a:cubicBezTo>
                  <a:cubicBezTo>
                    <a:pt x="1114" y="0"/>
                    <a:pt x="1146" y="32"/>
                    <a:pt x="1146" y="71"/>
                  </a:cubicBezTo>
                  <a:lnTo>
                    <a:pt x="1146" y="270"/>
                  </a:lnTo>
                  <a:close/>
                </a:path>
              </a:pathLst>
            </a:custGeom>
            <a:solidFill>
              <a:srgbClr val="31A8DF">
                <a:lumMod val="75000"/>
              </a:srgbClr>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21" name="Freeform 36">
              <a:extLst>
                <a:ext uri="{FF2B5EF4-FFF2-40B4-BE49-F238E27FC236}">
                  <a16:creationId xmlns:a16="http://schemas.microsoft.com/office/drawing/2014/main" id="{7BF54547-B44D-4FF7-AAE8-6BC984314EA5}"/>
                </a:ext>
              </a:extLst>
            </p:cNvPr>
            <p:cNvSpPr>
              <a:spLocks/>
            </p:cNvSpPr>
            <p:nvPr/>
          </p:nvSpPr>
          <p:spPr bwMode="auto">
            <a:xfrm>
              <a:off x="7307263" y="2900363"/>
              <a:ext cx="2584450" cy="769937"/>
            </a:xfrm>
            <a:custGeom>
              <a:avLst/>
              <a:gdLst>
                <a:gd name="T0" fmla="*/ 1146 w 1146"/>
                <a:gd name="T1" fmla="*/ 270 h 341"/>
                <a:gd name="T2" fmla="*/ 1075 w 1146"/>
                <a:gd name="T3" fmla="*/ 341 h 341"/>
                <a:gd name="T4" fmla="*/ 71 w 1146"/>
                <a:gd name="T5" fmla="*/ 341 h 341"/>
                <a:gd name="T6" fmla="*/ 0 w 1146"/>
                <a:gd name="T7" fmla="*/ 270 h 341"/>
                <a:gd name="T8" fmla="*/ 0 w 1146"/>
                <a:gd name="T9" fmla="*/ 71 h 341"/>
                <a:gd name="T10" fmla="*/ 71 w 1146"/>
                <a:gd name="T11" fmla="*/ 0 h 341"/>
                <a:gd name="T12" fmla="*/ 1075 w 1146"/>
                <a:gd name="T13" fmla="*/ 0 h 341"/>
                <a:gd name="T14" fmla="*/ 1146 w 1146"/>
                <a:gd name="T15" fmla="*/ 71 h 341"/>
                <a:gd name="T16" fmla="*/ 1146 w 1146"/>
                <a:gd name="T17" fmla="*/ 27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6" h="341">
                  <a:moveTo>
                    <a:pt x="1146" y="270"/>
                  </a:moveTo>
                  <a:cubicBezTo>
                    <a:pt x="1146" y="309"/>
                    <a:pt x="1114" y="341"/>
                    <a:pt x="1075" y="341"/>
                  </a:cubicBezTo>
                  <a:cubicBezTo>
                    <a:pt x="71" y="341"/>
                    <a:pt x="71" y="341"/>
                    <a:pt x="71" y="341"/>
                  </a:cubicBezTo>
                  <a:cubicBezTo>
                    <a:pt x="32" y="341"/>
                    <a:pt x="0" y="309"/>
                    <a:pt x="0" y="270"/>
                  </a:cubicBezTo>
                  <a:cubicBezTo>
                    <a:pt x="0" y="71"/>
                    <a:pt x="0" y="71"/>
                    <a:pt x="0" y="71"/>
                  </a:cubicBezTo>
                  <a:cubicBezTo>
                    <a:pt x="0" y="32"/>
                    <a:pt x="32" y="0"/>
                    <a:pt x="71" y="0"/>
                  </a:cubicBezTo>
                  <a:cubicBezTo>
                    <a:pt x="1075" y="0"/>
                    <a:pt x="1075" y="0"/>
                    <a:pt x="1075" y="0"/>
                  </a:cubicBezTo>
                  <a:cubicBezTo>
                    <a:pt x="1114" y="0"/>
                    <a:pt x="1146" y="32"/>
                    <a:pt x="1146" y="71"/>
                  </a:cubicBezTo>
                  <a:lnTo>
                    <a:pt x="1146" y="270"/>
                  </a:lnTo>
                  <a:close/>
                </a:path>
              </a:pathLst>
            </a:custGeom>
            <a:solidFill>
              <a:srgbClr val="31A8DF"/>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22" name="TextBox 17">
              <a:extLst>
                <a:ext uri="{FF2B5EF4-FFF2-40B4-BE49-F238E27FC236}">
                  <a16:creationId xmlns:a16="http://schemas.microsoft.com/office/drawing/2014/main" id="{F2E91ABF-DFAE-468C-8A6A-18E245ADA1F2}"/>
                </a:ext>
              </a:extLst>
            </p:cNvPr>
            <p:cNvSpPr txBox="1"/>
            <p:nvPr/>
          </p:nvSpPr>
          <p:spPr>
            <a:xfrm>
              <a:off x="7287616" y="3019863"/>
              <a:ext cx="649195" cy="49244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tr-TR" sz="1800" b="1" i="0" u="none" strike="noStrike" kern="0" cap="none" spc="0" normalizeH="0" baseline="0" noProof="0" dirty="0" smtClean="0">
                  <a:ln>
                    <a:noFill/>
                  </a:ln>
                  <a:solidFill>
                    <a:prstClr val="white"/>
                  </a:solidFill>
                  <a:effectLst/>
                  <a:uLnTx/>
                  <a:uFillTx/>
                  <a:latin typeface="ubuntu"/>
                </a:rPr>
                <a:t>13</a:t>
              </a:r>
              <a:endParaRPr kumimoji="0" lang="id-ID" sz="1800" b="1" i="0" u="none" strike="noStrike" kern="0" cap="none" spc="0" normalizeH="0" baseline="0" noProof="0" dirty="0">
                <a:ln>
                  <a:noFill/>
                </a:ln>
                <a:solidFill>
                  <a:prstClr val="white"/>
                </a:solidFill>
                <a:effectLst/>
                <a:uLnTx/>
                <a:uFillTx/>
                <a:latin typeface="ubuntu"/>
              </a:endParaRPr>
            </a:p>
          </p:txBody>
        </p:sp>
        <p:sp>
          <p:nvSpPr>
            <p:cNvPr id="23" name="TextBox 18">
              <a:extLst>
                <a:ext uri="{FF2B5EF4-FFF2-40B4-BE49-F238E27FC236}">
                  <a16:creationId xmlns:a16="http://schemas.microsoft.com/office/drawing/2014/main" id="{0403C41F-E693-4ED5-BEA2-5F81588D823E}"/>
                </a:ext>
              </a:extLst>
            </p:cNvPr>
            <p:cNvSpPr txBox="1"/>
            <p:nvPr/>
          </p:nvSpPr>
          <p:spPr>
            <a:xfrm>
              <a:off x="7806516" y="3038636"/>
              <a:ext cx="2085475" cy="41036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tr-TR" sz="1400" b="1" i="0" u="none" strike="noStrike" kern="0" cap="none" spc="0" normalizeH="0" baseline="0" noProof="0" dirty="0" smtClean="0">
                  <a:ln>
                    <a:noFill/>
                  </a:ln>
                  <a:solidFill>
                    <a:prstClr val="black">
                      <a:lumMod val="95000"/>
                      <a:lumOff val="5000"/>
                    </a:prstClr>
                  </a:solidFill>
                  <a:effectLst/>
                  <a:uLnTx/>
                  <a:uFillTx/>
                  <a:latin typeface="calibri"/>
                </a:rPr>
                <a:t>MÜHENDİSLİK</a:t>
              </a:r>
              <a:endParaRPr kumimoji="0" lang="en-US" sz="1400" b="1" i="0" u="none" strike="noStrike" kern="0" cap="none" spc="0" normalizeH="0" baseline="0" noProof="0" dirty="0">
                <a:ln>
                  <a:noFill/>
                </a:ln>
                <a:solidFill>
                  <a:prstClr val="black">
                    <a:lumMod val="95000"/>
                    <a:lumOff val="5000"/>
                  </a:prstClr>
                </a:solidFill>
                <a:effectLst/>
                <a:uLnTx/>
                <a:uFillTx/>
                <a:latin typeface="Signika Negative" pitchFamily="2" charset="0"/>
              </a:endParaRPr>
            </a:p>
          </p:txBody>
        </p:sp>
      </p:grpSp>
      <p:grpSp>
        <p:nvGrpSpPr>
          <p:cNvPr id="24" name="Group 51">
            <a:extLst>
              <a:ext uri="{FF2B5EF4-FFF2-40B4-BE49-F238E27FC236}">
                <a16:creationId xmlns:a16="http://schemas.microsoft.com/office/drawing/2014/main" id="{98C88AC1-09BB-40D9-B6AE-F75E42A9266D}"/>
              </a:ext>
            </a:extLst>
          </p:cNvPr>
          <p:cNvGrpSpPr/>
          <p:nvPr/>
        </p:nvGrpSpPr>
        <p:grpSpPr>
          <a:xfrm>
            <a:off x="1593638" y="2186699"/>
            <a:ext cx="1938471" cy="628360"/>
            <a:chOff x="2287410" y="2900363"/>
            <a:chExt cx="2584628" cy="837815"/>
          </a:xfrm>
        </p:grpSpPr>
        <p:sp>
          <p:nvSpPr>
            <p:cNvPr id="25" name="Freeform 36">
              <a:extLst>
                <a:ext uri="{FF2B5EF4-FFF2-40B4-BE49-F238E27FC236}">
                  <a16:creationId xmlns:a16="http://schemas.microsoft.com/office/drawing/2014/main" id="{DB0F3AE1-3836-4FDF-A28F-9645C9FD4B82}"/>
                </a:ext>
              </a:extLst>
            </p:cNvPr>
            <p:cNvSpPr>
              <a:spLocks/>
            </p:cNvSpPr>
            <p:nvPr/>
          </p:nvSpPr>
          <p:spPr bwMode="auto">
            <a:xfrm>
              <a:off x="2287410" y="2968241"/>
              <a:ext cx="2584450" cy="769937"/>
            </a:xfrm>
            <a:custGeom>
              <a:avLst/>
              <a:gdLst>
                <a:gd name="T0" fmla="*/ 1146 w 1146"/>
                <a:gd name="T1" fmla="*/ 270 h 341"/>
                <a:gd name="T2" fmla="*/ 1075 w 1146"/>
                <a:gd name="T3" fmla="*/ 341 h 341"/>
                <a:gd name="T4" fmla="*/ 71 w 1146"/>
                <a:gd name="T5" fmla="*/ 341 h 341"/>
                <a:gd name="T6" fmla="*/ 0 w 1146"/>
                <a:gd name="T7" fmla="*/ 270 h 341"/>
                <a:gd name="T8" fmla="*/ 0 w 1146"/>
                <a:gd name="T9" fmla="*/ 71 h 341"/>
                <a:gd name="T10" fmla="*/ 71 w 1146"/>
                <a:gd name="T11" fmla="*/ 0 h 341"/>
                <a:gd name="T12" fmla="*/ 1075 w 1146"/>
                <a:gd name="T13" fmla="*/ 0 h 341"/>
                <a:gd name="T14" fmla="*/ 1146 w 1146"/>
                <a:gd name="T15" fmla="*/ 71 h 341"/>
                <a:gd name="T16" fmla="*/ 1146 w 1146"/>
                <a:gd name="T17" fmla="*/ 27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6" h="341">
                  <a:moveTo>
                    <a:pt x="1146" y="270"/>
                  </a:moveTo>
                  <a:cubicBezTo>
                    <a:pt x="1146" y="309"/>
                    <a:pt x="1114" y="341"/>
                    <a:pt x="1075" y="341"/>
                  </a:cubicBezTo>
                  <a:cubicBezTo>
                    <a:pt x="71" y="341"/>
                    <a:pt x="71" y="341"/>
                    <a:pt x="71" y="341"/>
                  </a:cubicBezTo>
                  <a:cubicBezTo>
                    <a:pt x="32" y="341"/>
                    <a:pt x="0" y="309"/>
                    <a:pt x="0" y="270"/>
                  </a:cubicBezTo>
                  <a:cubicBezTo>
                    <a:pt x="0" y="71"/>
                    <a:pt x="0" y="71"/>
                    <a:pt x="0" y="71"/>
                  </a:cubicBezTo>
                  <a:cubicBezTo>
                    <a:pt x="0" y="32"/>
                    <a:pt x="32" y="0"/>
                    <a:pt x="71" y="0"/>
                  </a:cubicBezTo>
                  <a:cubicBezTo>
                    <a:pt x="1075" y="0"/>
                    <a:pt x="1075" y="0"/>
                    <a:pt x="1075" y="0"/>
                  </a:cubicBezTo>
                  <a:cubicBezTo>
                    <a:pt x="1114" y="0"/>
                    <a:pt x="1146" y="32"/>
                    <a:pt x="1146" y="71"/>
                  </a:cubicBezTo>
                  <a:lnTo>
                    <a:pt x="1146" y="270"/>
                  </a:lnTo>
                  <a:close/>
                </a:path>
              </a:pathLst>
            </a:custGeom>
            <a:solidFill>
              <a:srgbClr val="EC5724">
                <a:lumMod val="75000"/>
              </a:srgbClr>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26" name="Freeform 37">
              <a:extLst>
                <a:ext uri="{FF2B5EF4-FFF2-40B4-BE49-F238E27FC236}">
                  <a16:creationId xmlns:a16="http://schemas.microsoft.com/office/drawing/2014/main" id="{E6FD21A4-41BC-40C5-8517-3F565ED75DBF}"/>
                </a:ext>
              </a:extLst>
            </p:cNvPr>
            <p:cNvSpPr>
              <a:spLocks/>
            </p:cNvSpPr>
            <p:nvPr/>
          </p:nvSpPr>
          <p:spPr bwMode="auto">
            <a:xfrm>
              <a:off x="2287588" y="2900363"/>
              <a:ext cx="2584450" cy="769937"/>
            </a:xfrm>
            <a:custGeom>
              <a:avLst/>
              <a:gdLst>
                <a:gd name="T0" fmla="*/ 1146 w 1146"/>
                <a:gd name="T1" fmla="*/ 270 h 341"/>
                <a:gd name="T2" fmla="*/ 1075 w 1146"/>
                <a:gd name="T3" fmla="*/ 341 h 341"/>
                <a:gd name="T4" fmla="*/ 71 w 1146"/>
                <a:gd name="T5" fmla="*/ 341 h 341"/>
                <a:gd name="T6" fmla="*/ 0 w 1146"/>
                <a:gd name="T7" fmla="*/ 270 h 341"/>
                <a:gd name="T8" fmla="*/ 0 w 1146"/>
                <a:gd name="T9" fmla="*/ 71 h 341"/>
                <a:gd name="T10" fmla="*/ 71 w 1146"/>
                <a:gd name="T11" fmla="*/ 0 h 341"/>
                <a:gd name="T12" fmla="*/ 1075 w 1146"/>
                <a:gd name="T13" fmla="*/ 0 h 341"/>
                <a:gd name="T14" fmla="*/ 1146 w 1146"/>
                <a:gd name="T15" fmla="*/ 71 h 341"/>
                <a:gd name="T16" fmla="*/ 1146 w 1146"/>
                <a:gd name="T17" fmla="*/ 27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6" h="341">
                  <a:moveTo>
                    <a:pt x="1146" y="270"/>
                  </a:moveTo>
                  <a:cubicBezTo>
                    <a:pt x="1146" y="309"/>
                    <a:pt x="1114" y="341"/>
                    <a:pt x="1075" y="341"/>
                  </a:cubicBezTo>
                  <a:cubicBezTo>
                    <a:pt x="71" y="341"/>
                    <a:pt x="71" y="341"/>
                    <a:pt x="71" y="341"/>
                  </a:cubicBezTo>
                  <a:cubicBezTo>
                    <a:pt x="32" y="341"/>
                    <a:pt x="0" y="309"/>
                    <a:pt x="0" y="270"/>
                  </a:cubicBezTo>
                  <a:cubicBezTo>
                    <a:pt x="0" y="71"/>
                    <a:pt x="0" y="71"/>
                    <a:pt x="0" y="71"/>
                  </a:cubicBezTo>
                  <a:cubicBezTo>
                    <a:pt x="0" y="32"/>
                    <a:pt x="32" y="0"/>
                    <a:pt x="71" y="0"/>
                  </a:cubicBezTo>
                  <a:cubicBezTo>
                    <a:pt x="1075" y="0"/>
                    <a:pt x="1075" y="0"/>
                    <a:pt x="1075" y="0"/>
                  </a:cubicBezTo>
                  <a:cubicBezTo>
                    <a:pt x="1114" y="0"/>
                    <a:pt x="1146" y="32"/>
                    <a:pt x="1146" y="71"/>
                  </a:cubicBezTo>
                  <a:lnTo>
                    <a:pt x="1146" y="270"/>
                  </a:lnTo>
                  <a:close/>
                </a:path>
              </a:pathLst>
            </a:custGeom>
            <a:solidFill>
              <a:srgbClr val="EC5724"/>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27" name="TextBox 21">
              <a:extLst>
                <a:ext uri="{FF2B5EF4-FFF2-40B4-BE49-F238E27FC236}">
                  <a16:creationId xmlns:a16="http://schemas.microsoft.com/office/drawing/2014/main" id="{64ED0FF1-1BDF-4579-8C63-CBD12CBC4BBA}"/>
                </a:ext>
              </a:extLst>
            </p:cNvPr>
            <p:cNvSpPr txBox="1"/>
            <p:nvPr/>
          </p:nvSpPr>
          <p:spPr>
            <a:xfrm>
              <a:off x="2367285" y="2932452"/>
              <a:ext cx="649195" cy="697628"/>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tr-TR" sz="2800" b="1" i="0" u="none" strike="noStrike" kern="0" cap="none" spc="0" normalizeH="0" baseline="0" noProof="0" dirty="0" smtClean="0">
                  <a:ln>
                    <a:noFill/>
                  </a:ln>
                  <a:solidFill>
                    <a:prstClr val="white"/>
                  </a:solidFill>
                  <a:effectLst/>
                  <a:uLnTx/>
                  <a:uFillTx/>
                  <a:latin typeface="ubuntu"/>
                </a:rPr>
                <a:t>2</a:t>
              </a:r>
              <a:endParaRPr kumimoji="0" lang="id-ID" sz="2800" b="1" i="0" u="none" strike="noStrike" kern="0" cap="none" spc="0" normalizeH="0" baseline="0" noProof="0" dirty="0">
                <a:ln>
                  <a:noFill/>
                </a:ln>
                <a:solidFill>
                  <a:prstClr val="white"/>
                </a:solidFill>
                <a:effectLst/>
                <a:uLnTx/>
                <a:uFillTx/>
                <a:latin typeface="ubuntu"/>
              </a:endParaRPr>
            </a:p>
          </p:txBody>
        </p:sp>
        <p:sp>
          <p:nvSpPr>
            <p:cNvPr id="28" name="TextBox 22">
              <a:extLst>
                <a:ext uri="{FF2B5EF4-FFF2-40B4-BE49-F238E27FC236}">
                  <a16:creationId xmlns:a16="http://schemas.microsoft.com/office/drawing/2014/main" id="{1FEB2308-82B0-458E-8B66-292A4F820887}"/>
                </a:ext>
              </a:extLst>
            </p:cNvPr>
            <p:cNvSpPr txBox="1"/>
            <p:nvPr/>
          </p:nvSpPr>
          <p:spPr>
            <a:xfrm>
              <a:off x="2919662" y="3088882"/>
              <a:ext cx="1844883" cy="41037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tr-TR" sz="1400" b="1" i="0" u="none" strike="noStrike" kern="0" cap="none" spc="0" normalizeH="0" baseline="0" noProof="0" dirty="0" smtClean="0">
                  <a:ln>
                    <a:noFill/>
                  </a:ln>
                  <a:solidFill>
                    <a:prstClr val="black">
                      <a:lumMod val="95000"/>
                      <a:lumOff val="5000"/>
                    </a:prstClr>
                  </a:solidFill>
                  <a:effectLst/>
                  <a:uLnTx/>
                  <a:uFillTx/>
                  <a:latin typeface="calibri"/>
                </a:rPr>
                <a:t>DİŞ HEKİMLİĞİ</a:t>
              </a:r>
              <a:endParaRPr kumimoji="0" lang="en-US" sz="1400" b="1" i="0" u="none" strike="noStrike" kern="0" cap="none" spc="0" normalizeH="0" baseline="0" noProof="0" dirty="0">
                <a:ln>
                  <a:noFill/>
                </a:ln>
                <a:solidFill>
                  <a:prstClr val="black">
                    <a:lumMod val="95000"/>
                    <a:lumOff val="5000"/>
                  </a:prstClr>
                </a:solidFill>
                <a:effectLst/>
                <a:uLnTx/>
                <a:uFillTx/>
                <a:latin typeface="Signika Negative" pitchFamily="2" charset="0"/>
              </a:endParaRPr>
            </a:p>
          </p:txBody>
        </p:sp>
      </p:grpSp>
      <p:grpSp>
        <p:nvGrpSpPr>
          <p:cNvPr id="29" name="Group 55">
            <a:extLst>
              <a:ext uri="{FF2B5EF4-FFF2-40B4-BE49-F238E27FC236}">
                <a16:creationId xmlns:a16="http://schemas.microsoft.com/office/drawing/2014/main" id="{1FDC6282-8106-4C25-A250-EF829520E552}"/>
              </a:ext>
            </a:extLst>
          </p:cNvPr>
          <p:cNvGrpSpPr/>
          <p:nvPr/>
        </p:nvGrpSpPr>
        <p:grpSpPr>
          <a:xfrm>
            <a:off x="5357746" y="3171349"/>
            <a:ext cx="1939119" cy="637142"/>
            <a:chOff x="7306221" y="4213225"/>
            <a:chExt cx="2585492" cy="849523"/>
          </a:xfrm>
        </p:grpSpPr>
        <p:sp>
          <p:nvSpPr>
            <p:cNvPr id="30" name="Freeform 36">
              <a:extLst>
                <a:ext uri="{FF2B5EF4-FFF2-40B4-BE49-F238E27FC236}">
                  <a16:creationId xmlns:a16="http://schemas.microsoft.com/office/drawing/2014/main" id="{BBF6AF68-1FE1-4D47-9AC1-307D114409FA}"/>
                </a:ext>
              </a:extLst>
            </p:cNvPr>
            <p:cNvSpPr>
              <a:spLocks/>
            </p:cNvSpPr>
            <p:nvPr/>
          </p:nvSpPr>
          <p:spPr bwMode="auto">
            <a:xfrm>
              <a:off x="7306221" y="4292811"/>
              <a:ext cx="2584450" cy="769937"/>
            </a:xfrm>
            <a:custGeom>
              <a:avLst/>
              <a:gdLst>
                <a:gd name="T0" fmla="*/ 1146 w 1146"/>
                <a:gd name="T1" fmla="*/ 270 h 341"/>
                <a:gd name="T2" fmla="*/ 1075 w 1146"/>
                <a:gd name="T3" fmla="*/ 341 h 341"/>
                <a:gd name="T4" fmla="*/ 71 w 1146"/>
                <a:gd name="T5" fmla="*/ 341 h 341"/>
                <a:gd name="T6" fmla="*/ 0 w 1146"/>
                <a:gd name="T7" fmla="*/ 270 h 341"/>
                <a:gd name="T8" fmla="*/ 0 w 1146"/>
                <a:gd name="T9" fmla="*/ 71 h 341"/>
                <a:gd name="T10" fmla="*/ 71 w 1146"/>
                <a:gd name="T11" fmla="*/ 0 h 341"/>
                <a:gd name="T12" fmla="*/ 1075 w 1146"/>
                <a:gd name="T13" fmla="*/ 0 h 341"/>
                <a:gd name="T14" fmla="*/ 1146 w 1146"/>
                <a:gd name="T15" fmla="*/ 71 h 341"/>
                <a:gd name="T16" fmla="*/ 1146 w 1146"/>
                <a:gd name="T17" fmla="*/ 27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6" h="341">
                  <a:moveTo>
                    <a:pt x="1146" y="270"/>
                  </a:moveTo>
                  <a:cubicBezTo>
                    <a:pt x="1146" y="309"/>
                    <a:pt x="1114" y="341"/>
                    <a:pt x="1075" y="341"/>
                  </a:cubicBezTo>
                  <a:cubicBezTo>
                    <a:pt x="71" y="341"/>
                    <a:pt x="71" y="341"/>
                    <a:pt x="71" y="341"/>
                  </a:cubicBezTo>
                  <a:cubicBezTo>
                    <a:pt x="32" y="341"/>
                    <a:pt x="0" y="309"/>
                    <a:pt x="0" y="270"/>
                  </a:cubicBezTo>
                  <a:cubicBezTo>
                    <a:pt x="0" y="71"/>
                    <a:pt x="0" y="71"/>
                    <a:pt x="0" y="71"/>
                  </a:cubicBezTo>
                  <a:cubicBezTo>
                    <a:pt x="0" y="32"/>
                    <a:pt x="32" y="0"/>
                    <a:pt x="71" y="0"/>
                  </a:cubicBezTo>
                  <a:cubicBezTo>
                    <a:pt x="1075" y="0"/>
                    <a:pt x="1075" y="0"/>
                    <a:pt x="1075" y="0"/>
                  </a:cubicBezTo>
                  <a:cubicBezTo>
                    <a:pt x="1114" y="0"/>
                    <a:pt x="1146" y="32"/>
                    <a:pt x="1146" y="71"/>
                  </a:cubicBezTo>
                  <a:lnTo>
                    <a:pt x="1146" y="270"/>
                  </a:lnTo>
                  <a:close/>
                </a:path>
              </a:pathLst>
            </a:custGeom>
            <a:solidFill>
              <a:srgbClr val="7B67AD">
                <a:lumMod val="75000"/>
              </a:srgbClr>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31" name="Freeform 38">
              <a:extLst>
                <a:ext uri="{FF2B5EF4-FFF2-40B4-BE49-F238E27FC236}">
                  <a16:creationId xmlns:a16="http://schemas.microsoft.com/office/drawing/2014/main" id="{3AE7B48E-4B75-4502-A591-B1734E3C74C5}"/>
                </a:ext>
              </a:extLst>
            </p:cNvPr>
            <p:cNvSpPr>
              <a:spLocks/>
            </p:cNvSpPr>
            <p:nvPr/>
          </p:nvSpPr>
          <p:spPr bwMode="auto">
            <a:xfrm>
              <a:off x="7307263" y="4213225"/>
              <a:ext cx="2584450" cy="769937"/>
            </a:xfrm>
            <a:custGeom>
              <a:avLst/>
              <a:gdLst>
                <a:gd name="T0" fmla="*/ 1146 w 1146"/>
                <a:gd name="T1" fmla="*/ 270 h 341"/>
                <a:gd name="T2" fmla="*/ 1075 w 1146"/>
                <a:gd name="T3" fmla="*/ 341 h 341"/>
                <a:gd name="T4" fmla="*/ 71 w 1146"/>
                <a:gd name="T5" fmla="*/ 341 h 341"/>
                <a:gd name="T6" fmla="*/ 0 w 1146"/>
                <a:gd name="T7" fmla="*/ 270 h 341"/>
                <a:gd name="T8" fmla="*/ 0 w 1146"/>
                <a:gd name="T9" fmla="*/ 71 h 341"/>
                <a:gd name="T10" fmla="*/ 71 w 1146"/>
                <a:gd name="T11" fmla="*/ 0 h 341"/>
                <a:gd name="T12" fmla="*/ 1075 w 1146"/>
                <a:gd name="T13" fmla="*/ 0 h 341"/>
                <a:gd name="T14" fmla="*/ 1146 w 1146"/>
                <a:gd name="T15" fmla="*/ 71 h 341"/>
                <a:gd name="T16" fmla="*/ 1146 w 1146"/>
                <a:gd name="T17" fmla="*/ 27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6" h="341">
                  <a:moveTo>
                    <a:pt x="1146" y="270"/>
                  </a:moveTo>
                  <a:cubicBezTo>
                    <a:pt x="1146" y="309"/>
                    <a:pt x="1114" y="341"/>
                    <a:pt x="1075" y="341"/>
                  </a:cubicBezTo>
                  <a:cubicBezTo>
                    <a:pt x="71" y="341"/>
                    <a:pt x="71" y="341"/>
                    <a:pt x="71" y="341"/>
                  </a:cubicBezTo>
                  <a:cubicBezTo>
                    <a:pt x="32" y="341"/>
                    <a:pt x="0" y="309"/>
                    <a:pt x="0" y="270"/>
                  </a:cubicBezTo>
                  <a:cubicBezTo>
                    <a:pt x="0" y="71"/>
                    <a:pt x="0" y="71"/>
                    <a:pt x="0" y="71"/>
                  </a:cubicBezTo>
                  <a:cubicBezTo>
                    <a:pt x="0" y="32"/>
                    <a:pt x="32" y="0"/>
                    <a:pt x="71" y="0"/>
                  </a:cubicBezTo>
                  <a:cubicBezTo>
                    <a:pt x="1075" y="0"/>
                    <a:pt x="1075" y="0"/>
                    <a:pt x="1075" y="0"/>
                  </a:cubicBezTo>
                  <a:cubicBezTo>
                    <a:pt x="1114" y="0"/>
                    <a:pt x="1146" y="32"/>
                    <a:pt x="1146" y="71"/>
                  </a:cubicBezTo>
                  <a:lnTo>
                    <a:pt x="1146" y="270"/>
                  </a:lnTo>
                  <a:close/>
                </a:path>
              </a:pathLst>
            </a:custGeom>
            <a:solidFill>
              <a:srgbClr val="7B67AD"/>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32" name="TextBox 25">
              <a:extLst>
                <a:ext uri="{FF2B5EF4-FFF2-40B4-BE49-F238E27FC236}">
                  <a16:creationId xmlns:a16="http://schemas.microsoft.com/office/drawing/2014/main" id="{ADD99C84-E044-4987-85B7-0FD67D9273E0}"/>
                </a:ext>
              </a:extLst>
            </p:cNvPr>
            <p:cNvSpPr txBox="1"/>
            <p:nvPr/>
          </p:nvSpPr>
          <p:spPr>
            <a:xfrm>
              <a:off x="7378888" y="4337350"/>
              <a:ext cx="649195" cy="492443"/>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tr-TR" sz="1800" b="1" i="0" u="none" strike="noStrike" kern="0" cap="none" spc="0" normalizeH="0" baseline="0" noProof="0" dirty="0" smtClean="0">
                  <a:ln>
                    <a:noFill/>
                  </a:ln>
                  <a:solidFill>
                    <a:prstClr val="white"/>
                  </a:solidFill>
                  <a:effectLst/>
                  <a:uLnTx/>
                  <a:uFillTx/>
                  <a:latin typeface="ubuntu"/>
                </a:rPr>
                <a:t>2</a:t>
              </a:r>
              <a:endParaRPr kumimoji="0" lang="id-ID" sz="1800" b="1" i="0" u="none" strike="noStrike" kern="0" cap="none" spc="0" normalizeH="0" baseline="0" noProof="0" dirty="0">
                <a:ln>
                  <a:noFill/>
                </a:ln>
                <a:solidFill>
                  <a:prstClr val="white"/>
                </a:solidFill>
                <a:effectLst/>
                <a:uLnTx/>
                <a:uFillTx/>
                <a:latin typeface="ubuntu"/>
              </a:endParaRPr>
            </a:p>
          </p:txBody>
        </p:sp>
        <p:sp>
          <p:nvSpPr>
            <p:cNvPr id="33" name="TextBox 26">
              <a:extLst>
                <a:ext uri="{FF2B5EF4-FFF2-40B4-BE49-F238E27FC236}">
                  <a16:creationId xmlns:a16="http://schemas.microsoft.com/office/drawing/2014/main" id="{B879C4F9-AF37-4D39-96C1-4061E4762379}"/>
                </a:ext>
              </a:extLst>
            </p:cNvPr>
            <p:cNvSpPr txBox="1"/>
            <p:nvPr/>
          </p:nvSpPr>
          <p:spPr>
            <a:xfrm>
              <a:off x="7919002" y="4392696"/>
              <a:ext cx="1844883"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tr-TR" sz="1200" b="1" i="0" u="none" strike="noStrike" kern="0" cap="none" spc="0" normalizeH="0" baseline="0" noProof="0" dirty="0" smtClean="0">
                  <a:ln>
                    <a:noFill/>
                  </a:ln>
                  <a:solidFill>
                    <a:prstClr val="black">
                      <a:lumMod val="95000"/>
                      <a:lumOff val="5000"/>
                    </a:prstClr>
                  </a:solidFill>
                  <a:effectLst/>
                  <a:uLnTx/>
                  <a:uFillTx/>
                  <a:latin typeface="calibri"/>
                </a:rPr>
                <a:t>PSİKOLOJİ</a:t>
              </a:r>
              <a:endParaRPr kumimoji="0" lang="en-US" sz="1200" b="1" i="0" u="none" strike="noStrike" kern="0" cap="none" spc="0" normalizeH="0" baseline="0" noProof="0" dirty="0">
                <a:ln>
                  <a:noFill/>
                </a:ln>
                <a:solidFill>
                  <a:prstClr val="black">
                    <a:lumMod val="95000"/>
                    <a:lumOff val="5000"/>
                  </a:prstClr>
                </a:solidFill>
                <a:effectLst/>
                <a:uLnTx/>
                <a:uFillTx/>
                <a:latin typeface="Signika Negative" pitchFamily="2" charset="0"/>
              </a:endParaRPr>
            </a:p>
          </p:txBody>
        </p:sp>
      </p:grpSp>
      <p:grpSp>
        <p:nvGrpSpPr>
          <p:cNvPr id="34" name="Group 54">
            <a:extLst>
              <a:ext uri="{FF2B5EF4-FFF2-40B4-BE49-F238E27FC236}">
                <a16:creationId xmlns:a16="http://schemas.microsoft.com/office/drawing/2014/main" id="{75B3BC10-1588-4051-BB32-BD79672EA64A}"/>
              </a:ext>
            </a:extLst>
          </p:cNvPr>
          <p:cNvGrpSpPr/>
          <p:nvPr/>
        </p:nvGrpSpPr>
        <p:grpSpPr>
          <a:xfrm>
            <a:off x="1590319" y="3171349"/>
            <a:ext cx="1941790" cy="637142"/>
            <a:chOff x="2282985" y="4213225"/>
            <a:chExt cx="2589053" cy="849523"/>
          </a:xfrm>
        </p:grpSpPr>
        <p:sp>
          <p:nvSpPr>
            <p:cNvPr id="35" name="Freeform 36">
              <a:extLst>
                <a:ext uri="{FF2B5EF4-FFF2-40B4-BE49-F238E27FC236}">
                  <a16:creationId xmlns:a16="http://schemas.microsoft.com/office/drawing/2014/main" id="{459F9AB4-101E-46D8-A17A-113EE67B6A3F}"/>
                </a:ext>
              </a:extLst>
            </p:cNvPr>
            <p:cNvSpPr>
              <a:spLocks/>
            </p:cNvSpPr>
            <p:nvPr/>
          </p:nvSpPr>
          <p:spPr bwMode="auto">
            <a:xfrm>
              <a:off x="2282985" y="4292811"/>
              <a:ext cx="2584450" cy="769937"/>
            </a:xfrm>
            <a:custGeom>
              <a:avLst/>
              <a:gdLst>
                <a:gd name="T0" fmla="*/ 1146 w 1146"/>
                <a:gd name="T1" fmla="*/ 270 h 341"/>
                <a:gd name="T2" fmla="*/ 1075 w 1146"/>
                <a:gd name="T3" fmla="*/ 341 h 341"/>
                <a:gd name="T4" fmla="*/ 71 w 1146"/>
                <a:gd name="T5" fmla="*/ 341 h 341"/>
                <a:gd name="T6" fmla="*/ 0 w 1146"/>
                <a:gd name="T7" fmla="*/ 270 h 341"/>
                <a:gd name="T8" fmla="*/ 0 w 1146"/>
                <a:gd name="T9" fmla="*/ 71 h 341"/>
                <a:gd name="T10" fmla="*/ 71 w 1146"/>
                <a:gd name="T11" fmla="*/ 0 h 341"/>
                <a:gd name="T12" fmla="*/ 1075 w 1146"/>
                <a:gd name="T13" fmla="*/ 0 h 341"/>
                <a:gd name="T14" fmla="*/ 1146 w 1146"/>
                <a:gd name="T15" fmla="*/ 71 h 341"/>
                <a:gd name="T16" fmla="*/ 1146 w 1146"/>
                <a:gd name="T17" fmla="*/ 27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6" h="341">
                  <a:moveTo>
                    <a:pt x="1146" y="270"/>
                  </a:moveTo>
                  <a:cubicBezTo>
                    <a:pt x="1146" y="309"/>
                    <a:pt x="1114" y="341"/>
                    <a:pt x="1075" y="341"/>
                  </a:cubicBezTo>
                  <a:cubicBezTo>
                    <a:pt x="71" y="341"/>
                    <a:pt x="71" y="341"/>
                    <a:pt x="71" y="341"/>
                  </a:cubicBezTo>
                  <a:cubicBezTo>
                    <a:pt x="32" y="341"/>
                    <a:pt x="0" y="309"/>
                    <a:pt x="0" y="270"/>
                  </a:cubicBezTo>
                  <a:cubicBezTo>
                    <a:pt x="0" y="71"/>
                    <a:pt x="0" y="71"/>
                    <a:pt x="0" y="71"/>
                  </a:cubicBezTo>
                  <a:cubicBezTo>
                    <a:pt x="0" y="32"/>
                    <a:pt x="32" y="0"/>
                    <a:pt x="71" y="0"/>
                  </a:cubicBezTo>
                  <a:cubicBezTo>
                    <a:pt x="1075" y="0"/>
                    <a:pt x="1075" y="0"/>
                    <a:pt x="1075" y="0"/>
                  </a:cubicBezTo>
                  <a:cubicBezTo>
                    <a:pt x="1114" y="0"/>
                    <a:pt x="1146" y="32"/>
                    <a:pt x="1146" y="71"/>
                  </a:cubicBezTo>
                  <a:lnTo>
                    <a:pt x="1146" y="270"/>
                  </a:lnTo>
                  <a:close/>
                </a:path>
              </a:pathLst>
            </a:custGeom>
            <a:solidFill>
              <a:srgbClr val="FDB817">
                <a:lumMod val="75000"/>
              </a:srgbClr>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36" name="Freeform 39">
              <a:extLst>
                <a:ext uri="{FF2B5EF4-FFF2-40B4-BE49-F238E27FC236}">
                  <a16:creationId xmlns:a16="http://schemas.microsoft.com/office/drawing/2014/main" id="{B434642F-E8E4-49DB-A97F-0E1D71A2BE89}"/>
                </a:ext>
              </a:extLst>
            </p:cNvPr>
            <p:cNvSpPr>
              <a:spLocks/>
            </p:cNvSpPr>
            <p:nvPr/>
          </p:nvSpPr>
          <p:spPr bwMode="auto">
            <a:xfrm>
              <a:off x="2287588" y="4213225"/>
              <a:ext cx="2584450" cy="769937"/>
            </a:xfrm>
            <a:custGeom>
              <a:avLst/>
              <a:gdLst>
                <a:gd name="T0" fmla="*/ 1146 w 1146"/>
                <a:gd name="T1" fmla="*/ 270 h 341"/>
                <a:gd name="T2" fmla="*/ 1075 w 1146"/>
                <a:gd name="T3" fmla="*/ 341 h 341"/>
                <a:gd name="T4" fmla="*/ 71 w 1146"/>
                <a:gd name="T5" fmla="*/ 341 h 341"/>
                <a:gd name="T6" fmla="*/ 0 w 1146"/>
                <a:gd name="T7" fmla="*/ 270 h 341"/>
                <a:gd name="T8" fmla="*/ 0 w 1146"/>
                <a:gd name="T9" fmla="*/ 71 h 341"/>
                <a:gd name="T10" fmla="*/ 71 w 1146"/>
                <a:gd name="T11" fmla="*/ 0 h 341"/>
                <a:gd name="T12" fmla="*/ 1075 w 1146"/>
                <a:gd name="T13" fmla="*/ 0 h 341"/>
                <a:gd name="T14" fmla="*/ 1146 w 1146"/>
                <a:gd name="T15" fmla="*/ 71 h 341"/>
                <a:gd name="T16" fmla="*/ 1146 w 1146"/>
                <a:gd name="T17" fmla="*/ 27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6" h="341">
                  <a:moveTo>
                    <a:pt x="1146" y="270"/>
                  </a:moveTo>
                  <a:cubicBezTo>
                    <a:pt x="1146" y="309"/>
                    <a:pt x="1114" y="341"/>
                    <a:pt x="1075" y="341"/>
                  </a:cubicBezTo>
                  <a:cubicBezTo>
                    <a:pt x="71" y="341"/>
                    <a:pt x="71" y="341"/>
                    <a:pt x="71" y="341"/>
                  </a:cubicBezTo>
                  <a:cubicBezTo>
                    <a:pt x="32" y="341"/>
                    <a:pt x="0" y="309"/>
                    <a:pt x="0" y="270"/>
                  </a:cubicBezTo>
                  <a:cubicBezTo>
                    <a:pt x="0" y="71"/>
                    <a:pt x="0" y="71"/>
                    <a:pt x="0" y="71"/>
                  </a:cubicBezTo>
                  <a:cubicBezTo>
                    <a:pt x="0" y="32"/>
                    <a:pt x="32" y="0"/>
                    <a:pt x="71" y="0"/>
                  </a:cubicBezTo>
                  <a:cubicBezTo>
                    <a:pt x="1075" y="0"/>
                    <a:pt x="1075" y="0"/>
                    <a:pt x="1075" y="0"/>
                  </a:cubicBezTo>
                  <a:cubicBezTo>
                    <a:pt x="1114" y="0"/>
                    <a:pt x="1146" y="32"/>
                    <a:pt x="1146" y="71"/>
                  </a:cubicBezTo>
                  <a:lnTo>
                    <a:pt x="1146" y="270"/>
                  </a:lnTo>
                  <a:close/>
                </a:path>
              </a:pathLst>
            </a:custGeom>
            <a:solidFill>
              <a:srgbClr val="FDB817"/>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37" name="TextBox 29">
              <a:extLst>
                <a:ext uri="{FF2B5EF4-FFF2-40B4-BE49-F238E27FC236}">
                  <a16:creationId xmlns:a16="http://schemas.microsoft.com/office/drawing/2014/main" id="{EF240CF3-ED2A-4D53-ABD8-E359DFCE87E9}"/>
                </a:ext>
              </a:extLst>
            </p:cNvPr>
            <p:cNvSpPr txBox="1"/>
            <p:nvPr/>
          </p:nvSpPr>
          <p:spPr>
            <a:xfrm>
              <a:off x="2367285" y="4337350"/>
              <a:ext cx="649195" cy="61555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tr-TR" sz="2400" b="1" i="0" u="none" strike="noStrike" kern="0" cap="none" spc="0" normalizeH="0" baseline="0" noProof="0" dirty="0" smtClean="0">
                  <a:ln>
                    <a:noFill/>
                  </a:ln>
                  <a:solidFill>
                    <a:prstClr val="white"/>
                  </a:solidFill>
                  <a:effectLst/>
                  <a:uLnTx/>
                  <a:uFillTx/>
                  <a:latin typeface="ubuntu"/>
                </a:rPr>
                <a:t>1</a:t>
              </a:r>
              <a:endParaRPr kumimoji="0" lang="id-ID" sz="2400" b="1" i="0" u="none" strike="noStrike" kern="0" cap="none" spc="0" normalizeH="0" baseline="0" noProof="0" dirty="0">
                <a:ln>
                  <a:noFill/>
                </a:ln>
                <a:solidFill>
                  <a:prstClr val="white"/>
                </a:solidFill>
                <a:effectLst/>
                <a:uLnTx/>
                <a:uFillTx/>
                <a:latin typeface="ubuntu"/>
              </a:endParaRPr>
            </a:p>
          </p:txBody>
        </p:sp>
        <p:sp>
          <p:nvSpPr>
            <p:cNvPr id="38" name="TextBox 30">
              <a:extLst>
                <a:ext uri="{FF2B5EF4-FFF2-40B4-BE49-F238E27FC236}">
                  <a16:creationId xmlns:a16="http://schemas.microsoft.com/office/drawing/2014/main" id="{BBCD1B50-35A7-49F9-B0C6-D86BEDE7AB8F}"/>
                </a:ext>
              </a:extLst>
            </p:cNvPr>
            <p:cNvSpPr txBox="1"/>
            <p:nvPr/>
          </p:nvSpPr>
          <p:spPr>
            <a:xfrm>
              <a:off x="2919662" y="4432937"/>
              <a:ext cx="1844882" cy="45140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tr-TR" sz="1600" b="1" i="0" u="none" strike="noStrike" kern="0" cap="none" spc="0" normalizeH="0" baseline="0" noProof="0" dirty="0" smtClean="0">
                  <a:ln>
                    <a:noFill/>
                  </a:ln>
                  <a:solidFill>
                    <a:prstClr val="black">
                      <a:lumMod val="95000"/>
                      <a:lumOff val="5000"/>
                    </a:prstClr>
                  </a:solidFill>
                  <a:effectLst/>
                  <a:uLnTx/>
                  <a:uFillTx/>
                  <a:latin typeface="calibri"/>
                </a:rPr>
                <a:t>HUKUK</a:t>
              </a:r>
              <a:endParaRPr kumimoji="0" lang="en-US" sz="1600" b="1" i="0" u="none" strike="noStrike" kern="0" cap="none" spc="0" normalizeH="0" baseline="0" noProof="0" dirty="0">
                <a:ln>
                  <a:noFill/>
                </a:ln>
                <a:solidFill>
                  <a:prstClr val="black">
                    <a:lumMod val="95000"/>
                    <a:lumOff val="5000"/>
                  </a:prstClr>
                </a:solidFill>
                <a:effectLst/>
                <a:uLnTx/>
                <a:uFillTx/>
                <a:latin typeface="Signika Negative" pitchFamily="2" charset="0"/>
              </a:endParaRPr>
            </a:p>
          </p:txBody>
        </p:sp>
      </p:grpSp>
      <p:grpSp>
        <p:nvGrpSpPr>
          <p:cNvPr id="39" name="Group 58">
            <a:extLst>
              <a:ext uri="{FF2B5EF4-FFF2-40B4-BE49-F238E27FC236}">
                <a16:creationId xmlns:a16="http://schemas.microsoft.com/office/drawing/2014/main" id="{FEB66392-D5CA-4938-8DC8-E49B74549326}"/>
              </a:ext>
            </a:extLst>
          </p:cNvPr>
          <p:cNvGrpSpPr/>
          <p:nvPr/>
        </p:nvGrpSpPr>
        <p:grpSpPr>
          <a:xfrm>
            <a:off x="3510060" y="4170284"/>
            <a:ext cx="1841323" cy="587963"/>
            <a:chOff x="4842640" y="5545138"/>
            <a:chExt cx="2455097" cy="783951"/>
          </a:xfrm>
        </p:grpSpPr>
        <p:sp>
          <p:nvSpPr>
            <p:cNvPr id="40" name="Freeform 35">
              <a:extLst>
                <a:ext uri="{FF2B5EF4-FFF2-40B4-BE49-F238E27FC236}">
                  <a16:creationId xmlns:a16="http://schemas.microsoft.com/office/drawing/2014/main" id="{5839651C-D52F-4167-BD28-353D17E4FD7F}"/>
                </a:ext>
              </a:extLst>
            </p:cNvPr>
            <p:cNvSpPr>
              <a:spLocks/>
            </p:cNvSpPr>
            <p:nvPr/>
          </p:nvSpPr>
          <p:spPr bwMode="auto">
            <a:xfrm>
              <a:off x="4847122" y="5598839"/>
              <a:ext cx="2449512" cy="730250"/>
            </a:xfrm>
            <a:custGeom>
              <a:avLst/>
              <a:gdLst>
                <a:gd name="T0" fmla="*/ 1086 w 1086"/>
                <a:gd name="T1" fmla="*/ 256 h 323"/>
                <a:gd name="T2" fmla="*/ 1019 w 1086"/>
                <a:gd name="T3" fmla="*/ 323 h 323"/>
                <a:gd name="T4" fmla="*/ 68 w 1086"/>
                <a:gd name="T5" fmla="*/ 323 h 323"/>
                <a:gd name="T6" fmla="*/ 0 w 1086"/>
                <a:gd name="T7" fmla="*/ 256 h 323"/>
                <a:gd name="T8" fmla="*/ 0 w 1086"/>
                <a:gd name="T9" fmla="*/ 67 h 323"/>
                <a:gd name="T10" fmla="*/ 68 w 1086"/>
                <a:gd name="T11" fmla="*/ 0 h 323"/>
                <a:gd name="T12" fmla="*/ 1019 w 1086"/>
                <a:gd name="T13" fmla="*/ 0 h 323"/>
                <a:gd name="T14" fmla="*/ 1086 w 1086"/>
                <a:gd name="T15" fmla="*/ 67 h 323"/>
                <a:gd name="T16" fmla="*/ 1086 w 1086"/>
                <a:gd name="T17" fmla="*/ 256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86" h="323">
                  <a:moveTo>
                    <a:pt x="1086" y="256"/>
                  </a:moveTo>
                  <a:cubicBezTo>
                    <a:pt x="1086" y="293"/>
                    <a:pt x="1056" y="323"/>
                    <a:pt x="1019" y="323"/>
                  </a:cubicBezTo>
                  <a:cubicBezTo>
                    <a:pt x="68" y="323"/>
                    <a:pt x="68" y="323"/>
                    <a:pt x="68" y="323"/>
                  </a:cubicBezTo>
                  <a:cubicBezTo>
                    <a:pt x="30" y="323"/>
                    <a:pt x="0" y="293"/>
                    <a:pt x="0" y="256"/>
                  </a:cubicBezTo>
                  <a:cubicBezTo>
                    <a:pt x="0" y="67"/>
                    <a:pt x="0" y="67"/>
                    <a:pt x="0" y="67"/>
                  </a:cubicBezTo>
                  <a:cubicBezTo>
                    <a:pt x="0" y="30"/>
                    <a:pt x="30" y="0"/>
                    <a:pt x="68" y="0"/>
                  </a:cubicBezTo>
                  <a:cubicBezTo>
                    <a:pt x="1019" y="0"/>
                    <a:pt x="1019" y="0"/>
                    <a:pt x="1019" y="0"/>
                  </a:cubicBezTo>
                  <a:cubicBezTo>
                    <a:pt x="1056" y="0"/>
                    <a:pt x="1086" y="30"/>
                    <a:pt x="1086" y="67"/>
                  </a:cubicBezTo>
                  <a:lnTo>
                    <a:pt x="1086" y="256"/>
                  </a:lnTo>
                  <a:close/>
                </a:path>
              </a:pathLst>
            </a:custGeom>
            <a:solidFill>
              <a:srgbClr val="BB2326">
                <a:lumMod val="75000"/>
              </a:srgbClr>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41" name="Freeform 40">
              <a:extLst>
                <a:ext uri="{FF2B5EF4-FFF2-40B4-BE49-F238E27FC236}">
                  <a16:creationId xmlns:a16="http://schemas.microsoft.com/office/drawing/2014/main" id="{3ADA59D2-B68F-4B5E-972A-93FC74A83F62}"/>
                </a:ext>
              </a:extLst>
            </p:cNvPr>
            <p:cNvSpPr>
              <a:spLocks/>
            </p:cNvSpPr>
            <p:nvPr/>
          </p:nvSpPr>
          <p:spPr bwMode="auto">
            <a:xfrm>
              <a:off x="4848225" y="5545138"/>
              <a:ext cx="2449512" cy="728662"/>
            </a:xfrm>
            <a:custGeom>
              <a:avLst/>
              <a:gdLst>
                <a:gd name="T0" fmla="*/ 1086 w 1086"/>
                <a:gd name="T1" fmla="*/ 256 h 323"/>
                <a:gd name="T2" fmla="*/ 1019 w 1086"/>
                <a:gd name="T3" fmla="*/ 323 h 323"/>
                <a:gd name="T4" fmla="*/ 68 w 1086"/>
                <a:gd name="T5" fmla="*/ 323 h 323"/>
                <a:gd name="T6" fmla="*/ 0 w 1086"/>
                <a:gd name="T7" fmla="*/ 256 h 323"/>
                <a:gd name="T8" fmla="*/ 0 w 1086"/>
                <a:gd name="T9" fmla="*/ 67 h 323"/>
                <a:gd name="T10" fmla="*/ 68 w 1086"/>
                <a:gd name="T11" fmla="*/ 0 h 323"/>
                <a:gd name="T12" fmla="*/ 1019 w 1086"/>
                <a:gd name="T13" fmla="*/ 0 h 323"/>
                <a:gd name="T14" fmla="*/ 1086 w 1086"/>
                <a:gd name="T15" fmla="*/ 67 h 323"/>
                <a:gd name="T16" fmla="*/ 1086 w 1086"/>
                <a:gd name="T17" fmla="*/ 256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86" h="323">
                  <a:moveTo>
                    <a:pt x="1086" y="256"/>
                  </a:moveTo>
                  <a:cubicBezTo>
                    <a:pt x="1086" y="293"/>
                    <a:pt x="1056" y="323"/>
                    <a:pt x="1019" y="323"/>
                  </a:cubicBezTo>
                  <a:cubicBezTo>
                    <a:pt x="68" y="323"/>
                    <a:pt x="68" y="323"/>
                    <a:pt x="68" y="323"/>
                  </a:cubicBezTo>
                  <a:cubicBezTo>
                    <a:pt x="30" y="323"/>
                    <a:pt x="0" y="293"/>
                    <a:pt x="0" y="256"/>
                  </a:cubicBezTo>
                  <a:cubicBezTo>
                    <a:pt x="0" y="67"/>
                    <a:pt x="0" y="67"/>
                    <a:pt x="0" y="67"/>
                  </a:cubicBezTo>
                  <a:cubicBezTo>
                    <a:pt x="0" y="30"/>
                    <a:pt x="30" y="0"/>
                    <a:pt x="68" y="0"/>
                  </a:cubicBezTo>
                  <a:cubicBezTo>
                    <a:pt x="1019" y="0"/>
                    <a:pt x="1019" y="0"/>
                    <a:pt x="1019" y="0"/>
                  </a:cubicBezTo>
                  <a:cubicBezTo>
                    <a:pt x="1056" y="0"/>
                    <a:pt x="1086" y="30"/>
                    <a:pt x="1086" y="67"/>
                  </a:cubicBezTo>
                  <a:lnTo>
                    <a:pt x="1086" y="256"/>
                  </a:lnTo>
                  <a:close/>
                </a:path>
              </a:pathLst>
            </a:custGeom>
            <a:solidFill>
              <a:srgbClr val="BB2326"/>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42" name="TextBox 33">
              <a:extLst>
                <a:ext uri="{FF2B5EF4-FFF2-40B4-BE49-F238E27FC236}">
                  <a16:creationId xmlns:a16="http://schemas.microsoft.com/office/drawing/2014/main" id="{D24D167D-BC3E-4825-B5FF-73FA3D8965F5}"/>
                </a:ext>
              </a:extLst>
            </p:cNvPr>
            <p:cNvSpPr txBox="1"/>
            <p:nvPr/>
          </p:nvSpPr>
          <p:spPr>
            <a:xfrm>
              <a:off x="4842640" y="5645898"/>
              <a:ext cx="649195" cy="492443"/>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tr-TR" sz="1800" b="1" i="0" u="none" strike="noStrike" kern="0" cap="none" spc="0" normalizeH="0" baseline="0" noProof="0" dirty="0" smtClean="0">
                  <a:ln>
                    <a:noFill/>
                  </a:ln>
                  <a:solidFill>
                    <a:prstClr val="white"/>
                  </a:solidFill>
                  <a:effectLst/>
                  <a:uLnTx/>
                  <a:uFillTx/>
                  <a:latin typeface="ubuntu"/>
                </a:rPr>
                <a:t>1</a:t>
              </a:r>
              <a:endParaRPr kumimoji="0" lang="id-ID" sz="1800" b="1" i="0" u="none" strike="noStrike" kern="0" cap="none" spc="0" normalizeH="0" baseline="0" noProof="0" dirty="0">
                <a:ln>
                  <a:noFill/>
                </a:ln>
                <a:solidFill>
                  <a:prstClr val="white"/>
                </a:solidFill>
                <a:effectLst/>
                <a:uLnTx/>
                <a:uFillTx/>
                <a:latin typeface="ubuntu"/>
              </a:endParaRPr>
            </a:p>
          </p:txBody>
        </p:sp>
        <p:sp>
          <p:nvSpPr>
            <p:cNvPr id="43" name="TextBox 34">
              <a:extLst>
                <a:ext uri="{FF2B5EF4-FFF2-40B4-BE49-F238E27FC236}">
                  <a16:creationId xmlns:a16="http://schemas.microsoft.com/office/drawing/2014/main" id="{9C448426-5881-49A5-AFC9-983066E2C85F}"/>
                </a:ext>
              </a:extLst>
            </p:cNvPr>
            <p:cNvSpPr txBox="1"/>
            <p:nvPr/>
          </p:nvSpPr>
          <p:spPr>
            <a:xfrm>
              <a:off x="5369933" y="5645898"/>
              <a:ext cx="1844882" cy="492443"/>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tr-TR" sz="1800" b="1" i="0" u="none" strike="noStrike" kern="0" cap="none" spc="0" normalizeH="0" baseline="0" noProof="0" dirty="0" smtClean="0">
                  <a:ln>
                    <a:noFill/>
                  </a:ln>
                  <a:solidFill>
                    <a:prstClr val="black">
                      <a:lumMod val="95000"/>
                      <a:lumOff val="5000"/>
                    </a:prstClr>
                  </a:solidFill>
                  <a:effectLst/>
                  <a:uLnTx/>
                  <a:uFillTx/>
                  <a:latin typeface="calibri"/>
                </a:rPr>
                <a:t>ECZACILIK</a:t>
              </a:r>
              <a:endParaRPr kumimoji="0" lang="en-US" sz="1800" b="1" i="0" u="none" strike="noStrike" kern="0" cap="none" spc="0" normalizeH="0" baseline="0" noProof="0" dirty="0">
                <a:ln>
                  <a:noFill/>
                </a:ln>
                <a:solidFill>
                  <a:prstClr val="black">
                    <a:lumMod val="95000"/>
                    <a:lumOff val="5000"/>
                  </a:prstClr>
                </a:solidFill>
                <a:effectLst/>
                <a:uLnTx/>
                <a:uFillTx/>
                <a:latin typeface="Signika Negative" pitchFamily="2" charset="0"/>
              </a:endParaRPr>
            </a:p>
          </p:txBody>
        </p:sp>
      </p:grpSp>
      <p:sp>
        <p:nvSpPr>
          <p:cNvPr id="44" name="Chevron 35">
            <a:extLst>
              <a:ext uri="{FF2B5EF4-FFF2-40B4-BE49-F238E27FC236}">
                <a16:creationId xmlns:a16="http://schemas.microsoft.com/office/drawing/2014/main" id="{8E1D894A-72EB-45AD-8788-66AB3B18EE0F}"/>
              </a:ext>
            </a:extLst>
          </p:cNvPr>
          <p:cNvSpPr/>
          <p:nvPr/>
        </p:nvSpPr>
        <p:spPr>
          <a:xfrm>
            <a:off x="6262982" y="1385090"/>
            <a:ext cx="271106" cy="250812"/>
          </a:xfrm>
          <a:prstGeom prst="chevron">
            <a:avLst/>
          </a:prstGeom>
          <a:solidFill>
            <a:srgbClr val="7F7F7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white"/>
              </a:solidFill>
              <a:effectLst/>
              <a:uLnTx/>
              <a:uFillTx/>
              <a:latin typeface="calibri"/>
              <a:ea typeface="+mn-ea"/>
              <a:cs typeface="+mn-cs"/>
            </a:endParaRPr>
          </a:p>
        </p:txBody>
      </p:sp>
      <p:sp>
        <p:nvSpPr>
          <p:cNvPr id="45" name="Chevron 36">
            <a:extLst>
              <a:ext uri="{FF2B5EF4-FFF2-40B4-BE49-F238E27FC236}">
                <a16:creationId xmlns:a16="http://schemas.microsoft.com/office/drawing/2014/main" id="{DA9EE836-6A58-4BE5-B34F-9BC5F3A2181D}"/>
              </a:ext>
            </a:extLst>
          </p:cNvPr>
          <p:cNvSpPr/>
          <p:nvPr/>
        </p:nvSpPr>
        <p:spPr>
          <a:xfrm rot="5400000">
            <a:off x="7489924" y="1871398"/>
            <a:ext cx="271106" cy="250812"/>
          </a:xfrm>
          <a:prstGeom prst="chevron">
            <a:avLst/>
          </a:prstGeom>
          <a:solidFill>
            <a:srgbClr val="7F7F7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white"/>
              </a:solidFill>
              <a:effectLst/>
              <a:uLnTx/>
              <a:uFillTx/>
              <a:latin typeface="calibri"/>
              <a:ea typeface="+mn-ea"/>
              <a:cs typeface="+mn-cs"/>
            </a:endParaRPr>
          </a:p>
        </p:txBody>
      </p:sp>
      <p:sp>
        <p:nvSpPr>
          <p:cNvPr id="46" name="Chevron 37">
            <a:extLst>
              <a:ext uri="{FF2B5EF4-FFF2-40B4-BE49-F238E27FC236}">
                <a16:creationId xmlns:a16="http://schemas.microsoft.com/office/drawing/2014/main" id="{9240CC6D-AB71-4990-A847-4CA6BDD11EF4}"/>
              </a:ext>
            </a:extLst>
          </p:cNvPr>
          <p:cNvSpPr/>
          <p:nvPr/>
        </p:nvSpPr>
        <p:spPr>
          <a:xfrm rot="10800000">
            <a:off x="4326255" y="2361752"/>
            <a:ext cx="271106" cy="250812"/>
          </a:xfrm>
          <a:prstGeom prst="chevron">
            <a:avLst/>
          </a:prstGeom>
          <a:solidFill>
            <a:srgbClr val="7F7F7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white"/>
              </a:solidFill>
              <a:effectLst/>
              <a:uLnTx/>
              <a:uFillTx/>
              <a:latin typeface="calibri"/>
              <a:ea typeface="+mn-ea"/>
              <a:cs typeface="+mn-cs"/>
            </a:endParaRPr>
          </a:p>
        </p:txBody>
      </p:sp>
      <p:sp>
        <p:nvSpPr>
          <p:cNvPr id="47" name="Chevron 38">
            <a:extLst>
              <a:ext uri="{FF2B5EF4-FFF2-40B4-BE49-F238E27FC236}">
                <a16:creationId xmlns:a16="http://schemas.microsoft.com/office/drawing/2014/main" id="{1164E3B1-6034-480F-8F3C-E3D547BE32F3}"/>
              </a:ext>
            </a:extLst>
          </p:cNvPr>
          <p:cNvSpPr/>
          <p:nvPr/>
        </p:nvSpPr>
        <p:spPr>
          <a:xfrm rot="5400000">
            <a:off x="1133287" y="2856886"/>
            <a:ext cx="271106" cy="250812"/>
          </a:xfrm>
          <a:prstGeom prst="chevron">
            <a:avLst/>
          </a:prstGeom>
          <a:solidFill>
            <a:srgbClr val="7F7F7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white"/>
              </a:solidFill>
              <a:effectLst/>
              <a:uLnTx/>
              <a:uFillTx/>
              <a:latin typeface="calibri"/>
              <a:ea typeface="+mn-ea"/>
              <a:cs typeface="+mn-cs"/>
            </a:endParaRPr>
          </a:p>
        </p:txBody>
      </p:sp>
      <p:sp>
        <p:nvSpPr>
          <p:cNvPr id="48" name="Chevron 39">
            <a:extLst>
              <a:ext uri="{FF2B5EF4-FFF2-40B4-BE49-F238E27FC236}">
                <a16:creationId xmlns:a16="http://schemas.microsoft.com/office/drawing/2014/main" id="{AA07C86A-E7BC-4333-89D7-E5BB07BDBDB2}"/>
              </a:ext>
            </a:extLst>
          </p:cNvPr>
          <p:cNvSpPr/>
          <p:nvPr/>
        </p:nvSpPr>
        <p:spPr>
          <a:xfrm rot="5400000">
            <a:off x="7489924" y="3826993"/>
            <a:ext cx="271106" cy="250812"/>
          </a:xfrm>
          <a:prstGeom prst="chevron">
            <a:avLst/>
          </a:prstGeom>
          <a:solidFill>
            <a:srgbClr val="7F7F7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white"/>
              </a:solidFill>
              <a:effectLst/>
              <a:uLnTx/>
              <a:uFillTx/>
              <a:latin typeface="calibri"/>
              <a:ea typeface="+mn-ea"/>
              <a:cs typeface="+mn-cs"/>
            </a:endParaRPr>
          </a:p>
        </p:txBody>
      </p:sp>
      <p:sp>
        <p:nvSpPr>
          <p:cNvPr id="49" name="Chevron 40">
            <a:extLst>
              <a:ext uri="{FF2B5EF4-FFF2-40B4-BE49-F238E27FC236}">
                <a16:creationId xmlns:a16="http://schemas.microsoft.com/office/drawing/2014/main" id="{0978F937-F8D8-44FA-AFC0-F5137F345CC0}"/>
              </a:ext>
            </a:extLst>
          </p:cNvPr>
          <p:cNvSpPr/>
          <p:nvPr/>
        </p:nvSpPr>
        <p:spPr>
          <a:xfrm rot="10800000" flipH="1">
            <a:off x="4326255" y="3332138"/>
            <a:ext cx="271106" cy="250812"/>
          </a:xfrm>
          <a:prstGeom prst="chevron">
            <a:avLst/>
          </a:prstGeom>
          <a:solidFill>
            <a:srgbClr val="7F7F7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white"/>
              </a:solidFill>
              <a:effectLst/>
              <a:uLnTx/>
              <a:uFillTx/>
              <a:latin typeface="calibri"/>
              <a:ea typeface="+mn-ea"/>
              <a:cs typeface="+mn-cs"/>
            </a:endParaRPr>
          </a:p>
        </p:txBody>
      </p:sp>
      <p:sp>
        <p:nvSpPr>
          <p:cNvPr id="50" name="Chevron 41">
            <a:extLst>
              <a:ext uri="{FF2B5EF4-FFF2-40B4-BE49-F238E27FC236}">
                <a16:creationId xmlns:a16="http://schemas.microsoft.com/office/drawing/2014/main" id="{3A352132-2674-4389-A474-4CD4E4F87741}"/>
              </a:ext>
            </a:extLst>
          </p:cNvPr>
          <p:cNvSpPr/>
          <p:nvPr/>
        </p:nvSpPr>
        <p:spPr>
          <a:xfrm rot="10800000">
            <a:off x="6262982" y="4305234"/>
            <a:ext cx="271106" cy="250812"/>
          </a:xfrm>
          <a:prstGeom prst="chevron">
            <a:avLst/>
          </a:prstGeom>
          <a:solidFill>
            <a:srgbClr val="7F7F7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white"/>
              </a:solidFill>
              <a:effectLst/>
              <a:uLnTx/>
              <a:uFillTx/>
              <a:latin typeface="calibri"/>
              <a:ea typeface="+mn-ea"/>
              <a:cs typeface="+mn-cs"/>
            </a:endParaRPr>
          </a:p>
        </p:txBody>
      </p:sp>
      <p:sp>
        <p:nvSpPr>
          <p:cNvPr id="51" name="TextBox 21">
            <a:extLst>
              <a:ext uri="{FF2B5EF4-FFF2-40B4-BE49-F238E27FC236}">
                <a16:creationId xmlns:a16="http://schemas.microsoft.com/office/drawing/2014/main" id="{64ED0FF1-1BDF-4579-8C63-CBD12CBC4BBA}"/>
              </a:ext>
            </a:extLst>
          </p:cNvPr>
          <p:cNvSpPr txBox="1"/>
          <p:nvPr/>
        </p:nvSpPr>
        <p:spPr>
          <a:xfrm>
            <a:off x="3590318" y="1269501"/>
            <a:ext cx="486896" cy="52322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tr-TR" sz="2800" b="1" i="0" u="none" strike="noStrike" kern="0" cap="none" spc="0" normalizeH="0" baseline="0" noProof="0" dirty="0" smtClean="0">
                <a:ln>
                  <a:noFill/>
                </a:ln>
                <a:solidFill>
                  <a:prstClr val="white"/>
                </a:solidFill>
                <a:effectLst/>
                <a:uLnTx/>
                <a:uFillTx/>
                <a:latin typeface="ubuntu"/>
              </a:rPr>
              <a:t>3</a:t>
            </a:r>
            <a:endParaRPr kumimoji="0" lang="id-ID" sz="2800" b="1" i="0" u="none" strike="noStrike" kern="0" cap="none" spc="0" normalizeH="0" baseline="0" noProof="0" dirty="0">
              <a:ln>
                <a:noFill/>
              </a:ln>
              <a:solidFill>
                <a:prstClr val="white"/>
              </a:solidFill>
              <a:effectLst/>
              <a:uLnTx/>
              <a:uFillTx/>
              <a:latin typeface="ubuntu"/>
            </a:endParaRPr>
          </a:p>
        </p:txBody>
      </p:sp>
    </p:spTree>
    <p:custDataLst>
      <p:tags r:id="rId1"/>
    </p:custDataLst>
    <p:extLst>
      <p:ext uri="{BB962C8B-B14F-4D97-AF65-F5344CB8AC3E}">
        <p14:creationId xmlns:p14="http://schemas.microsoft.com/office/powerpoint/2010/main" val="2310484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750"/>
                                        <p:tgtEl>
                                          <p:spTgt spid="13"/>
                                        </p:tgtEl>
                                      </p:cBhvr>
                                    </p:animEffect>
                                    <p:anim calcmode="lin" valueType="num">
                                      <p:cBhvr>
                                        <p:cTn id="8" dur="750" fill="hold"/>
                                        <p:tgtEl>
                                          <p:spTgt spid="13"/>
                                        </p:tgtEl>
                                        <p:attrNameLst>
                                          <p:attrName>ppt_x</p:attrName>
                                        </p:attrNameLst>
                                      </p:cBhvr>
                                      <p:tavLst>
                                        <p:tav tm="0">
                                          <p:val>
                                            <p:strVal val="#ppt_x"/>
                                          </p:val>
                                        </p:tav>
                                        <p:tav tm="100000">
                                          <p:val>
                                            <p:strVal val="#ppt_x"/>
                                          </p:val>
                                        </p:tav>
                                      </p:tavLst>
                                    </p:anim>
                                    <p:anim calcmode="lin" valueType="num">
                                      <p:cBhvr>
                                        <p:cTn id="9" dur="750" fill="hold"/>
                                        <p:tgtEl>
                                          <p:spTgt spid="13"/>
                                        </p:tgtEl>
                                        <p:attrNameLst>
                                          <p:attrName>ppt_y</p:attrName>
                                        </p:attrNameLst>
                                      </p:cBhvr>
                                      <p:tavLst>
                                        <p:tav tm="0">
                                          <p:val>
                                            <p:strVal val="#ppt_y-.1"/>
                                          </p:val>
                                        </p:tav>
                                        <p:tav tm="100000">
                                          <p:val>
                                            <p:strVal val="#ppt_y"/>
                                          </p:val>
                                        </p:tav>
                                      </p:tavLst>
                                    </p:anim>
                                  </p:childTnLst>
                                </p:cTn>
                              </p:par>
                            </p:childTnLst>
                          </p:cTn>
                        </p:par>
                        <p:par>
                          <p:cTn id="10" fill="hold">
                            <p:stCondLst>
                              <p:cond delay="750"/>
                            </p:stCondLst>
                            <p:childTnLst>
                              <p:par>
                                <p:cTn id="11" presetID="22" presetClass="entr" presetSubtype="8"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left)">
                                      <p:cBhvr>
                                        <p:cTn id="13" dur="500"/>
                                        <p:tgtEl>
                                          <p:spTgt spid="7"/>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up)">
                                      <p:cBhvr>
                                        <p:cTn id="17" dur="500"/>
                                        <p:tgtEl>
                                          <p:spTgt spid="10"/>
                                        </p:tgtEl>
                                      </p:cBhvr>
                                    </p:animEffect>
                                  </p:childTnLst>
                                </p:cTn>
                              </p:par>
                            </p:childTnLst>
                          </p:cTn>
                        </p:par>
                        <p:par>
                          <p:cTn id="18" fill="hold">
                            <p:stCondLst>
                              <p:cond delay="1750"/>
                            </p:stCondLst>
                            <p:childTnLst>
                              <p:par>
                                <p:cTn id="19" presetID="22" presetClass="entr" presetSubtype="2"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right)">
                                      <p:cBhvr>
                                        <p:cTn id="21" dur="500"/>
                                        <p:tgtEl>
                                          <p:spTgt spid="6"/>
                                        </p:tgtEl>
                                      </p:cBhvr>
                                    </p:animEffect>
                                  </p:childTnLst>
                                </p:cTn>
                              </p:par>
                              <p:par>
                                <p:cTn id="22" presetID="47" presetClass="entr" presetSubtype="0" fill="hold"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750"/>
                                        <p:tgtEl>
                                          <p:spTgt spid="19"/>
                                        </p:tgtEl>
                                      </p:cBhvr>
                                    </p:animEffect>
                                    <p:anim calcmode="lin" valueType="num">
                                      <p:cBhvr>
                                        <p:cTn id="25" dur="750" fill="hold"/>
                                        <p:tgtEl>
                                          <p:spTgt spid="19"/>
                                        </p:tgtEl>
                                        <p:attrNameLst>
                                          <p:attrName>ppt_x</p:attrName>
                                        </p:attrNameLst>
                                      </p:cBhvr>
                                      <p:tavLst>
                                        <p:tav tm="0">
                                          <p:val>
                                            <p:strVal val="#ppt_x"/>
                                          </p:val>
                                        </p:tav>
                                        <p:tav tm="100000">
                                          <p:val>
                                            <p:strVal val="#ppt_x"/>
                                          </p:val>
                                        </p:tav>
                                      </p:tavLst>
                                    </p:anim>
                                    <p:anim calcmode="lin" valueType="num">
                                      <p:cBhvr>
                                        <p:cTn id="26" dur="75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2" presetClass="entr" presetSubtype="2" fill="hold" grpId="0" nodeType="after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right)">
                                      <p:cBhvr>
                                        <p:cTn id="30" dur="500"/>
                                        <p:tgtEl>
                                          <p:spTgt spid="9"/>
                                        </p:tgtEl>
                                      </p:cBhvr>
                                    </p:animEffect>
                                  </p:childTnLst>
                                </p:cTn>
                              </p:par>
                              <p:par>
                                <p:cTn id="31" presetID="47" presetClass="entr" presetSubtype="0" fill="hold" nodeType="with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fade">
                                      <p:cBhvr>
                                        <p:cTn id="33" dur="750"/>
                                        <p:tgtEl>
                                          <p:spTgt spid="24"/>
                                        </p:tgtEl>
                                      </p:cBhvr>
                                    </p:animEffect>
                                    <p:anim calcmode="lin" valueType="num">
                                      <p:cBhvr>
                                        <p:cTn id="34" dur="750" fill="hold"/>
                                        <p:tgtEl>
                                          <p:spTgt spid="24"/>
                                        </p:tgtEl>
                                        <p:attrNameLst>
                                          <p:attrName>ppt_x</p:attrName>
                                        </p:attrNameLst>
                                      </p:cBhvr>
                                      <p:tavLst>
                                        <p:tav tm="0">
                                          <p:val>
                                            <p:strVal val="#ppt_x"/>
                                          </p:val>
                                        </p:tav>
                                        <p:tav tm="100000">
                                          <p:val>
                                            <p:strVal val="#ppt_x"/>
                                          </p:val>
                                        </p:tav>
                                      </p:tavLst>
                                    </p:anim>
                                    <p:anim calcmode="lin" valueType="num">
                                      <p:cBhvr>
                                        <p:cTn id="35" dur="750" fill="hold"/>
                                        <p:tgtEl>
                                          <p:spTgt spid="24"/>
                                        </p:tgtEl>
                                        <p:attrNameLst>
                                          <p:attrName>ppt_y</p:attrName>
                                        </p:attrNameLst>
                                      </p:cBhvr>
                                      <p:tavLst>
                                        <p:tav tm="0">
                                          <p:val>
                                            <p:strVal val="#ppt_y-.1"/>
                                          </p:val>
                                        </p:tav>
                                        <p:tav tm="100000">
                                          <p:val>
                                            <p:strVal val="#ppt_y"/>
                                          </p:val>
                                        </p:tav>
                                      </p:tavLst>
                                    </p:anim>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wipe(up)">
                                      <p:cBhvr>
                                        <p:cTn id="39" dur="500"/>
                                        <p:tgtEl>
                                          <p:spTgt spid="11"/>
                                        </p:tgtEl>
                                      </p:cBhvr>
                                    </p:animEffect>
                                  </p:childTnLst>
                                </p:cTn>
                              </p:par>
                            </p:childTnLst>
                          </p:cTn>
                        </p:par>
                        <p:par>
                          <p:cTn id="40" fill="hold">
                            <p:stCondLst>
                              <p:cond delay="3750"/>
                            </p:stCondLst>
                            <p:childTnLst>
                              <p:par>
                                <p:cTn id="41" presetID="22" presetClass="entr" presetSubtype="8" fill="hold" grpId="0"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wipe(left)">
                                      <p:cBhvr>
                                        <p:cTn id="43" dur="500"/>
                                        <p:tgtEl>
                                          <p:spTgt spid="8"/>
                                        </p:tgtEl>
                                      </p:cBhvr>
                                    </p:animEffect>
                                  </p:childTnLst>
                                </p:cTn>
                              </p:par>
                              <p:par>
                                <p:cTn id="44" presetID="47" presetClass="entr" presetSubtype="0" fill="hold" nodeType="withEffect">
                                  <p:stCondLst>
                                    <p:cond delay="0"/>
                                  </p:stCondLst>
                                  <p:childTnLst>
                                    <p:set>
                                      <p:cBhvr>
                                        <p:cTn id="45" dur="1" fill="hold">
                                          <p:stCondLst>
                                            <p:cond delay="0"/>
                                          </p:stCondLst>
                                        </p:cTn>
                                        <p:tgtEl>
                                          <p:spTgt spid="34"/>
                                        </p:tgtEl>
                                        <p:attrNameLst>
                                          <p:attrName>style.visibility</p:attrName>
                                        </p:attrNameLst>
                                      </p:cBhvr>
                                      <p:to>
                                        <p:strVal val="visible"/>
                                      </p:to>
                                    </p:set>
                                    <p:animEffect transition="in" filter="fade">
                                      <p:cBhvr>
                                        <p:cTn id="46" dur="750"/>
                                        <p:tgtEl>
                                          <p:spTgt spid="34"/>
                                        </p:tgtEl>
                                      </p:cBhvr>
                                    </p:animEffect>
                                    <p:anim calcmode="lin" valueType="num">
                                      <p:cBhvr>
                                        <p:cTn id="47" dur="750" fill="hold"/>
                                        <p:tgtEl>
                                          <p:spTgt spid="34"/>
                                        </p:tgtEl>
                                        <p:attrNameLst>
                                          <p:attrName>ppt_x</p:attrName>
                                        </p:attrNameLst>
                                      </p:cBhvr>
                                      <p:tavLst>
                                        <p:tav tm="0">
                                          <p:val>
                                            <p:strVal val="#ppt_x"/>
                                          </p:val>
                                        </p:tav>
                                        <p:tav tm="100000">
                                          <p:val>
                                            <p:strVal val="#ppt_x"/>
                                          </p:val>
                                        </p:tav>
                                      </p:tavLst>
                                    </p:anim>
                                    <p:anim calcmode="lin" valueType="num">
                                      <p:cBhvr>
                                        <p:cTn id="48" dur="750" fill="hold"/>
                                        <p:tgtEl>
                                          <p:spTgt spid="34"/>
                                        </p:tgtEl>
                                        <p:attrNameLst>
                                          <p:attrName>ppt_y</p:attrName>
                                        </p:attrNameLst>
                                      </p:cBhvr>
                                      <p:tavLst>
                                        <p:tav tm="0">
                                          <p:val>
                                            <p:strVal val="#ppt_y-.1"/>
                                          </p:val>
                                        </p:tav>
                                        <p:tav tm="100000">
                                          <p:val>
                                            <p:strVal val="#ppt_y"/>
                                          </p:val>
                                        </p:tav>
                                      </p:tavLst>
                                    </p:anim>
                                  </p:childTnLst>
                                </p:cTn>
                              </p:par>
                              <p:par>
                                <p:cTn id="49" presetID="47" presetClass="entr" presetSubtype="0" fill="hold" nodeType="withEffect">
                                  <p:stCondLst>
                                    <p:cond delay="250"/>
                                  </p:stCondLst>
                                  <p:childTnLst>
                                    <p:set>
                                      <p:cBhvr>
                                        <p:cTn id="50" dur="1" fill="hold">
                                          <p:stCondLst>
                                            <p:cond delay="0"/>
                                          </p:stCondLst>
                                        </p:cTn>
                                        <p:tgtEl>
                                          <p:spTgt spid="29"/>
                                        </p:tgtEl>
                                        <p:attrNameLst>
                                          <p:attrName>style.visibility</p:attrName>
                                        </p:attrNameLst>
                                      </p:cBhvr>
                                      <p:to>
                                        <p:strVal val="visible"/>
                                      </p:to>
                                    </p:set>
                                    <p:animEffect transition="in" filter="fade">
                                      <p:cBhvr>
                                        <p:cTn id="51" dur="750"/>
                                        <p:tgtEl>
                                          <p:spTgt spid="29"/>
                                        </p:tgtEl>
                                      </p:cBhvr>
                                    </p:animEffect>
                                    <p:anim calcmode="lin" valueType="num">
                                      <p:cBhvr>
                                        <p:cTn id="52" dur="750" fill="hold"/>
                                        <p:tgtEl>
                                          <p:spTgt spid="29"/>
                                        </p:tgtEl>
                                        <p:attrNameLst>
                                          <p:attrName>ppt_x</p:attrName>
                                        </p:attrNameLst>
                                      </p:cBhvr>
                                      <p:tavLst>
                                        <p:tav tm="0">
                                          <p:val>
                                            <p:strVal val="#ppt_x"/>
                                          </p:val>
                                        </p:tav>
                                        <p:tav tm="100000">
                                          <p:val>
                                            <p:strVal val="#ppt_x"/>
                                          </p:val>
                                        </p:tav>
                                      </p:tavLst>
                                    </p:anim>
                                    <p:anim calcmode="lin" valueType="num">
                                      <p:cBhvr>
                                        <p:cTn id="53" dur="750" fill="hold"/>
                                        <p:tgtEl>
                                          <p:spTgt spid="29"/>
                                        </p:tgtEl>
                                        <p:attrNameLst>
                                          <p:attrName>ppt_y</p:attrName>
                                        </p:attrNameLst>
                                      </p:cBhvr>
                                      <p:tavLst>
                                        <p:tav tm="0">
                                          <p:val>
                                            <p:strVal val="#ppt_y-.1"/>
                                          </p:val>
                                        </p:tav>
                                        <p:tav tm="100000">
                                          <p:val>
                                            <p:strVal val="#ppt_y"/>
                                          </p:val>
                                        </p:tav>
                                      </p:tavLst>
                                    </p:anim>
                                  </p:childTnLst>
                                </p:cTn>
                              </p:par>
                              <p:par>
                                <p:cTn id="54" presetID="22" presetClass="entr" presetSubtype="8" fill="hold" grpId="0" nodeType="withEffect">
                                  <p:stCondLst>
                                    <p:cond delay="250"/>
                                  </p:stCondLst>
                                  <p:childTnLst>
                                    <p:set>
                                      <p:cBhvr>
                                        <p:cTn id="55" dur="1" fill="hold">
                                          <p:stCondLst>
                                            <p:cond delay="0"/>
                                          </p:stCondLst>
                                        </p:cTn>
                                        <p:tgtEl>
                                          <p:spTgt spid="5"/>
                                        </p:tgtEl>
                                        <p:attrNameLst>
                                          <p:attrName>style.visibility</p:attrName>
                                        </p:attrNameLst>
                                      </p:cBhvr>
                                      <p:to>
                                        <p:strVal val="visible"/>
                                      </p:to>
                                    </p:set>
                                    <p:animEffect transition="in" filter="wipe(left)">
                                      <p:cBhvr>
                                        <p:cTn id="56" dur="500"/>
                                        <p:tgtEl>
                                          <p:spTgt spid="5"/>
                                        </p:tgtEl>
                                      </p:cBhvr>
                                    </p:animEffect>
                                  </p:childTnLst>
                                </p:cTn>
                              </p:par>
                            </p:childTnLst>
                          </p:cTn>
                        </p:par>
                        <p:par>
                          <p:cTn id="57" fill="hold">
                            <p:stCondLst>
                              <p:cond delay="4750"/>
                            </p:stCondLst>
                            <p:childTnLst>
                              <p:par>
                                <p:cTn id="58" presetID="22" presetClass="entr" presetSubtype="1"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Effect transition="in" filter="wipe(up)">
                                      <p:cBhvr>
                                        <p:cTn id="60" dur="500"/>
                                        <p:tgtEl>
                                          <p:spTgt spid="12"/>
                                        </p:tgtEl>
                                      </p:cBhvr>
                                    </p:animEffect>
                                  </p:childTnLst>
                                </p:cTn>
                              </p:par>
                            </p:childTnLst>
                          </p:cTn>
                        </p:par>
                        <p:par>
                          <p:cTn id="61" fill="hold">
                            <p:stCondLst>
                              <p:cond delay="5250"/>
                            </p:stCondLst>
                            <p:childTnLst>
                              <p:par>
                                <p:cTn id="62" presetID="22" presetClass="entr" presetSubtype="2" fill="hold" grpId="0" nodeType="afterEffect">
                                  <p:stCondLst>
                                    <p:cond delay="0"/>
                                  </p:stCondLst>
                                  <p:childTnLst>
                                    <p:set>
                                      <p:cBhvr>
                                        <p:cTn id="63" dur="1" fill="hold">
                                          <p:stCondLst>
                                            <p:cond delay="0"/>
                                          </p:stCondLst>
                                        </p:cTn>
                                        <p:tgtEl>
                                          <p:spTgt spid="4"/>
                                        </p:tgtEl>
                                        <p:attrNameLst>
                                          <p:attrName>style.visibility</p:attrName>
                                        </p:attrNameLst>
                                      </p:cBhvr>
                                      <p:to>
                                        <p:strVal val="visible"/>
                                      </p:to>
                                    </p:set>
                                    <p:animEffect transition="in" filter="wipe(right)">
                                      <p:cBhvr>
                                        <p:cTn id="64" dur="500"/>
                                        <p:tgtEl>
                                          <p:spTgt spid="4"/>
                                        </p:tgtEl>
                                      </p:cBhvr>
                                    </p:animEffect>
                                  </p:childTnLst>
                                </p:cTn>
                              </p:par>
                            </p:childTnLst>
                          </p:cTn>
                        </p:par>
                        <p:par>
                          <p:cTn id="65" fill="hold">
                            <p:stCondLst>
                              <p:cond delay="5750"/>
                            </p:stCondLst>
                            <p:childTnLst>
                              <p:par>
                                <p:cTn id="66" presetID="47" presetClass="entr" presetSubtype="0" fill="hold"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750"/>
                                        <p:tgtEl>
                                          <p:spTgt spid="39"/>
                                        </p:tgtEl>
                                      </p:cBhvr>
                                    </p:animEffect>
                                    <p:anim calcmode="lin" valueType="num">
                                      <p:cBhvr>
                                        <p:cTn id="69" dur="750" fill="hold"/>
                                        <p:tgtEl>
                                          <p:spTgt spid="39"/>
                                        </p:tgtEl>
                                        <p:attrNameLst>
                                          <p:attrName>ppt_x</p:attrName>
                                        </p:attrNameLst>
                                      </p:cBhvr>
                                      <p:tavLst>
                                        <p:tav tm="0">
                                          <p:val>
                                            <p:strVal val="#ppt_x"/>
                                          </p:val>
                                        </p:tav>
                                        <p:tav tm="100000">
                                          <p:val>
                                            <p:strVal val="#ppt_x"/>
                                          </p:val>
                                        </p:tav>
                                      </p:tavLst>
                                    </p:anim>
                                    <p:anim calcmode="lin" valueType="num">
                                      <p:cBhvr>
                                        <p:cTn id="70" dur="75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12" presetClass="entr" presetSubtype="8" fill="hold" grpId="0" nodeType="afterEffect">
                                  <p:stCondLst>
                                    <p:cond delay="0"/>
                                  </p:stCondLst>
                                  <p:childTnLst>
                                    <p:set>
                                      <p:cBhvr>
                                        <p:cTn id="73" dur="1" fill="hold">
                                          <p:stCondLst>
                                            <p:cond delay="0"/>
                                          </p:stCondLst>
                                        </p:cTn>
                                        <p:tgtEl>
                                          <p:spTgt spid="44"/>
                                        </p:tgtEl>
                                        <p:attrNameLst>
                                          <p:attrName>style.visibility</p:attrName>
                                        </p:attrNameLst>
                                      </p:cBhvr>
                                      <p:to>
                                        <p:strVal val="visible"/>
                                      </p:to>
                                    </p:set>
                                    <p:anim calcmode="lin" valueType="num">
                                      <p:cBhvr additive="base">
                                        <p:cTn id="74" dur="500"/>
                                        <p:tgtEl>
                                          <p:spTgt spid="44"/>
                                        </p:tgtEl>
                                        <p:attrNameLst>
                                          <p:attrName>ppt_x</p:attrName>
                                        </p:attrNameLst>
                                      </p:cBhvr>
                                      <p:tavLst>
                                        <p:tav tm="0">
                                          <p:val>
                                            <p:strVal val="#ppt_x-#ppt_w*1.125000"/>
                                          </p:val>
                                        </p:tav>
                                        <p:tav tm="100000">
                                          <p:val>
                                            <p:strVal val="#ppt_x"/>
                                          </p:val>
                                        </p:tav>
                                      </p:tavLst>
                                    </p:anim>
                                    <p:animEffect transition="in" filter="wipe(right)">
                                      <p:cBhvr>
                                        <p:cTn id="75" dur="500"/>
                                        <p:tgtEl>
                                          <p:spTgt spid="44"/>
                                        </p:tgtEl>
                                      </p:cBhvr>
                                    </p:animEffect>
                                  </p:childTnLst>
                                </p:cTn>
                              </p:par>
                              <p:par>
                                <p:cTn id="76" presetID="12" presetClass="entr" presetSubtype="1" fill="hold" grpId="0" nodeType="withEffect">
                                  <p:stCondLst>
                                    <p:cond delay="0"/>
                                  </p:stCondLst>
                                  <p:childTnLst>
                                    <p:set>
                                      <p:cBhvr>
                                        <p:cTn id="77" dur="1" fill="hold">
                                          <p:stCondLst>
                                            <p:cond delay="0"/>
                                          </p:stCondLst>
                                        </p:cTn>
                                        <p:tgtEl>
                                          <p:spTgt spid="45"/>
                                        </p:tgtEl>
                                        <p:attrNameLst>
                                          <p:attrName>style.visibility</p:attrName>
                                        </p:attrNameLst>
                                      </p:cBhvr>
                                      <p:to>
                                        <p:strVal val="visible"/>
                                      </p:to>
                                    </p:set>
                                    <p:anim calcmode="lin" valueType="num">
                                      <p:cBhvr additive="base">
                                        <p:cTn id="78" dur="500"/>
                                        <p:tgtEl>
                                          <p:spTgt spid="45"/>
                                        </p:tgtEl>
                                        <p:attrNameLst>
                                          <p:attrName>ppt_y</p:attrName>
                                        </p:attrNameLst>
                                      </p:cBhvr>
                                      <p:tavLst>
                                        <p:tav tm="0">
                                          <p:val>
                                            <p:strVal val="#ppt_y-#ppt_h*1.125000"/>
                                          </p:val>
                                        </p:tav>
                                        <p:tav tm="100000">
                                          <p:val>
                                            <p:strVal val="#ppt_y"/>
                                          </p:val>
                                        </p:tav>
                                      </p:tavLst>
                                    </p:anim>
                                    <p:animEffect transition="in" filter="wipe(down)">
                                      <p:cBhvr>
                                        <p:cTn id="79" dur="500"/>
                                        <p:tgtEl>
                                          <p:spTgt spid="45"/>
                                        </p:tgtEl>
                                      </p:cBhvr>
                                    </p:animEffect>
                                  </p:childTnLst>
                                </p:cTn>
                              </p:par>
                              <p:par>
                                <p:cTn id="80" presetID="12" presetClass="entr" presetSubtype="2" fill="hold" grpId="0" nodeType="with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additive="base">
                                        <p:cTn id="82" dur="500"/>
                                        <p:tgtEl>
                                          <p:spTgt spid="46"/>
                                        </p:tgtEl>
                                        <p:attrNameLst>
                                          <p:attrName>ppt_x</p:attrName>
                                        </p:attrNameLst>
                                      </p:cBhvr>
                                      <p:tavLst>
                                        <p:tav tm="0">
                                          <p:val>
                                            <p:strVal val="#ppt_x+#ppt_w*1.125000"/>
                                          </p:val>
                                        </p:tav>
                                        <p:tav tm="100000">
                                          <p:val>
                                            <p:strVal val="#ppt_x"/>
                                          </p:val>
                                        </p:tav>
                                      </p:tavLst>
                                    </p:anim>
                                    <p:animEffect transition="in" filter="wipe(left)">
                                      <p:cBhvr>
                                        <p:cTn id="83" dur="500"/>
                                        <p:tgtEl>
                                          <p:spTgt spid="46"/>
                                        </p:tgtEl>
                                      </p:cBhvr>
                                    </p:animEffect>
                                  </p:childTnLst>
                                </p:cTn>
                              </p:par>
                              <p:par>
                                <p:cTn id="84" presetID="12" presetClass="entr" presetSubtype="1" fill="hold" grpId="0" nodeType="withEffect">
                                  <p:stCondLst>
                                    <p:cond delay="0"/>
                                  </p:stCondLst>
                                  <p:childTnLst>
                                    <p:set>
                                      <p:cBhvr>
                                        <p:cTn id="85" dur="1" fill="hold">
                                          <p:stCondLst>
                                            <p:cond delay="0"/>
                                          </p:stCondLst>
                                        </p:cTn>
                                        <p:tgtEl>
                                          <p:spTgt spid="47"/>
                                        </p:tgtEl>
                                        <p:attrNameLst>
                                          <p:attrName>style.visibility</p:attrName>
                                        </p:attrNameLst>
                                      </p:cBhvr>
                                      <p:to>
                                        <p:strVal val="visible"/>
                                      </p:to>
                                    </p:set>
                                    <p:anim calcmode="lin" valueType="num">
                                      <p:cBhvr additive="base">
                                        <p:cTn id="86" dur="500"/>
                                        <p:tgtEl>
                                          <p:spTgt spid="47"/>
                                        </p:tgtEl>
                                        <p:attrNameLst>
                                          <p:attrName>ppt_y</p:attrName>
                                        </p:attrNameLst>
                                      </p:cBhvr>
                                      <p:tavLst>
                                        <p:tav tm="0">
                                          <p:val>
                                            <p:strVal val="#ppt_y-#ppt_h*1.125000"/>
                                          </p:val>
                                        </p:tav>
                                        <p:tav tm="100000">
                                          <p:val>
                                            <p:strVal val="#ppt_y"/>
                                          </p:val>
                                        </p:tav>
                                      </p:tavLst>
                                    </p:anim>
                                    <p:animEffect transition="in" filter="wipe(down)">
                                      <p:cBhvr>
                                        <p:cTn id="87" dur="500"/>
                                        <p:tgtEl>
                                          <p:spTgt spid="47"/>
                                        </p:tgtEl>
                                      </p:cBhvr>
                                    </p:animEffect>
                                  </p:childTnLst>
                                </p:cTn>
                              </p:par>
                              <p:par>
                                <p:cTn id="88" presetID="12" presetClass="entr" presetSubtype="8" fill="hold" grpId="0" nodeType="withEffect">
                                  <p:stCondLst>
                                    <p:cond delay="0"/>
                                  </p:stCondLst>
                                  <p:childTnLst>
                                    <p:set>
                                      <p:cBhvr>
                                        <p:cTn id="89" dur="1" fill="hold">
                                          <p:stCondLst>
                                            <p:cond delay="0"/>
                                          </p:stCondLst>
                                        </p:cTn>
                                        <p:tgtEl>
                                          <p:spTgt spid="49"/>
                                        </p:tgtEl>
                                        <p:attrNameLst>
                                          <p:attrName>style.visibility</p:attrName>
                                        </p:attrNameLst>
                                      </p:cBhvr>
                                      <p:to>
                                        <p:strVal val="visible"/>
                                      </p:to>
                                    </p:set>
                                    <p:anim calcmode="lin" valueType="num">
                                      <p:cBhvr additive="base">
                                        <p:cTn id="90" dur="500"/>
                                        <p:tgtEl>
                                          <p:spTgt spid="49"/>
                                        </p:tgtEl>
                                        <p:attrNameLst>
                                          <p:attrName>ppt_x</p:attrName>
                                        </p:attrNameLst>
                                      </p:cBhvr>
                                      <p:tavLst>
                                        <p:tav tm="0">
                                          <p:val>
                                            <p:strVal val="#ppt_x-#ppt_w*1.125000"/>
                                          </p:val>
                                        </p:tav>
                                        <p:tav tm="100000">
                                          <p:val>
                                            <p:strVal val="#ppt_x"/>
                                          </p:val>
                                        </p:tav>
                                      </p:tavLst>
                                    </p:anim>
                                    <p:animEffect transition="in" filter="wipe(right)">
                                      <p:cBhvr>
                                        <p:cTn id="91" dur="500"/>
                                        <p:tgtEl>
                                          <p:spTgt spid="49"/>
                                        </p:tgtEl>
                                      </p:cBhvr>
                                    </p:animEffect>
                                  </p:childTnLst>
                                </p:cTn>
                              </p:par>
                              <p:par>
                                <p:cTn id="92" presetID="12" presetClass="entr" presetSubtype="1" fill="hold" grpId="0" nodeType="withEffect">
                                  <p:stCondLst>
                                    <p:cond delay="0"/>
                                  </p:stCondLst>
                                  <p:childTnLst>
                                    <p:set>
                                      <p:cBhvr>
                                        <p:cTn id="93" dur="1" fill="hold">
                                          <p:stCondLst>
                                            <p:cond delay="0"/>
                                          </p:stCondLst>
                                        </p:cTn>
                                        <p:tgtEl>
                                          <p:spTgt spid="48"/>
                                        </p:tgtEl>
                                        <p:attrNameLst>
                                          <p:attrName>style.visibility</p:attrName>
                                        </p:attrNameLst>
                                      </p:cBhvr>
                                      <p:to>
                                        <p:strVal val="visible"/>
                                      </p:to>
                                    </p:set>
                                    <p:anim calcmode="lin" valueType="num">
                                      <p:cBhvr additive="base">
                                        <p:cTn id="94" dur="500"/>
                                        <p:tgtEl>
                                          <p:spTgt spid="48"/>
                                        </p:tgtEl>
                                        <p:attrNameLst>
                                          <p:attrName>ppt_y</p:attrName>
                                        </p:attrNameLst>
                                      </p:cBhvr>
                                      <p:tavLst>
                                        <p:tav tm="0">
                                          <p:val>
                                            <p:strVal val="#ppt_y-#ppt_h*1.125000"/>
                                          </p:val>
                                        </p:tav>
                                        <p:tav tm="100000">
                                          <p:val>
                                            <p:strVal val="#ppt_y"/>
                                          </p:val>
                                        </p:tav>
                                      </p:tavLst>
                                    </p:anim>
                                    <p:animEffect transition="in" filter="wipe(down)">
                                      <p:cBhvr>
                                        <p:cTn id="95" dur="500"/>
                                        <p:tgtEl>
                                          <p:spTgt spid="48"/>
                                        </p:tgtEl>
                                      </p:cBhvr>
                                    </p:animEffect>
                                  </p:childTnLst>
                                </p:cTn>
                              </p:par>
                              <p:par>
                                <p:cTn id="96" presetID="12" presetClass="entr" presetSubtype="2" fill="hold" grpId="0" nodeType="withEffect">
                                  <p:stCondLst>
                                    <p:cond delay="0"/>
                                  </p:stCondLst>
                                  <p:childTnLst>
                                    <p:set>
                                      <p:cBhvr>
                                        <p:cTn id="97" dur="1" fill="hold">
                                          <p:stCondLst>
                                            <p:cond delay="0"/>
                                          </p:stCondLst>
                                        </p:cTn>
                                        <p:tgtEl>
                                          <p:spTgt spid="50"/>
                                        </p:tgtEl>
                                        <p:attrNameLst>
                                          <p:attrName>style.visibility</p:attrName>
                                        </p:attrNameLst>
                                      </p:cBhvr>
                                      <p:to>
                                        <p:strVal val="visible"/>
                                      </p:to>
                                    </p:set>
                                    <p:anim calcmode="lin" valueType="num">
                                      <p:cBhvr additive="base">
                                        <p:cTn id="98" dur="500"/>
                                        <p:tgtEl>
                                          <p:spTgt spid="50"/>
                                        </p:tgtEl>
                                        <p:attrNameLst>
                                          <p:attrName>ppt_x</p:attrName>
                                        </p:attrNameLst>
                                      </p:cBhvr>
                                      <p:tavLst>
                                        <p:tav tm="0">
                                          <p:val>
                                            <p:strVal val="#ppt_x+#ppt_w*1.125000"/>
                                          </p:val>
                                        </p:tav>
                                        <p:tav tm="100000">
                                          <p:val>
                                            <p:strVal val="#ppt_x"/>
                                          </p:val>
                                        </p:tav>
                                      </p:tavLst>
                                    </p:anim>
                                    <p:animEffect transition="in" filter="wipe(left)">
                                      <p:cBhvr>
                                        <p:cTn id="99"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44" grpId="0" animBg="1"/>
      <p:bldP spid="45" grpId="0" animBg="1"/>
      <p:bldP spid="46" grpId="0" animBg="1"/>
      <p:bldP spid="47" grpId="0" animBg="1"/>
      <p:bldP spid="48" grpId="0" animBg="1"/>
      <p:bldP spid="49" grpId="0" animBg="1"/>
      <p:bldP spid="5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Freeform 20">
            <a:extLst>
              <a:ext uri="{FF2B5EF4-FFF2-40B4-BE49-F238E27FC236}">
                <a16:creationId xmlns:a16="http://schemas.microsoft.com/office/drawing/2014/main" id="{88498585-A724-443E-92F3-64EE7BC63C82}"/>
              </a:ext>
            </a:extLst>
          </p:cNvPr>
          <p:cNvSpPr>
            <a:spLocks/>
          </p:cNvSpPr>
          <p:nvPr/>
        </p:nvSpPr>
        <p:spPr bwMode="auto">
          <a:xfrm>
            <a:off x="2272105" y="2396802"/>
            <a:ext cx="324785" cy="270401"/>
          </a:xfrm>
          <a:custGeom>
            <a:avLst/>
            <a:gdLst>
              <a:gd name="T0" fmla="*/ 83 w 88"/>
              <a:gd name="T1" fmla="*/ 64 h 73"/>
              <a:gd name="T2" fmla="*/ 79 w 88"/>
              <a:gd name="T3" fmla="*/ 64 h 73"/>
              <a:gd name="T4" fmla="*/ 79 w 88"/>
              <a:gd name="T5" fmla="*/ 22 h 73"/>
              <a:gd name="T6" fmla="*/ 66 w 88"/>
              <a:gd name="T7" fmla="*/ 22 h 73"/>
              <a:gd name="T8" fmla="*/ 66 w 88"/>
              <a:gd name="T9" fmla="*/ 64 h 73"/>
              <a:gd name="T10" fmla="*/ 60 w 88"/>
              <a:gd name="T11" fmla="*/ 64 h 73"/>
              <a:gd name="T12" fmla="*/ 60 w 88"/>
              <a:gd name="T13" fmla="*/ 40 h 73"/>
              <a:gd name="T14" fmla="*/ 47 w 88"/>
              <a:gd name="T15" fmla="*/ 40 h 73"/>
              <a:gd name="T16" fmla="*/ 47 w 88"/>
              <a:gd name="T17" fmla="*/ 64 h 73"/>
              <a:gd name="T18" fmla="*/ 41 w 88"/>
              <a:gd name="T19" fmla="*/ 64 h 73"/>
              <a:gd name="T20" fmla="*/ 41 w 88"/>
              <a:gd name="T21" fmla="*/ 0 h 73"/>
              <a:gd name="T22" fmla="*/ 28 w 88"/>
              <a:gd name="T23" fmla="*/ 0 h 73"/>
              <a:gd name="T24" fmla="*/ 28 w 88"/>
              <a:gd name="T25" fmla="*/ 64 h 73"/>
              <a:gd name="T26" fmla="*/ 22 w 88"/>
              <a:gd name="T27" fmla="*/ 64 h 73"/>
              <a:gd name="T28" fmla="*/ 22 w 88"/>
              <a:gd name="T29" fmla="*/ 24 h 73"/>
              <a:gd name="T30" fmla="*/ 9 w 88"/>
              <a:gd name="T31" fmla="*/ 24 h 73"/>
              <a:gd name="T32" fmla="*/ 9 w 88"/>
              <a:gd name="T33" fmla="*/ 64 h 73"/>
              <a:gd name="T34" fmla="*/ 5 w 88"/>
              <a:gd name="T35" fmla="*/ 64 h 73"/>
              <a:gd name="T36" fmla="*/ 0 w 88"/>
              <a:gd name="T37" fmla="*/ 68 h 73"/>
              <a:gd name="T38" fmla="*/ 5 w 88"/>
              <a:gd name="T39" fmla="*/ 73 h 73"/>
              <a:gd name="T40" fmla="*/ 83 w 88"/>
              <a:gd name="T41" fmla="*/ 73 h 73"/>
              <a:gd name="T42" fmla="*/ 88 w 88"/>
              <a:gd name="T43" fmla="*/ 68 h 73"/>
              <a:gd name="T44" fmla="*/ 83 w 88"/>
              <a:gd name="T45" fmla="*/ 64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8" h="73">
                <a:moveTo>
                  <a:pt x="83" y="64"/>
                </a:moveTo>
                <a:cubicBezTo>
                  <a:pt x="79" y="64"/>
                  <a:pt x="79" y="64"/>
                  <a:pt x="79" y="64"/>
                </a:cubicBezTo>
                <a:cubicBezTo>
                  <a:pt x="79" y="22"/>
                  <a:pt x="79" y="22"/>
                  <a:pt x="79" y="22"/>
                </a:cubicBezTo>
                <a:cubicBezTo>
                  <a:pt x="66" y="22"/>
                  <a:pt x="66" y="22"/>
                  <a:pt x="66" y="22"/>
                </a:cubicBezTo>
                <a:cubicBezTo>
                  <a:pt x="66" y="64"/>
                  <a:pt x="66" y="64"/>
                  <a:pt x="66" y="64"/>
                </a:cubicBezTo>
                <a:cubicBezTo>
                  <a:pt x="60" y="64"/>
                  <a:pt x="60" y="64"/>
                  <a:pt x="60" y="64"/>
                </a:cubicBezTo>
                <a:cubicBezTo>
                  <a:pt x="60" y="40"/>
                  <a:pt x="60" y="40"/>
                  <a:pt x="60" y="40"/>
                </a:cubicBezTo>
                <a:cubicBezTo>
                  <a:pt x="47" y="40"/>
                  <a:pt x="47" y="40"/>
                  <a:pt x="47" y="40"/>
                </a:cubicBezTo>
                <a:cubicBezTo>
                  <a:pt x="47" y="64"/>
                  <a:pt x="47" y="64"/>
                  <a:pt x="47" y="64"/>
                </a:cubicBezTo>
                <a:cubicBezTo>
                  <a:pt x="41" y="64"/>
                  <a:pt x="41" y="64"/>
                  <a:pt x="41" y="64"/>
                </a:cubicBezTo>
                <a:cubicBezTo>
                  <a:pt x="41" y="0"/>
                  <a:pt x="41" y="0"/>
                  <a:pt x="41" y="0"/>
                </a:cubicBezTo>
                <a:cubicBezTo>
                  <a:pt x="28" y="0"/>
                  <a:pt x="28" y="0"/>
                  <a:pt x="28" y="0"/>
                </a:cubicBezTo>
                <a:cubicBezTo>
                  <a:pt x="28" y="64"/>
                  <a:pt x="28" y="64"/>
                  <a:pt x="28" y="64"/>
                </a:cubicBezTo>
                <a:cubicBezTo>
                  <a:pt x="22" y="64"/>
                  <a:pt x="22" y="64"/>
                  <a:pt x="22" y="64"/>
                </a:cubicBezTo>
                <a:cubicBezTo>
                  <a:pt x="22" y="24"/>
                  <a:pt x="22" y="24"/>
                  <a:pt x="22" y="24"/>
                </a:cubicBezTo>
                <a:cubicBezTo>
                  <a:pt x="9" y="24"/>
                  <a:pt x="9" y="24"/>
                  <a:pt x="9" y="24"/>
                </a:cubicBezTo>
                <a:cubicBezTo>
                  <a:pt x="9" y="64"/>
                  <a:pt x="9" y="64"/>
                  <a:pt x="9" y="64"/>
                </a:cubicBezTo>
                <a:cubicBezTo>
                  <a:pt x="5" y="64"/>
                  <a:pt x="5" y="64"/>
                  <a:pt x="5" y="64"/>
                </a:cubicBezTo>
                <a:cubicBezTo>
                  <a:pt x="2" y="64"/>
                  <a:pt x="0" y="66"/>
                  <a:pt x="0" y="68"/>
                </a:cubicBezTo>
                <a:cubicBezTo>
                  <a:pt x="0" y="71"/>
                  <a:pt x="2" y="73"/>
                  <a:pt x="5" y="73"/>
                </a:cubicBezTo>
                <a:cubicBezTo>
                  <a:pt x="83" y="73"/>
                  <a:pt x="83" y="73"/>
                  <a:pt x="83" y="73"/>
                </a:cubicBezTo>
                <a:cubicBezTo>
                  <a:pt x="86" y="73"/>
                  <a:pt x="88" y="71"/>
                  <a:pt x="88" y="68"/>
                </a:cubicBezTo>
                <a:cubicBezTo>
                  <a:pt x="88" y="66"/>
                  <a:pt x="86" y="64"/>
                  <a:pt x="83" y="64"/>
                </a:cubicBezTo>
                <a:close/>
              </a:path>
            </a:pathLst>
          </a:custGeom>
          <a:solidFill>
            <a:sysClr val="window" lastClr="FFFFFF"/>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21" name="Freeform 9">
            <a:extLst>
              <a:ext uri="{FF2B5EF4-FFF2-40B4-BE49-F238E27FC236}">
                <a16:creationId xmlns:a16="http://schemas.microsoft.com/office/drawing/2014/main" id="{C5ADBA4C-2794-494B-82EE-8030083C4A81}"/>
              </a:ext>
            </a:extLst>
          </p:cNvPr>
          <p:cNvSpPr>
            <a:spLocks noEditPoints="1"/>
          </p:cNvSpPr>
          <p:nvPr/>
        </p:nvSpPr>
        <p:spPr bwMode="auto">
          <a:xfrm>
            <a:off x="988274" y="2569220"/>
            <a:ext cx="358799" cy="358800"/>
          </a:xfrm>
          <a:custGeom>
            <a:avLst/>
            <a:gdLst>
              <a:gd name="T0" fmla="*/ 64 w 128"/>
              <a:gd name="T1" fmla="*/ 0 h 128"/>
              <a:gd name="T2" fmla="*/ 0 w 128"/>
              <a:gd name="T3" fmla="*/ 64 h 128"/>
              <a:gd name="T4" fmla="*/ 64 w 128"/>
              <a:gd name="T5" fmla="*/ 128 h 128"/>
              <a:gd name="T6" fmla="*/ 128 w 128"/>
              <a:gd name="T7" fmla="*/ 64 h 128"/>
              <a:gd name="T8" fmla="*/ 64 w 128"/>
              <a:gd name="T9" fmla="*/ 0 h 128"/>
              <a:gd name="T10" fmla="*/ 118 w 128"/>
              <a:gd name="T11" fmla="*/ 48 h 128"/>
              <a:gd name="T12" fmla="*/ 97 w 128"/>
              <a:gd name="T13" fmla="*/ 33 h 128"/>
              <a:gd name="T14" fmla="*/ 82 w 128"/>
              <a:gd name="T15" fmla="*/ 11 h 128"/>
              <a:gd name="T16" fmla="*/ 118 w 128"/>
              <a:gd name="T17" fmla="*/ 48 h 128"/>
              <a:gd name="T18" fmla="*/ 96 w 128"/>
              <a:gd name="T19" fmla="*/ 64 h 128"/>
              <a:gd name="T20" fmla="*/ 94 w 128"/>
              <a:gd name="T21" fmla="*/ 81 h 128"/>
              <a:gd name="T22" fmla="*/ 65 w 128"/>
              <a:gd name="T23" fmla="*/ 75 h 128"/>
              <a:gd name="T24" fmla="*/ 36 w 128"/>
              <a:gd name="T25" fmla="*/ 81 h 128"/>
              <a:gd name="T26" fmla="*/ 34 w 128"/>
              <a:gd name="T27" fmla="*/ 64 h 128"/>
              <a:gd name="T28" fmla="*/ 39 w 128"/>
              <a:gd name="T29" fmla="*/ 39 h 128"/>
              <a:gd name="T30" fmla="*/ 65 w 128"/>
              <a:gd name="T31" fmla="*/ 33 h 128"/>
              <a:gd name="T32" fmla="*/ 91 w 128"/>
              <a:gd name="T33" fmla="*/ 39 h 128"/>
              <a:gd name="T34" fmla="*/ 96 w 128"/>
              <a:gd name="T35" fmla="*/ 64 h 128"/>
              <a:gd name="T36" fmla="*/ 65 w 128"/>
              <a:gd name="T37" fmla="*/ 8 h 128"/>
              <a:gd name="T38" fmla="*/ 68 w 128"/>
              <a:gd name="T39" fmla="*/ 8 h 128"/>
              <a:gd name="T40" fmla="*/ 87 w 128"/>
              <a:gd name="T41" fmla="*/ 29 h 128"/>
              <a:gd name="T42" fmla="*/ 65 w 128"/>
              <a:gd name="T43" fmla="*/ 26 h 128"/>
              <a:gd name="T44" fmla="*/ 45 w 128"/>
              <a:gd name="T45" fmla="*/ 29 h 128"/>
              <a:gd name="T46" fmla="*/ 65 w 128"/>
              <a:gd name="T47" fmla="*/ 8 h 128"/>
              <a:gd name="T48" fmla="*/ 50 w 128"/>
              <a:gd name="T49" fmla="*/ 10 h 128"/>
              <a:gd name="T50" fmla="*/ 34 w 128"/>
              <a:gd name="T51" fmla="*/ 33 h 128"/>
              <a:gd name="T52" fmla="*/ 10 w 128"/>
              <a:gd name="T53" fmla="*/ 51 h 128"/>
              <a:gd name="T54" fmla="*/ 50 w 128"/>
              <a:gd name="T55" fmla="*/ 10 h 128"/>
              <a:gd name="T56" fmla="*/ 16 w 128"/>
              <a:gd name="T57" fmla="*/ 93 h 128"/>
              <a:gd name="T58" fmla="*/ 8 w 128"/>
              <a:gd name="T59" fmla="*/ 65 h 128"/>
              <a:gd name="T60" fmla="*/ 30 w 128"/>
              <a:gd name="T61" fmla="*/ 44 h 128"/>
              <a:gd name="T62" fmla="*/ 27 w 128"/>
              <a:gd name="T63" fmla="*/ 64 h 128"/>
              <a:gd name="T64" fmla="*/ 29 w 128"/>
              <a:gd name="T65" fmla="*/ 84 h 128"/>
              <a:gd name="T66" fmla="*/ 16 w 128"/>
              <a:gd name="T67" fmla="*/ 93 h 128"/>
              <a:gd name="T68" fmla="*/ 20 w 128"/>
              <a:gd name="T69" fmla="*/ 99 h 128"/>
              <a:gd name="T70" fmla="*/ 32 w 128"/>
              <a:gd name="T71" fmla="*/ 91 h 128"/>
              <a:gd name="T72" fmla="*/ 50 w 128"/>
              <a:gd name="T73" fmla="*/ 119 h 128"/>
              <a:gd name="T74" fmla="*/ 20 w 128"/>
              <a:gd name="T75" fmla="*/ 99 h 128"/>
              <a:gd name="T76" fmla="*/ 68 w 128"/>
              <a:gd name="T77" fmla="*/ 121 h 128"/>
              <a:gd name="T78" fmla="*/ 65 w 128"/>
              <a:gd name="T79" fmla="*/ 121 h 128"/>
              <a:gd name="T80" fmla="*/ 39 w 128"/>
              <a:gd name="T81" fmla="*/ 88 h 128"/>
              <a:gd name="T82" fmla="*/ 65 w 128"/>
              <a:gd name="T83" fmla="*/ 83 h 128"/>
              <a:gd name="T84" fmla="*/ 92 w 128"/>
              <a:gd name="T85" fmla="*/ 88 h 128"/>
              <a:gd name="T86" fmla="*/ 68 w 128"/>
              <a:gd name="T87" fmla="*/ 121 h 128"/>
              <a:gd name="T88" fmla="*/ 82 w 128"/>
              <a:gd name="T89" fmla="*/ 118 h 128"/>
              <a:gd name="T90" fmla="*/ 99 w 128"/>
              <a:gd name="T91" fmla="*/ 91 h 128"/>
              <a:gd name="T92" fmla="*/ 109 w 128"/>
              <a:gd name="T93" fmla="*/ 98 h 128"/>
              <a:gd name="T94" fmla="*/ 82 w 128"/>
              <a:gd name="T95" fmla="*/ 118 h 128"/>
              <a:gd name="T96" fmla="*/ 101 w 128"/>
              <a:gd name="T97" fmla="*/ 84 h 128"/>
              <a:gd name="T98" fmla="*/ 104 w 128"/>
              <a:gd name="T99" fmla="*/ 64 h 128"/>
              <a:gd name="T100" fmla="*/ 101 w 128"/>
              <a:gd name="T101" fmla="*/ 44 h 128"/>
              <a:gd name="T102" fmla="*/ 121 w 128"/>
              <a:gd name="T103" fmla="*/ 62 h 128"/>
              <a:gd name="T104" fmla="*/ 121 w 128"/>
              <a:gd name="T105" fmla="*/ 64 h 128"/>
              <a:gd name="T106" fmla="*/ 114 w 128"/>
              <a:gd name="T107" fmla="*/ 92 h 128"/>
              <a:gd name="T108" fmla="*/ 101 w 128"/>
              <a:gd name="T109" fmla="*/ 8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8" h="128">
                <a:moveTo>
                  <a:pt x="64" y="0"/>
                </a:moveTo>
                <a:cubicBezTo>
                  <a:pt x="29" y="0"/>
                  <a:pt x="0" y="29"/>
                  <a:pt x="0" y="64"/>
                </a:cubicBezTo>
                <a:cubicBezTo>
                  <a:pt x="0" y="100"/>
                  <a:pt x="29" y="128"/>
                  <a:pt x="64" y="128"/>
                </a:cubicBezTo>
                <a:cubicBezTo>
                  <a:pt x="100" y="128"/>
                  <a:pt x="128" y="100"/>
                  <a:pt x="128" y="64"/>
                </a:cubicBezTo>
                <a:cubicBezTo>
                  <a:pt x="128" y="29"/>
                  <a:pt x="100" y="0"/>
                  <a:pt x="64" y="0"/>
                </a:cubicBezTo>
                <a:close/>
                <a:moveTo>
                  <a:pt x="118" y="48"/>
                </a:moveTo>
                <a:cubicBezTo>
                  <a:pt x="112" y="42"/>
                  <a:pt x="105" y="37"/>
                  <a:pt x="97" y="33"/>
                </a:cubicBezTo>
                <a:cubicBezTo>
                  <a:pt x="93" y="25"/>
                  <a:pt x="88" y="17"/>
                  <a:pt x="82" y="11"/>
                </a:cubicBezTo>
                <a:cubicBezTo>
                  <a:pt x="99" y="17"/>
                  <a:pt x="113" y="30"/>
                  <a:pt x="118" y="48"/>
                </a:cubicBezTo>
                <a:close/>
                <a:moveTo>
                  <a:pt x="96" y="64"/>
                </a:moveTo>
                <a:cubicBezTo>
                  <a:pt x="96" y="70"/>
                  <a:pt x="96" y="76"/>
                  <a:pt x="94" y="81"/>
                </a:cubicBezTo>
                <a:cubicBezTo>
                  <a:pt x="85" y="77"/>
                  <a:pt x="76" y="75"/>
                  <a:pt x="65" y="75"/>
                </a:cubicBezTo>
                <a:cubicBezTo>
                  <a:pt x="55" y="75"/>
                  <a:pt x="45" y="77"/>
                  <a:pt x="36" y="81"/>
                </a:cubicBezTo>
                <a:cubicBezTo>
                  <a:pt x="35" y="76"/>
                  <a:pt x="34" y="70"/>
                  <a:pt x="34" y="64"/>
                </a:cubicBezTo>
                <a:cubicBezTo>
                  <a:pt x="34" y="55"/>
                  <a:pt x="36" y="47"/>
                  <a:pt x="39" y="39"/>
                </a:cubicBezTo>
                <a:cubicBezTo>
                  <a:pt x="47" y="35"/>
                  <a:pt x="56" y="33"/>
                  <a:pt x="65" y="33"/>
                </a:cubicBezTo>
                <a:cubicBezTo>
                  <a:pt x="75" y="33"/>
                  <a:pt x="83" y="35"/>
                  <a:pt x="91" y="39"/>
                </a:cubicBezTo>
                <a:cubicBezTo>
                  <a:pt x="95" y="47"/>
                  <a:pt x="96" y="55"/>
                  <a:pt x="96" y="64"/>
                </a:cubicBezTo>
                <a:close/>
                <a:moveTo>
                  <a:pt x="65" y="8"/>
                </a:moveTo>
                <a:cubicBezTo>
                  <a:pt x="66" y="8"/>
                  <a:pt x="67" y="8"/>
                  <a:pt x="68" y="8"/>
                </a:cubicBezTo>
                <a:cubicBezTo>
                  <a:pt x="75" y="14"/>
                  <a:pt x="82" y="21"/>
                  <a:pt x="87" y="29"/>
                </a:cubicBezTo>
                <a:cubicBezTo>
                  <a:pt x="80" y="27"/>
                  <a:pt x="73" y="26"/>
                  <a:pt x="65" y="26"/>
                </a:cubicBezTo>
                <a:cubicBezTo>
                  <a:pt x="58" y="26"/>
                  <a:pt x="51" y="27"/>
                  <a:pt x="45" y="29"/>
                </a:cubicBezTo>
                <a:cubicBezTo>
                  <a:pt x="50" y="20"/>
                  <a:pt x="57" y="13"/>
                  <a:pt x="65" y="8"/>
                </a:cubicBezTo>
                <a:close/>
                <a:moveTo>
                  <a:pt x="50" y="10"/>
                </a:moveTo>
                <a:cubicBezTo>
                  <a:pt x="43" y="16"/>
                  <a:pt x="38" y="24"/>
                  <a:pt x="34" y="33"/>
                </a:cubicBezTo>
                <a:cubicBezTo>
                  <a:pt x="25" y="37"/>
                  <a:pt x="16" y="43"/>
                  <a:pt x="10" y="51"/>
                </a:cubicBezTo>
                <a:cubicBezTo>
                  <a:pt x="15" y="31"/>
                  <a:pt x="30" y="15"/>
                  <a:pt x="50" y="10"/>
                </a:cubicBezTo>
                <a:close/>
                <a:moveTo>
                  <a:pt x="16" y="93"/>
                </a:moveTo>
                <a:cubicBezTo>
                  <a:pt x="11" y="85"/>
                  <a:pt x="8" y="75"/>
                  <a:pt x="8" y="65"/>
                </a:cubicBezTo>
                <a:cubicBezTo>
                  <a:pt x="13" y="57"/>
                  <a:pt x="21" y="49"/>
                  <a:pt x="30" y="44"/>
                </a:cubicBezTo>
                <a:cubicBezTo>
                  <a:pt x="28" y="50"/>
                  <a:pt x="27" y="57"/>
                  <a:pt x="27" y="64"/>
                </a:cubicBezTo>
                <a:cubicBezTo>
                  <a:pt x="27" y="71"/>
                  <a:pt x="28" y="78"/>
                  <a:pt x="29" y="84"/>
                </a:cubicBezTo>
                <a:cubicBezTo>
                  <a:pt x="25" y="87"/>
                  <a:pt x="20" y="90"/>
                  <a:pt x="16" y="93"/>
                </a:cubicBezTo>
                <a:close/>
                <a:moveTo>
                  <a:pt x="20" y="99"/>
                </a:moveTo>
                <a:cubicBezTo>
                  <a:pt x="24" y="96"/>
                  <a:pt x="28" y="94"/>
                  <a:pt x="32" y="91"/>
                </a:cubicBezTo>
                <a:cubicBezTo>
                  <a:pt x="36" y="102"/>
                  <a:pt x="42" y="111"/>
                  <a:pt x="50" y="119"/>
                </a:cubicBezTo>
                <a:cubicBezTo>
                  <a:pt x="38" y="116"/>
                  <a:pt x="28" y="109"/>
                  <a:pt x="20" y="99"/>
                </a:cubicBezTo>
                <a:close/>
                <a:moveTo>
                  <a:pt x="68" y="121"/>
                </a:moveTo>
                <a:cubicBezTo>
                  <a:pt x="67" y="121"/>
                  <a:pt x="66" y="121"/>
                  <a:pt x="65" y="121"/>
                </a:cubicBezTo>
                <a:cubicBezTo>
                  <a:pt x="53" y="113"/>
                  <a:pt x="44" y="102"/>
                  <a:pt x="39" y="88"/>
                </a:cubicBezTo>
                <a:cubicBezTo>
                  <a:pt x="47" y="85"/>
                  <a:pt x="56" y="83"/>
                  <a:pt x="65" y="83"/>
                </a:cubicBezTo>
                <a:cubicBezTo>
                  <a:pt x="75" y="83"/>
                  <a:pt x="84" y="85"/>
                  <a:pt x="92" y="88"/>
                </a:cubicBezTo>
                <a:cubicBezTo>
                  <a:pt x="87" y="101"/>
                  <a:pt x="79" y="113"/>
                  <a:pt x="68" y="121"/>
                </a:cubicBezTo>
                <a:close/>
                <a:moveTo>
                  <a:pt x="82" y="118"/>
                </a:moveTo>
                <a:cubicBezTo>
                  <a:pt x="89" y="110"/>
                  <a:pt x="95" y="101"/>
                  <a:pt x="99" y="91"/>
                </a:cubicBezTo>
                <a:cubicBezTo>
                  <a:pt x="103" y="93"/>
                  <a:pt x="106" y="96"/>
                  <a:pt x="109" y="98"/>
                </a:cubicBezTo>
                <a:cubicBezTo>
                  <a:pt x="103" y="107"/>
                  <a:pt x="93" y="114"/>
                  <a:pt x="82" y="118"/>
                </a:cubicBezTo>
                <a:close/>
                <a:moveTo>
                  <a:pt x="101" y="84"/>
                </a:moveTo>
                <a:cubicBezTo>
                  <a:pt x="103" y="78"/>
                  <a:pt x="104" y="71"/>
                  <a:pt x="104" y="64"/>
                </a:cubicBezTo>
                <a:cubicBezTo>
                  <a:pt x="104" y="57"/>
                  <a:pt x="103" y="50"/>
                  <a:pt x="101" y="44"/>
                </a:cubicBezTo>
                <a:cubicBezTo>
                  <a:pt x="109" y="48"/>
                  <a:pt x="116" y="55"/>
                  <a:pt x="121" y="62"/>
                </a:cubicBezTo>
                <a:cubicBezTo>
                  <a:pt x="121" y="63"/>
                  <a:pt x="121" y="64"/>
                  <a:pt x="121" y="64"/>
                </a:cubicBezTo>
                <a:cubicBezTo>
                  <a:pt x="121" y="75"/>
                  <a:pt x="118" y="84"/>
                  <a:pt x="114" y="92"/>
                </a:cubicBezTo>
                <a:cubicBezTo>
                  <a:pt x="110" y="89"/>
                  <a:pt x="106" y="86"/>
                  <a:pt x="101" y="84"/>
                </a:cubicBezTo>
                <a:close/>
              </a:path>
            </a:pathLst>
          </a:custGeom>
          <a:solidFill>
            <a:sysClr val="window" lastClr="FFFFFF"/>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grpSp>
        <p:nvGrpSpPr>
          <p:cNvPr id="22" name="Group 39">
            <a:extLst>
              <a:ext uri="{FF2B5EF4-FFF2-40B4-BE49-F238E27FC236}">
                <a16:creationId xmlns:a16="http://schemas.microsoft.com/office/drawing/2014/main" id="{F6E57DDC-BFE6-4807-B638-8A299F94D0C6}"/>
              </a:ext>
            </a:extLst>
          </p:cNvPr>
          <p:cNvGrpSpPr/>
          <p:nvPr/>
        </p:nvGrpSpPr>
        <p:grpSpPr>
          <a:xfrm>
            <a:off x="1053972" y="1515156"/>
            <a:ext cx="424898" cy="428625"/>
            <a:chOff x="7789863" y="165100"/>
            <a:chExt cx="723900" cy="730250"/>
          </a:xfrm>
          <a:solidFill>
            <a:sysClr val="window" lastClr="FFFFFF"/>
          </a:solidFill>
        </p:grpSpPr>
        <p:sp>
          <p:nvSpPr>
            <p:cNvPr id="23" name="Freeform 5">
              <a:extLst>
                <a:ext uri="{FF2B5EF4-FFF2-40B4-BE49-F238E27FC236}">
                  <a16:creationId xmlns:a16="http://schemas.microsoft.com/office/drawing/2014/main" id="{9243020C-8098-4157-8340-95A8CFF18DF9}"/>
                </a:ext>
              </a:extLst>
            </p:cNvPr>
            <p:cNvSpPr>
              <a:spLocks noEditPoints="1"/>
            </p:cNvSpPr>
            <p:nvPr/>
          </p:nvSpPr>
          <p:spPr bwMode="auto">
            <a:xfrm>
              <a:off x="8042275" y="420688"/>
              <a:ext cx="219075" cy="220663"/>
            </a:xfrm>
            <a:custGeom>
              <a:avLst/>
              <a:gdLst>
                <a:gd name="T0" fmla="*/ 29 w 58"/>
                <a:gd name="T1" fmla="*/ 0 h 58"/>
                <a:gd name="T2" fmla="*/ 0 w 58"/>
                <a:gd name="T3" fmla="*/ 29 h 58"/>
                <a:gd name="T4" fmla="*/ 29 w 58"/>
                <a:gd name="T5" fmla="*/ 58 h 58"/>
                <a:gd name="T6" fmla="*/ 58 w 58"/>
                <a:gd name="T7" fmla="*/ 29 h 58"/>
                <a:gd name="T8" fmla="*/ 29 w 58"/>
                <a:gd name="T9" fmla="*/ 0 h 58"/>
                <a:gd name="T10" fmla="*/ 29 w 58"/>
                <a:gd name="T11" fmla="*/ 50 h 58"/>
                <a:gd name="T12" fmla="*/ 8 w 58"/>
                <a:gd name="T13" fmla="*/ 29 h 58"/>
                <a:gd name="T14" fmla="*/ 29 w 58"/>
                <a:gd name="T15" fmla="*/ 8 h 58"/>
                <a:gd name="T16" fmla="*/ 50 w 58"/>
                <a:gd name="T17" fmla="*/ 29 h 58"/>
                <a:gd name="T18" fmla="*/ 29 w 58"/>
                <a:gd name="T19"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 h="58">
                  <a:moveTo>
                    <a:pt x="29" y="0"/>
                  </a:moveTo>
                  <a:cubicBezTo>
                    <a:pt x="13" y="0"/>
                    <a:pt x="0" y="13"/>
                    <a:pt x="0" y="29"/>
                  </a:cubicBezTo>
                  <a:cubicBezTo>
                    <a:pt x="0" y="45"/>
                    <a:pt x="13" y="58"/>
                    <a:pt x="29" y="58"/>
                  </a:cubicBezTo>
                  <a:cubicBezTo>
                    <a:pt x="45" y="58"/>
                    <a:pt x="58" y="45"/>
                    <a:pt x="58" y="29"/>
                  </a:cubicBezTo>
                  <a:cubicBezTo>
                    <a:pt x="58" y="13"/>
                    <a:pt x="45" y="0"/>
                    <a:pt x="29" y="0"/>
                  </a:cubicBezTo>
                  <a:close/>
                  <a:moveTo>
                    <a:pt x="29" y="50"/>
                  </a:moveTo>
                  <a:cubicBezTo>
                    <a:pt x="18" y="50"/>
                    <a:pt x="8" y="40"/>
                    <a:pt x="8" y="29"/>
                  </a:cubicBezTo>
                  <a:cubicBezTo>
                    <a:pt x="8" y="18"/>
                    <a:pt x="18" y="8"/>
                    <a:pt x="29" y="8"/>
                  </a:cubicBezTo>
                  <a:cubicBezTo>
                    <a:pt x="40" y="8"/>
                    <a:pt x="50" y="18"/>
                    <a:pt x="50" y="29"/>
                  </a:cubicBezTo>
                  <a:cubicBezTo>
                    <a:pt x="50" y="40"/>
                    <a:pt x="40" y="50"/>
                    <a:pt x="29" y="5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24" name="Freeform 6">
              <a:extLst>
                <a:ext uri="{FF2B5EF4-FFF2-40B4-BE49-F238E27FC236}">
                  <a16:creationId xmlns:a16="http://schemas.microsoft.com/office/drawing/2014/main" id="{924D50EB-D051-4BE5-BEB5-6C61D5B87A91}"/>
                </a:ext>
              </a:extLst>
            </p:cNvPr>
            <p:cNvSpPr>
              <a:spLocks noEditPoints="1"/>
            </p:cNvSpPr>
            <p:nvPr/>
          </p:nvSpPr>
          <p:spPr bwMode="auto">
            <a:xfrm>
              <a:off x="7789863" y="165100"/>
              <a:ext cx="723900" cy="730250"/>
            </a:xfrm>
            <a:custGeom>
              <a:avLst/>
              <a:gdLst>
                <a:gd name="T0" fmla="*/ 192 w 192"/>
                <a:gd name="T1" fmla="*/ 90 h 192"/>
                <a:gd name="T2" fmla="*/ 167 w 192"/>
                <a:gd name="T3" fmla="*/ 90 h 192"/>
                <a:gd name="T4" fmla="*/ 102 w 192"/>
                <a:gd name="T5" fmla="*/ 25 h 192"/>
                <a:gd name="T6" fmla="*/ 102 w 192"/>
                <a:gd name="T7" fmla="*/ 0 h 192"/>
                <a:gd name="T8" fmla="*/ 90 w 192"/>
                <a:gd name="T9" fmla="*/ 0 h 192"/>
                <a:gd name="T10" fmla="*/ 90 w 192"/>
                <a:gd name="T11" fmla="*/ 25 h 192"/>
                <a:gd name="T12" fmla="*/ 25 w 192"/>
                <a:gd name="T13" fmla="*/ 90 h 192"/>
                <a:gd name="T14" fmla="*/ 0 w 192"/>
                <a:gd name="T15" fmla="*/ 90 h 192"/>
                <a:gd name="T16" fmla="*/ 0 w 192"/>
                <a:gd name="T17" fmla="*/ 102 h 192"/>
                <a:gd name="T18" fmla="*/ 25 w 192"/>
                <a:gd name="T19" fmla="*/ 102 h 192"/>
                <a:gd name="T20" fmla="*/ 90 w 192"/>
                <a:gd name="T21" fmla="*/ 167 h 192"/>
                <a:gd name="T22" fmla="*/ 90 w 192"/>
                <a:gd name="T23" fmla="*/ 192 h 192"/>
                <a:gd name="T24" fmla="*/ 102 w 192"/>
                <a:gd name="T25" fmla="*/ 192 h 192"/>
                <a:gd name="T26" fmla="*/ 102 w 192"/>
                <a:gd name="T27" fmla="*/ 167 h 192"/>
                <a:gd name="T28" fmla="*/ 167 w 192"/>
                <a:gd name="T29" fmla="*/ 102 h 192"/>
                <a:gd name="T30" fmla="*/ 192 w 192"/>
                <a:gd name="T31" fmla="*/ 102 h 192"/>
                <a:gd name="T32" fmla="*/ 192 w 192"/>
                <a:gd name="T33" fmla="*/ 90 h 192"/>
                <a:gd name="T34" fmla="*/ 102 w 192"/>
                <a:gd name="T35" fmla="*/ 151 h 192"/>
                <a:gd name="T36" fmla="*/ 102 w 192"/>
                <a:gd name="T37" fmla="*/ 140 h 192"/>
                <a:gd name="T38" fmla="*/ 97 w 192"/>
                <a:gd name="T39" fmla="*/ 135 h 192"/>
                <a:gd name="T40" fmla="*/ 95 w 192"/>
                <a:gd name="T41" fmla="*/ 135 h 192"/>
                <a:gd name="T42" fmla="*/ 90 w 192"/>
                <a:gd name="T43" fmla="*/ 140 h 192"/>
                <a:gd name="T44" fmla="*/ 90 w 192"/>
                <a:gd name="T45" fmla="*/ 151 h 192"/>
                <a:gd name="T46" fmla="*/ 41 w 192"/>
                <a:gd name="T47" fmla="*/ 102 h 192"/>
                <a:gd name="T48" fmla="*/ 52 w 192"/>
                <a:gd name="T49" fmla="*/ 102 h 192"/>
                <a:gd name="T50" fmla="*/ 57 w 192"/>
                <a:gd name="T51" fmla="*/ 97 h 192"/>
                <a:gd name="T52" fmla="*/ 57 w 192"/>
                <a:gd name="T53" fmla="*/ 95 h 192"/>
                <a:gd name="T54" fmla="*/ 52 w 192"/>
                <a:gd name="T55" fmla="*/ 90 h 192"/>
                <a:gd name="T56" fmla="*/ 41 w 192"/>
                <a:gd name="T57" fmla="*/ 90 h 192"/>
                <a:gd name="T58" fmla="*/ 90 w 192"/>
                <a:gd name="T59" fmla="*/ 41 h 192"/>
                <a:gd name="T60" fmla="*/ 90 w 192"/>
                <a:gd name="T61" fmla="*/ 52 h 192"/>
                <a:gd name="T62" fmla="*/ 95 w 192"/>
                <a:gd name="T63" fmla="*/ 57 h 192"/>
                <a:gd name="T64" fmla="*/ 97 w 192"/>
                <a:gd name="T65" fmla="*/ 57 h 192"/>
                <a:gd name="T66" fmla="*/ 102 w 192"/>
                <a:gd name="T67" fmla="*/ 52 h 192"/>
                <a:gd name="T68" fmla="*/ 102 w 192"/>
                <a:gd name="T69" fmla="*/ 41 h 192"/>
                <a:gd name="T70" fmla="*/ 151 w 192"/>
                <a:gd name="T71" fmla="*/ 90 h 192"/>
                <a:gd name="T72" fmla="*/ 140 w 192"/>
                <a:gd name="T73" fmla="*/ 90 h 192"/>
                <a:gd name="T74" fmla="*/ 135 w 192"/>
                <a:gd name="T75" fmla="*/ 95 h 192"/>
                <a:gd name="T76" fmla="*/ 135 w 192"/>
                <a:gd name="T77" fmla="*/ 97 h 192"/>
                <a:gd name="T78" fmla="*/ 140 w 192"/>
                <a:gd name="T79" fmla="*/ 102 h 192"/>
                <a:gd name="T80" fmla="*/ 151 w 192"/>
                <a:gd name="T81" fmla="*/ 102 h 192"/>
                <a:gd name="T82" fmla="*/ 102 w 192"/>
                <a:gd name="T83" fmla="*/ 151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92" h="192">
                  <a:moveTo>
                    <a:pt x="192" y="90"/>
                  </a:moveTo>
                  <a:cubicBezTo>
                    <a:pt x="167" y="90"/>
                    <a:pt x="167" y="90"/>
                    <a:pt x="167" y="90"/>
                  </a:cubicBezTo>
                  <a:cubicBezTo>
                    <a:pt x="164" y="55"/>
                    <a:pt x="137" y="28"/>
                    <a:pt x="102" y="25"/>
                  </a:cubicBezTo>
                  <a:cubicBezTo>
                    <a:pt x="102" y="0"/>
                    <a:pt x="102" y="0"/>
                    <a:pt x="102" y="0"/>
                  </a:cubicBezTo>
                  <a:cubicBezTo>
                    <a:pt x="90" y="0"/>
                    <a:pt x="90" y="0"/>
                    <a:pt x="90" y="0"/>
                  </a:cubicBezTo>
                  <a:cubicBezTo>
                    <a:pt x="90" y="25"/>
                    <a:pt x="90" y="25"/>
                    <a:pt x="90" y="25"/>
                  </a:cubicBezTo>
                  <a:cubicBezTo>
                    <a:pt x="55" y="28"/>
                    <a:pt x="28" y="55"/>
                    <a:pt x="25" y="90"/>
                  </a:cubicBezTo>
                  <a:cubicBezTo>
                    <a:pt x="0" y="90"/>
                    <a:pt x="0" y="90"/>
                    <a:pt x="0" y="90"/>
                  </a:cubicBezTo>
                  <a:cubicBezTo>
                    <a:pt x="0" y="102"/>
                    <a:pt x="0" y="102"/>
                    <a:pt x="0" y="102"/>
                  </a:cubicBezTo>
                  <a:cubicBezTo>
                    <a:pt x="25" y="102"/>
                    <a:pt x="25" y="102"/>
                    <a:pt x="25" y="102"/>
                  </a:cubicBezTo>
                  <a:cubicBezTo>
                    <a:pt x="28" y="137"/>
                    <a:pt x="55" y="164"/>
                    <a:pt x="90" y="167"/>
                  </a:cubicBezTo>
                  <a:cubicBezTo>
                    <a:pt x="90" y="192"/>
                    <a:pt x="90" y="192"/>
                    <a:pt x="90" y="192"/>
                  </a:cubicBezTo>
                  <a:cubicBezTo>
                    <a:pt x="102" y="192"/>
                    <a:pt x="102" y="192"/>
                    <a:pt x="102" y="192"/>
                  </a:cubicBezTo>
                  <a:cubicBezTo>
                    <a:pt x="102" y="167"/>
                    <a:pt x="102" y="167"/>
                    <a:pt x="102" y="167"/>
                  </a:cubicBezTo>
                  <a:cubicBezTo>
                    <a:pt x="137" y="164"/>
                    <a:pt x="164" y="137"/>
                    <a:pt x="167" y="102"/>
                  </a:cubicBezTo>
                  <a:cubicBezTo>
                    <a:pt x="192" y="102"/>
                    <a:pt x="192" y="102"/>
                    <a:pt x="192" y="102"/>
                  </a:cubicBezTo>
                  <a:lnTo>
                    <a:pt x="192" y="90"/>
                  </a:lnTo>
                  <a:close/>
                  <a:moveTo>
                    <a:pt x="102" y="151"/>
                  </a:moveTo>
                  <a:cubicBezTo>
                    <a:pt x="102" y="140"/>
                    <a:pt x="102" y="140"/>
                    <a:pt x="102" y="140"/>
                  </a:cubicBezTo>
                  <a:cubicBezTo>
                    <a:pt x="102" y="137"/>
                    <a:pt x="100" y="135"/>
                    <a:pt x="97" y="135"/>
                  </a:cubicBezTo>
                  <a:cubicBezTo>
                    <a:pt x="95" y="135"/>
                    <a:pt x="95" y="135"/>
                    <a:pt x="95" y="135"/>
                  </a:cubicBezTo>
                  <a:cubicBezTo>
                    <a:pt x="92" y="135"/>
                    <a:pt x="90" y="137"/>
                    <a:pt x="90" y="140"/>
                  </a:cubicBezTo>
                  <a:cubicBezTo>
                    <a:pt x="90" y="151"/>
                    <a:pt x="90" y="151"/>
                    <a:pt x="90" y="151"/>
                  </a:cubicBezTo>
                  <a:cubicBezTo>
                    <a:pt x="64" y="148"/>
                    <a:pt x="44" y="128"/>
                    <a:pt x="41" y="102"/>
                  </a:cubicBezTo>
                  <a:cubicBezTo>
                    <a:pt x="52" y="102"/>
                    <a:pt x="52" y="102"/>
                    <a:pt x="52" y="102"/>
                  </a:cubicBezTo>
                  <a:cubicBezTo>
                    <a:pt x="55" y="102"/>
                    <a:pt x="57" y="100"/>
                    <a:pt x="57" y="97"/>
                  </a:cubicBezTo>
                  <a:cubicBezTo>
                    <a:pt x="57" y="95"/>
                    <a:pt x="57" y="95"/>
                    <a:pt x="57" y="95"/>
                  </a:cubicBezTo>
                  <a:cubicBezTo>
                    <a:pt x="57" y="92"/>
                    <a:pt x="55" y="90"/>
                    <a:pt x="52" y="90"/>
                  </a:cubicBezTo>
                  <a:cubicBezTo>
                    <a:pt x="41" y="90"/>
                    <a:pt x="41" y="90"/>
                    <a:pt x="41" y="90"/>
                  </a:cubicBezTo>
                  <a:cubicBezTo>
                    <a:pt x="44" y="64"/>
                    <a:pt x="64" y="44"/>
                    <a:pt x="90" y="41"/>
                  </a:cubicBezTo>
                  <a:cubicBezTo>
                    <a:pt x="90" y="52"/>
                    <a:pt x="90" y="52"/>
                    <a:pt x="90" y="52"/>
                  </a:cubicBezTo>
                  <a:cubicBezTo>
                    <a:pt x="90" y="55"/>
                    <a:pt x="92" y="57"/>
                    <a:pt x="95" y="57"/>
                  </a:cubicBezTo>
                  <a:cubicBezTo>
                    <a:pt x="97" y="57"/>
                    <a:pt x="97" y="57"/>
                    <a:pt x="97" y="57"/>
                  </a:cubicBezTo>
                  <a:cubicBezTo>
                    <a:pt x="100" y="57"/>
                    <a:pt x="102" y="55"/>
                    <a:pt x="102" y="52"/>
                  </a:cubicBezTo>
                  <a:cubicBezTo>
                    <a:pt x="102" y="41"/>
                    <a:pt x="102" y="41"/>
                    <a:pt x="102" y="41"/>
                  </a:cubicBezTo>
                  <a:cubicBezTo>
                    <a:pt x="128" y="44"/>
                    <a:pt x="148" y="64"/>
                    <a:pt x="151" y="90"/>
                  </a:cubicBezTo>
                  <a:cubicBezTo>
                    <a:pt x="140" y="90"/>
                    <a:pt x="140" y="90"/>
                    <a:pt x="140" y="90"/>
                  </a:cubicBezTo>
                  <a:cubicBezTo>
                    <a:pt x="137" y="90"/>
                    <a:pt x="135" y="92"/>
                    <a:pt x="135" y="95"/>
                  </a:cubicBezTo>
                  <a:cubicBezTo>
                    <a:pt x="135" y="97"/>
                    <a:pt x="135" y="97"/>
                    <a:pt x="135" y="97"/>
                  </a:cubicBezTo>
                  <a:cubicBezTo>
                    <a:pt x="135" y="100"/>
                    <a:pt x="137" y="102"/>
                    <a:pt x="140" y="102"/>
                  </a:cubicBezTo>
                  <a:cubicBezTo>
                    <a:pt x="151" y="102"/>
                    <a:pt x="151" y="102"/>
                    <a:pt x="151" y="102"/>
                  </a:cubicBezTo>
                  <a:cubicBezTo>
                    <a:pt x="148" y="128"/>
                    <a:pt x="128" y="148"/>
                    <a:pt x="102" y="15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grpSp>
      <p:grpSp>
        <p:nvGrpSpPr>
          <p:cNvPr id="25" name="Group 42">
            <a:extLst>
              <a:ext uri="{FF2B5EF4-FFF2-40B4-BE49-F238E27FC236}">
                <a16:creationId xmlns:a16="http://schemas.microsoft.com/office/drawing/2014/main" id="{AD8ED13C-AE2E-4671-9A75-C2C326A06367}"/>
              </a:ext>
            </a:extLst>
          </p:cNvPr>
          <p:cNvGrpSpPr/>
          <p:nvPr/>
        </p:nvGrpSpPr>
        <p:grpSpPr>
          <a:xfrm>
            <a:off x="2263524" y="1617060"/>
            <a:ext cx="439724" cy="262919"/>
            <a:chOff x="7037388" y="3643313"/>
            <a:chExt cx="762000" cy="455613"/>
          </a:xfrm>
          <a:solidFill>
            <a:sysClr val="window" lastClr="FFFFFF"/>
          </a:solidFill>
        </p:grpSpPr>
        <p:sp>
          <p:nvSpPr>
            <p:cNvPr id="26" name="Freeform 43">
              <a:extLst>
                <a:ext uri="{FF2B5EF4-FFF2-40B4-BE49-F238E27FC236}">
                  <a16:creationId xmlns:a16="http://schemas.microsoft.com/office/drawing/2014/main" id="{3D874456-6FB7-4F48-9978-5248D4E606A5}"/>
                </a:ext>
              </a:extLst>
            </p:cNvPr>
            <p:cNvSpPr>
              <a:spLocks/>
            </p:cNvSpPr>
            <p:nvPr/>
          </p:nvSpPr>
          <p:spPr bwMode="auto">
            <a:xfrm>
              <a:off x="7037388" y="3643313"/>
              <a:ext cx="601663" cy="455613"/>
            </a:xfrm>
            <a:custGeom>
              <a:avLst/>
              <a:gdLst>
                <a:gd name="T0" fmla="*/ 110 w 158"/>
                <a:gd name="T1" fmla="*/ 55 h 118"/>
                <a:gd name="T2" fmla="*/ 109 w 158"/>
                <a:gd name="T3" fmla="*/ 50 h 118"/>
                <a:gd name="T4" fmla="*/ 119 w 158"/>
                <a:gd name="T5" fmla="*/ 33 h 118"/>
                <a:gd name="T6" fmla="*/ 119 w 158"/>
                <a:gd name="T7" fmla="*/ 24 h 118"/>
                <a:gd name="T8" fmla="*/ 119 w 158"/>
                <a:gd name="T9" fmla="*/ 16 h 118"/>
                <a:gd name="T10" fmla="*/ 118 w 158"/>
                <a:gd name="T11" fmla="*/ 15 h 118"/>
                <a:gd name="T12" fmla="*/ 117 w 158"/>
                <a:gd name="T13" fmla="*/ 8 h 118"/>
                <a:gd name="T14" fmla="*/ 99 w 158"/>
                <a:gd name="T15" fmla="*/ 0 h 118"/>
                <a:gd name="T16" fmla="*/ 81 w 158"/>
                <a:gd name="T17" fmla="*/ 5 h 118"/>
                <a:gd name="T18" fmla="*/ 78 w 158"/>
                <a:gd name="T19" fmla="*/ 13 h 118"/>
                <a:gd name="T20" fmla="*/ 77 w 158"/>
                <a:gd name="T21" fmla="*/ 15 h 118"/>
                <a:gd name="T22" fmla="*/ 77 w 158"/>
                <a:gd name="T23" fmla="*/ 23 h 118"/>
                <a:gd name="T24" fmla="*/ 77 w 158"/>
                <a:gd name="T25" fmla="*/ 32 h 118"/>
                <a:gd name="T26" fmla="*/ 87 w 158"/>
                <a:gd name="T27" fmla="*/ 49 h 118"/>
                <a:gd name="T28" fmla="*/ 86 w 158"/>
                <a:gd name="T29" fmla="*/ 55 h 118"/>
                <a:gd name="T30" fmla="*/ 69 w 158"/>
                <a:gd name="T31" fmla="*/ 63 h 118"/>
                <a:gd name="T32" fmla="*/ 52 w 158"/>
                <a:gd name="T33" fmla="*/ 56 h 118"/>
                <a:gd name="T34" fmla="*/ 51 w 158"/>
                <a:gd name="T35" fmla="*/ 52 h 118"/>
                <a:gd name="T36" fmla="*/ 58 w 158"/>
                <a:gd name="T37" fmla="*/ 38 h 118"/>
                <a:gd name="T38" fmla="*/ 59 w 158"/>
                <a:gd name="T39" fmla="*/ 32 h 118"/>
                <a:gd name="T40" fmla="*/ 58 w 158"/>
                <a:gd name="T41" fmla="*/ 18 h 118"/>
                <a:gd name="T42" fmla="*/ 44 w 158"/>
                <a:gd name="T43" fmla="*/ 12 h 118"/>
                <a:gd name="T44" fmla="*/ 29 w 158"/>
                <a:gd name="T45" fmla="*/ 16 h 118"/>
                <a:gd name="T46" fmla="*/ 26 w 158"/>
                <a:gd name="T47" fmla="*/ 31 h 118"/>
                <a:gd name="T48" fmla="*/ 27 w 158"/>
                <a:gd name="T49" fmla="*/ 38 h 118"/>
                <a:gd name="T50" fmla="*/ 34 w 158"/>
                <a:gd name="T51" fmla="*/ 51 h 118"/>
                <a:gd name="T52" fmla="*/ 33 w 158"/>
                <a:gd name="T53" fmla="*/ 56 h 118"/>
                <a:gd name="T54" fmla="*/ 8 w 158"/>
                <a:gd name="T55" fmla="*/ 70 h 118"/>
                <a:gd name="T56" fmla="*/ 3 w 158"/>
                <a:gd name="T57" fmla="*/ 89 h 118"/>
                <a:gd name="T58" fmla="*/ 41 w 158"/>
                <a:gd name="T59" fmla="*/ 99 h 118"/>
                <a:gd name="T60" fmla="*/ 48 w 158"/>
                <a:gd name="T61" fmla="*/ 76 h 118"/>
                <a:gd name="T62" fmla="*/ 57 w 158"/>
                <a:gd name="T63" fmla="*/ 70 h 118"/>
                <a:gd name="T64" fmla="*/ 53 w 158"/>
                <a:gd name="T65" fmla="*/ 73 h 118"/>
                <a:gd name="T66" fmla="*/ 47 w 158"/>
                <a:gd name="T67" fmla="*/ 99 h 118"/>
                <a:gd name="T68" fmla="*/ 155 w 158"/>
                <a:gd name="T69" fmla="*/ 99 h 118"/>
                <a:gd name="T70" fmla="*/ 150 w 158"/>
                <a:gd name="T71" fmla="*/ 78 h 118"/>
                <a:gd name="T72" fmla="*/ 110 w 158"/>
                <a:gd name="T73" fmla="*/ 55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8" h="118">
                  <a:moveTo>
                    <a:pt x="110" y="55"/>
                  </a:moveTo>
                  <a:cubicBezTo>
                    <a:pt x="109" y="50"/>
                    <a:pt x="109" y="50"/>
                    <a:pt x="109" y="50"/>
                  </a:cubicBezTo>
                  <a:cubicBezTo>
                    <a:pt x="113" y="47"/>
                    <a:pt x="117" y="42"/>
                    <a:pt x="119" y="33"/>
                  </a:cubicBezTo>
                  <a:cubicBezTo>
                    <a:pt x="122" y="27"/>
                    <a:pt x="119" y="24"/>
                    <a:pt x="119" y="24"/>
                  </a:cubicBezTo>
                  <a:cubicBezTo>
                    <a:pt x="119" y="16"/>
                    <a:pt x="119" y="16"/>
                    <a:pt x="119" y="16"/>
                  </a:cubicBezTo>
                  <a:cubicBezTo>
                    <a:pt x="119" y="16"/>
                    <a:pt x="118" y="15"/>
                    <a:pt x="118" y="15"/>
                  </a:cubicBezTo>
                  <a:cubicBezTo>
                    <a:pt x="118" y="13"/>
                    <a:pt x="118" y="10"/>
                    <a:pt x="117" y="8"/>
                  </a:cubicBezTo>
                  <a:cubicBezTo>
                    <a:pt x="114" y="5"/>
                    <a:pt x="110" y="1"/>
                    <a:pt x="99" y="0"/>
                  </a:cubicBezTo>
                  <a:cubicBezTo>
                    <a:pt x="92" y="0"/>
                    <a:pt x="84" y="3"/>
                    <a:pt x="81" y="5"/>
                  </a:cubicBezTo>
                  <a:cubicBezTo>
                    <a:pt x="80" y="7"/>
                    <a:pt x="79" y="10"/>
                    <a:pt x="78" y="13"/>
                  </a:cubicBezTo>
                  <a:cubicBezTo>
                    <a:pt x="78" y="13"/>
                    <a:pt x="78" y="14"/>
                    <a:pt x="77" y="15"/>
                  </a:cubicBezTo>
                  <a:cubicBezTo>
                    <a:pt x="77" y="23"/>
                    <a:pt x="77" y="23"/>
                    <a:pt x="77" y="23"/>
                  </a:cubicBezTo>
                  <a:cubicBezTo>
                    <a:pt x="77" y="23"/>
                    <a:pt x="74" y="27"/>
                    <a:pt x="77" y="32"/>
                  </a:cubicBezTo>
                  <a:cubicBezTo>
                    <a:pt x="79" y="41"/>
                    <a:pt x="83" y="46"/>
                    <a:pt x="87" y="49"/>
                  </a:cubicBezTo>
                  <a:cubicBezTo>
                    <a:pt x="86" y="55"/>
                    <a:pt x="86" y="55"/>
                    <a:pt x="86" y="55"/>
                  </a:cubicBezTo>
                  <a:cubicBezTo>
                    <a:pt x="84" y="56"/>
                    <a:pt x="76" y="60"/>
                    <a:pt x="69" y="63"/>
                  </a:cubicBezTo>
                  <a:cubicBezTo>
                    <a:pt x="61" y="59"/>
                    <a:pt x="52" y="56"/>
                    <a:pt x="52" y="56"/>
                  </a:cubicBezTo>
                  <a:cubicBezTo>
                    <a:pt x="51" y="52"/>
                    <a:pt x="51" y="52"/>
                    <a:pt x="51" y="52"/>
                  </a:cubicBezTo>
                  <a:cubicBezTo>
                    <a:pt x="54" y="50"/>
                    <a:pt x="57" y="46"/>
                    <a:pt x="58" y="38"/>
                  </a:cubicBezTo>
                  <a:cubicBezTo>
                    <a:pt x="59" y="37"/>
                    <a:pt x="59" y="34"/>
                    <a:pt x="59" y="32"/>
                  </a:cubicBezTo>
                  <a:cubicBezTo>
                    <a:pt x="59" y="30"/>
                    <a:pt x="60" y="23"/>
                    <a:pt x="58" y="18"/>
                  </a:cubicBezTo>
                  <a:cubicBezTo>
                    <a:pt x="56" y="16"/>
                    <a:pt x="52" y="13"/>
                    <a:pt x="44" y="12"/>
                  </a:cubicBezTo>
                  <a:cubicBezTo>
                    <a:pt x="38" y="12"/>
                    <a:pt x="32" y="14"/>
                    <a:pt x="29" y="16"/>
                  </a:cubicBezTo>
                  <a:cubicBezTo>
                    <a:pt x="26" y="20"/>
                    <a:pt x="26" y="27"/>
                    <a:pt x="26" y="31"/>
                  </a:cubicBezTo>
                  <a:cubicBezTo>
                    <a:pt x="25" y="33"/>
                    <a:pt x="25" y="36"/>
                    <a:pt x="27" y="38"/>
                  </a:cubicBezTo>
                  <a:cubicBezTo>
                    <a:pt x="28" y="45"/>
                    <a:pt x="31" y="49"/>
                    <a:pt x="34" y="51"/>
                  </a:cubicBezTo>
                  <a:cubicBezTo>
                    <a:pt x="33" y="56"/>
                    <a:pt x="33" y="56"/>
                    <a:pt x="33" y="56"/>
                  </a:cubicBezTo>
                  <a:cubicBezTo>
                    <a:pt x="33" y="56"/>
                    <a:pt x="13" y="65"/>
                    <a:pt x="8" y="70"/>
                  </a:cubicBezTo>
                  <a:cubicBezTo>
                    <a:pt x="4" y="73"/>
                    <a:pt x="0" y="85"/>
                    <a:pt x="3" y="89"/>
                  </a:cubicBezTo>
                  <a:cubicBezTo>
                    <a:pt x="14" y="94"/>
                    <a:pt x="27" y="98"/>
                    <a:pt x="41" y="99"/>
                  </a:cubicBezTo>
                  <a:cubicBezTo>
                    <a:pt x="40" y="91"/>
                    <a:pt x="44" y="80"/>
                    <a:pt x="48" y="76"/>
                  </a:cubicBezTo>
                  <a:cubicBezTo>
                    <a:pt x="50" y="75"/>
                    <a:pt x="53" y="73"/>
                    <a:pt x="57" y="70"/>
                  </a:cubicBezTo>
                  <a:cubicBezTo>
                    <a:pt x="55" y="72"/>
                    <a:pt x="54" y="73"/>
                    <a:pt x="53" y="73"/>
                  </a:cubicBezTo>
                  <a:cubicBezTo>
                    <a:pt x="47" y="78"/>
                    <a:pt x="43" y="93"/>
                    <a:pt x="47" y="99"/>
                  </a:cubicBezTo>
                  <a:cubicBezTo>
                    <a:pt x="75" y="113"/>
                    <a:pt x="119" y="118"/>
                    <a:pt x="155" y="99"/>
                  </a:cubicBezTo>
                  <a:cubicBezTo>
                    <a:pt x="158" y="94"/>
                    <a:pt x="153" y="82"/>
                    <a:pt x="150" y="78"/>
                  </a:cubicBezTo>
                  <a:cubicBezTo>
                    <a:pt x="144" y="69"/>
                    <a:pt x="121" y="57"/>
                    <a:pt x="110"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27" name="Freeform 44">
              <a:extLst>
                <a:ext uri="{FF2B5EF4-FFF2-40B4-BE49-F238E27FC236}">
                  <a16:creationId xmlns:a16="http://schemas.microsoft.com/office/drawing/2014/main" id="{274658BC-BDC2-4ED8-9DE3-AEEF4BE52591}"/>
                </a:ext>
              </a:extLst>
            </p:cNvPr>
            <p:cNvSpPr>
              <a:spLocks/>
            </p:cNvSpPr>
            <p:nvPr/>
          </p:nvSpPr>
          <p:spPr bwMode="auto">
            <a:xfrm>
              <a:off x="7532688" y="3686176"/>
              <a:ext cx="266700" cy="331788"/>
            </a:xfrm>
            <a:custGeom>
              <a:avLst/>
              <a:gdLst>
                <a:gd name="T0" fmla="*/ 62 w 70"/>
                <a:gd name="T1" fmla="*/ 57 h 86"/>
                <a:gd name="T2" fmla="*/ 37 w 70"/>
                <a:gd name="T3" fmla="*/ 44 h 86"/>
                <a:gd name="T4" fmla="*/ 36 w 70"/>
                <a:gd name="T5" fmla="*/ 39 h 86"/>
                <a:gd name="T6" fmla="*/ 43 w 70"/>
                <a:gd name="T7" fmla="*/ 26 h 86"/>
                <a:gd name="T8" fmla="*/ 44 w 70"/>
                <a:gd name="T9" fmla="*/ 19 h 86"/>
                <a:gd name="T10" fmla="*/ 41 w 70"/>
                <a:gd name="T11" fmla="*/ 4 h 86"/>
                <a:gd name="T12" fmla="*/ 26 w 70"/>
                <a:gd name="T13" fmla="*/ 0 h 86"/>
                <a:gd name="T14" fmla="*/ 12 w 70"/>
                <a:gd name="T15" fmla="*/ 6 h 86"/>
                <a:gd name="T16" fmla="*/ 11 w 70"/>
                <a:gd name="T17" fmla="*/ 20 h 86"/>
                <a:gd name="T18" fmla="*/ 12 w 70"/>
                <a:gd name="T19" fmla="*/ 26 h 86"/>
                <a:gd name="T20" fmla="*/ 19 w 70"/>
                <a:gd name="T21" fmla="*/ 40 h 86"/>
                <a:gd name="T22" fmla="*/ 18 w 70"/>
                <a:gd name="T23" fmla="*/ 44 h 86"/>
                <a:gd name="T24" fmla="*/ 0 w 70"/>
                <a:gd name="T25" fmla="*/ 52 h 86"/>
                <a:gd name="T26" fmla="*/ 22 w 70"/>
                <a:gd name="T27" fmla="*/ 64 h 86"/>
                <a:gd name="T28" fmla="*/ 29 w 70"/>
                <a:gd name="T29" fmla="*/ 86 h 86"/>
                <a:gd name="T30" fmla="*/ 67 w 70"/>
                <a:gd name="T31" fmla="*/ 77 h 86"/>
                <a:gd name="T32" fmla="*/ 62 w 70"/>
                <a:gd name="T33" fmla="*/ 57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0" h="86">
                  <a:moveTo>
                    <a:pt x="62" y="57"/>
                  </a:moveTo>
                  <a:cubicBezTo>
                    <a:pt x="57" y="53"/>
                    <a:pt x="37" y="44"/>
                    <a:pt x="37" y="44"/>
                  </a:cubicBezTo>
                  <a:cubicBezTo>
                    <a:pt x="36" y="39"/>
                    <a:pt x="36" y="39"/>
                    <a:pt x="36" y="39"/>
                  </a:cubicBezTo>
                  <a:cubicBezTo>
                    <a:pt x="39" y="37"/>
                    <a:pt x="42" y="33"/>
                    <a:pt x="43" y="26"/>
                  </a:cubicBezTo>
                  <a:cubicBezTo>
                    <a:pt x="45" y="24"/>
                    <a:pt x="45" y="21"/>
                    <a:pt x="44" y="19"/>
                  </a:cubicBezTo>
                  <a:cubicBezTo>
                    <a:pt x="44" y="15"/>
                    <a:pt x="44" y="8"/>
                    <a:pt x="41" y="4"/>
                  </a:cubicBezTo>
                  <a:cubicBezTo>
                    <a:pt x="39" y="2"/>
                    <a:pt x="32" y="0"/>
                    <a:pt x="26" y="0"/>
                  </a:cubicBezTo>
                  <a:cubicBezTo>
                    <a:pt x="18" y="0"/>
                    <a:pt x="14" y="4"/>
                    <a:pt x="12" y="6"/>
                  </a:cubicBezTo>
                  <a:cubicBezTo>
                    <a:pt x="10" y="11"/>
                    <a:pt x="11" y="18"/>
                    <a:pt x="11" y="20"/>
                  </a:cubicBezTo>
                  <a:cubicBezTo>
                    <a:pt x="11" y="22"/>
                    <a:pt x="11" y="25"/>
                    <a:pt x="12" y="26"/>
                  </a:cubicBezTo>
                  <a:cubicBezTo>
                    <a:pt x="13" y="34"/>
                    <a:pt x="16" y="37"/>
                    <a:pt x="19" y="40"/>
                  </a:cubicBezTo>
                  <a:cubicBezTo>
                    <a:pt x="18" y="44"/>
                    <a:pt x="18" y="44"/>
                    <a:pt x="18" y="44"/>
                  </a:cubicBezTo>
                  <a:cubicBezTo>
                    <a:pt x="18" y="44"/>
                    <a:pt x="9" y="47"/>
                    <a:pt x="0" y="52"/>
                  </a:cubicBezTo>
                  <a:cubicBezTo>
                    <a:pt x="8" y="56"/>
                    <a:pt x="18" y="61"/>
                    <a:pt x="22" y="64"/>
                  </a:cubicBezTo>
                  <a:cubicBezTo>
                    <a:pt x="26" y="68"/>
                    <a:pt x="30" y="79"/>
                    <a:pt x="29" y="86"/>
                  </a:cubicBezTo>
                  <a:cubicBezTo>
                    <a:pt x="43" y="86"/>
                    <a:pt x="56" y="82"/>
                    <a:pt x="67" y="77"/>
                  </a:cubicBezTo>
                  <a:cubicBezTo>
                    <a:pt x="70" y="73"/>
                    <a:pt x="66" y="61"/>
                    <a:pt x="62" y="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grpSp>
      <p:sp>
        <p:nvSpPr>
          <p:cNvPr id="28" name="Title 1">
            <a:extLst>
              <a:ext uri="{FF2B5EF4-FFF2-40B4-BE49-F238E27FC236}">
                <a16:creationId xmlns:a16="http://schemas.microsoft.com/office/drawing/2014/main" id="{71F65F73-E775-419E-80C6-7391A9E83504}"/>
              </a:ext>
            </a:extLst>
          </p:cNvPr>
          <p:cNvSpPr txBox="1">
            <a:spLocks/>
          </p:cNvSpPr>
          <p:nvPr/>
        </p:nvSpPr>
        <p:spPr>
          <a:xfrm>
            <a:off x="0" y="0"/>
            <a:ext cx="9156032" cy="842212"/>
          </a:xfrm>
          <a:prstGeom prst="rect">
            <a:avLst/>
          </a:prstGeom>
          <a:gradFill rotWithShape="1">
            <a:gsLst>
              <a:gs pos="0">
                <a:srgbClr val="BB2326">
                  <a:satMod val="103000"/>
                  <a:lumMod val="102000"/>
                  <a:tint val="94000"/>
                </a:srgbClr>
              </a:gs>
              <a:gs pos="50000">
                <a:srgbClr val="BB2326">
                  <a:satMod val="110000"/>
                  <a:lumMod val="100000"/>
                  <a:shade val="100000"/>
                </a:srgbClr>
              </a:gs>
              <a:gs pos="100000">
                <a:srgbClr val="BB2326">
                  <a:lumMod val="99000"/>
                  <a:satMod val="120000"/>
                  <a:shade val="78000"/>
                </a:srgbClr>
              </a:gs>
            </a:gsLst>
            <a:lin ang="5400000" scaled="0"/>
          </a:gradFill>
          <a:ln w="6350" cap="flat" cmpd="sng" algn="ctr">
            <a:solidFill>
              <a:srgbClr val="BB2326"/>
            </a:solidFill>
            <a:prstDash val="solid"/>
            <a:miter lim="800000"/>
          </a:ln>
          <a:effectLst/>
        </p:spPr>
        <p:txBody>
          <a:bodyPr/>
          <a:lstStyle/>
          <a:p>
            <a:pPr marL="0" marR="0" lvl="0" indent="0" algn="ctr" defTabSz="914400" eaLnBrk="1" fontAlgn="auto" latinLnBrk="0" hangingPunct="1">
              <a:lnSpc>
                <a:spcPct val="90000"/>
              </a:lnSpc>
              <a:spcBef>
                <a:spcPts val="0"/>
              </a:spcBef>
              <a:spcAft>
                <a:spcPts val="0"/>
              </a:spcAft>
              <a:buClrTx/>
              <a:buSzTx/>
              <a:buFontTx/>
              <a:buNone/>
              <a:tabLst/>
              <a:defRPr/>
            </a:pPr>
            <a:r>
              <a:rPr lang="tr-TR" sz="4000" b="1" kern="0" dirty="0" smtClean="0">
                <a:solidFill>
                  <a:prstClr val="white"/>
                </a:solidFill>
                <a:latin typeface="calibri"/>
              </a:rPr>
              <a:t>Ali </a:t>
            </a:r>
            <a:r>
              <a:rPr lang="tr-TR" sz="4000" b="1" kern="0" dirty="0" err="1" smtClean="0">
                <a:solidFill>
                  <a:prstClr val="white"/>
                </a:solidFill>
                <a:latin typeface="calibri"/>
              </a:rPr>
              <a:t>Öztaylan</a:t>
            </a:r>
            <a:r>
              <a:rPr lang="tr-TR" sz="4000" b="1" kern="0" dirty="0" smtClean="0">
                <a:solidFill>
                  <a:prstClr val="white"/>
                </a:solidFill>
                <a:latin typeface="calibri"/>
              </a:rPr>
              <a:t> Anadolu İmam Hatip Lisesi</a:t>
            </a:r>
            <a:endParaRPr kumimoji="0" lang="id-ID" sz="4000" b="0" i="0" u="none" strike="noStrike" kern="0" cap="none" spc="0" normalizeH="0" baseline="0" noProof="0" dirty="0">
              <a:ln>
                <a:noFill/>
              </a:ln>
              <a:solidFill>
                <a:prstClr val="white"/>
              </a:solidFill>
              <a:effectLst/>
              <a:uLnTx/>
              <a:uFillTx/>
              <a:latin typeface="calibri"/>
            </a:endParaRPr>
          </a:p>
        </p:txBody>
      </p:sp>
      <p:sp>
        <p:nvSpPr>
          <p:cNvPr id="29" name="Freeform 26">
            <a:extLst>
              <a:ext uri="{FF2B5EF4-FFF2-40B4-BE49-F238E27FC236}">
                <a16:creationId xmlns:a16="http://schemas.microsoft.com/office/drawing/2014/main" id="{987212F2-A29D-41C7-9E54-B9DB4401DBDE}"/>
              </a:ext>
            </a:extLst>
          </p:cNvPr>
          <p:cNvSpPr>
            <a:spLocks noEditPoints="1"/>
          </p:cNvSpPr>
          <p:nvPr/>
        </p:nvSpPr>
        <p:spPr bwMode="auto">
          <a:xfrm rot="2700000">
            <a:off x="3841785" y="915551"/>
            <a:ext cx="187130" cy="344630"/>
          </a:xfrm>
          <a:custGeom>
            <a:avLst/>
            <a:gdLst>
              <a:gd name="T0" fmla="*/ 482 w 579"/>
              <a:gd name="T1" fmla="*/ 367 h 1073"/>
              <a:gd name="T2" fmla="*/ 482 w 579"/>
              <a:gd name="T3" fmla="*/ 148 h 1073"/>
              <a:gd name="T4" fmla="*/ 525 w 579"/>
              <a:gd name="T5" fmla="*/ 79 h 1073"/>
              <a:gd name="T6" fmla="*/ 447 w 579"/>
              <a:gd name="T7" fmla="*/ 0 h 1073"/>
              <a:gd name="T8" fmla="*/ 132 w 579"/>
              <a:gd name="T9" fmla="*/ 0 h 1073"/>
              <a:gd name="T10" fmla="*/ 54 w 579"/>
              <a:gd name="T11" fmla="*/ 79 h 1073"/>
              <a:gd name="T12" fmla="*/ 96 w 579"/>
              <a:gd name="T13" fmla="*/ 148 h 1073"/>
              <a:gd name="T14" fmla="*/ 96 w 579"/>
              <a:gd name="T15" fmla="*/ 367 h 1073"/>
              <a:gd name="T16" fmla="*/ 0 w 579"/>
              <a:gd name="T17" fmla="*/ 583 h 1073"/>
              <a:gd name="T18" fmla="*/ 0 w 579"/>
              <a:gd name="T19" fmla="*/ 612 h 1073"/>
              <a:gd name="T20" fmla="*/ 224 w 579"/>
              <a:gd name="T21" fmla="*/ 612 h 1073"/>
              <a:gd name="T22" fmla="*/ 224 w 579"/>
              <a:gd name="T23" fmla="*/ 923 h 1073"/>
              <a:gd name="T24" fmla="*/ 289 w 579"/>
              <a:gd name="T25" fmla="*/ 1073 h 1073"/>
              <a:gd name="T26" fmla="*/ 355 w 579"/>
              <a:gd name="T27" fmla="*/ 923 h 1073"/>
              <a:gd name="T28" fmla="*/ 355 w 579"/>
              <a:gd name="T29" fmla="*/ 612 h 1073"/>
              <a:gd name="T30" fmla="*/ 579 w 579"/>
              <a:gd name="T31" fmla="*/ 612 h 1073"/>
              <a:gd name="T32" fmla="*/ 579 w 579"/>
              <a:gd name="T33" fmla="*/ 583 h 1073"/>
              <a:gd name="T34" fmla="*/ 482 w 579"/>
              <a:gd name="T35" fmla="*/ 367 h 1073"/>
              <a:gd name="T36" fmla="*/ 132 w 579"/>
              <a:gd name="T37" fmla="*/ 58 h 1073"/>
              <a:gd name="T38" fmla="*/ 447 w 579"/>
              <a:gd name="T39" fmla="*/ 58 h 1073"/>
              <a:gd name="T40" fmla="*/ 467 w 579"/>
              <a:gd name="T41" fmla="*/ 79 h 1073"/>
              <a:gd name="T42" fmla="*/ 449 w 579"/>
              <a:gd name="T43" fmla="*/ 99 h 1073"/>
              <a:gd name="T44" fmla="*/ 436 w 579"/>
              <a:gd name="T45" fmla="*/ 101 h 1073"/>
              <a:gd name="T46" fmla="*/ 143 w 579"/>
              <a:gd name="T47" fmla="*/ 101 h 1073"/>
              <a:gd name="T48" fmla="*/ 129 w 579"/>
              <a:gd name="T49" fmla="*/ 99 h 1073"/>
              <a:gd name="T50" fmla="*/ 111 w 579"/>
              <a:gd name="T51" fmla="*/ 79 h 1073"/>
              <a:gd name="T52" fmla="*/ 132 w 579"/>
              <a:gd name="T53" fmla="*/ 58 h 1073"/>
              <a:gd name="T54" fmla="*/ 424 w 579"/>
              <a:gd name="T55" fmla="*/ 370 h 1073"/>
              <a:gd name="T56" fmla="*/ 154 w 579"/>
              <a:gd name="T57" fmla="*/ 370 h 1073"/>
              <a:gd name="T58" fmla="*/ 154 w 579"/>
              <a:gd name="T59" fmla="*/ 130 h 1073"/>
              <a:gd name="T60" fmla="*/ 424 w 579"/>
              <a:gd name="T61" fmla="*/ 130 h 1073"/>
              <a:gd name="T62" fmla="*/ 424 w 579"/>
              <a:gd name="T63" fmla="*/ 370 h 1073"/>
              <a:gd name="T64" fmla="*/ 297 w 579"/>
              <a:gd name="T65" fmla="*/ 911 h 1073"/>
              <a:gd name="T66" fmla="*/ 289 w 579"/>
              <a:gd name="T67" fmla="*/ 928 h 1073"/>
              <a:gd name="T68" fmla="*/ 282 w 579"/>
              <a:gd name="T69" fmla="*/ 911 h 1073"/>
              <a:gd name="T70" fmla="*/ 282 w 579"/>
              <a:gd name="T71" fmla="*/ 612 h 1073"/>
              <a:gd name="T72" fmla="*/ 297 w 579"/>
              <a:gd name="T73" fmla="*/ 612 h 1073"/>
              <a:gd name="T74" fmla="*/ 297 w 579"/>
              <a:gd name="T75" fmla="*/ 911 h 1073"/>
              <a:gd name="T76" fmla="*/ 355 w 579"/>
              <a:gd name="T77" fmla="*/ 554 h 1073"/>
              <a:gd name="T78" fmla="*/ 224 w 579"/>
              <a:gd name="T79" fmla="*/ 554 h 1073"/>
              <a:gd name="T80" fmla="*/ 59 w 579"/>
              <a:gd name="T81" fmla="*/ 554 h 1073"/>
              <a:gd name="T82" fmla="*/ 144 w 579"/>
              <a:gd name="T83" fmla="*/ 403 h 1073"/>
              <a:gd name="T84" fmla="*/ 149 w 579"/>
              <a:gd name="T85" fmla="*/ 399 h 1073"/>
              <a:gd name="T86" fmla="*/ 430 w 579"/>
              <a:gd name="T87" fmla="*/ 399 h 1073"/>
              <a:gd name="T88" fmla="*/ 435 w 579"/>
              <a:gd name="T89" fmla="*/ 403 h 1073"/>
              <a:gd name="T90" fmla="*/ 519 w 579"/>
              <a:gd name="T91" fmla="*/ 554 h 1073"/>
              <a:gd name="T92" fmla="*/ 355 w 579"/>
              <a:gd name="T93" fmla="*/ 554 h 1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79" h="1073">
                <a:moveTo>
                  <a:pt x="482" y="367"/>
                </a:moveTo>
                <a:cubicBezTo>
                  <a:pt x="482" y="148"/>
                  <a:pt x="482" y="148"/>
                  <a:pt x="482" y="148"/>
                </a:cubicBezTo>
                <a:cubicBezTo>
                  <a:pt x="508" y="135"/>
                  <a:pt x="525" y="109"/>
                  <a:pt x="525" y="79"/>
                </a:cubicBezTo>
                <a:cubicBezTo>
                  <a:pt x="525" y="35"/>
                  <a:pt x="490" y="0"/>
                  <a:pt x="447" y="0"/>
                </a:cubicBezTo>
                <a:cubicBezTo>
                  <a:pt x="132" y="0"/>
                  <a:pt x="132" y="0"/>
                  <a:pt x="132" y="0"/>
                </a:cubicBezTo>
                <a:cubicBezTo>
                  <a:pt x="89" y="0"/>
                  <a:pt x="54" y="35"/>
                  <a:pt x="54" y="79"/>
                </a:cubicBezTo>
                <a:cubicBezTo>
                  <a:pt x="54" y="109"/>
                  <a:pt x="71" y="135"/>
                  <a:pt x="96" y="148"/>
                </a:cubicBezTo>
                <a:cubicBezTo>
                  <a:pt x="96" y="367"/>
                  <a:pt x="96" y="367"/>
                  <a:pt x="96" y="367"/>
                </a:cubicBezTo>
                <a:cubicBezTo>
                  <a:pt x="35" y="422"/>
                  <a:pt x="0" y="500"/>
                  <a:pt x="0" y="583"/>
                </a:cubicBezTo>
                <a:cubicBezTo>
                  <a:pt x="0" y="612"/>
                  <a:pt x="0" y="612"/>
                  <a:pt x="0" y="612"/>
                </a:cubicBezTo>
                <a:cubicBezTo>
                  <a:pt x="224" y="612"/>
                  <a:pt x="224" y="612"/>
                  <a:pt x="224" y="612"/>
                </a:cubicBezTo>
                <a:cubicBezTo>
                  <a:pt x="224" y="923"/>
                  <a:pt x="224" y="923"/>
                  <a:pt x="224" y="923"/>
                </a:cubicBezTo>
                <a:cubicBezTo>
                  <a:pt x="289" y="1073"/>
                  <a:pt x="289" y="1073"/>
                  <a:pt x="289" y="1073"/>
                </a:cubicBezTo>
                <a:cubicBezTo>
                  <a:pt x="355" y="923"/>
                  <a:pt x="355" y="923"/>
                  <a:pt x="355" y="923"/>
                </a:cubicBezTo>
                <a:cubicBezTo>
                  <a:pt x="355" y="612"/>
                  <a:pt x="355" y="612"/>
                  <a:pt x="355" y="612"/>
                </a:cubicBezTo>
                <a:cubicBezTo>
                  <a:pt x="579" y="612"/>
                  <a:pt x="579" y="612"/>
                  <a:pt x="579" y="612"/>
                </a:cubicBezTo>
                <a:cubicBezTo>
                  <a:pt x="579" y="583"/>
                  <a:pt x="579" y="583"/>
                  <a:pt x="579" y="583"/>
                </a:cubicBezTo>
                <a:cubicBezTo>
                  <a:pt x="579" y="500"/>
                  <a:pt x="544" y="422"/>
                  <a:pt x="482" y="367"/>
                </a:cubicBezTo>
                <a:close/>
                <a:moveTo>
                  <a:pt x="132" y="58"/>
                </a:moveTo>
                <a:cubicBezTo>
                  <a:pt x="447" y="58"/>
                  <a:pt x="447" y="58"/>
                  <a:pt x="447" y="58"/>
                </a:cubicBezTo>
                <a:cubicBezTo>
                  <a:pt x="458" y="58"/>
                  <a:pt x="467" y="67"/>
                  <a:pt x="467" y="79"/>
                </a:cubicBezTo>
                <a:cubicBezTo>
                  <a:pt x="467" y="89"/>
                  <a:pt x="459" y="97"/>
                  <a:pt x="449" y="99"/>
                </a:cubicBezTo>
                <a:cubicBezTo>
                  <a:pt x="436" y="101"/>
                  <a:pt x="436" y="101"/>
                  <a:pt x="436" y="101"/>
                </a:cubicBezTo>
                <a:cubicBezTo>
                  <a:pt x="143" y="101"/>
                  <a:pt x="143" y="101"/>
                  <a:pt x="143" y="101"/>
                </a:cubicBezTo>
                <a:cubicBezTo>
                  <a:pt x="129" y="99"/>
                  <a:pt x="129" y="99"/>
                  <a:pt x="129" y="99"/>
                </a:cubicBezTo>
                <a:cubicBezTo>
                  <a:pt x="119" y="97"/>
                  <a:pt x="111" y="89"/>
                  <a:pt x="111" y="79"/>
                </a:cubicBezTo>
                <a:cubicBezTo>
                  <a:pt x="111" y="67"/>
                  <a:pt x="121" y="58"/>
                  <a:pt x="132" y="58"/>
                </a:cubicBezTo>
                <a:close/>
                <a:moveTo>
                  <a:pt x="424" y="370"/>
                </a:moveTo>
                <a:cubicBezTo>
                  <a:pt x="154" y="370"/>
                  <a:pt x="154" y="370"/>
                  <a:pt x="154" y="370"/>
                </a:cubicBezTo>
                <a:cubicBezTo>
                  <a:pt x="154" y="130"/>
                  <a:pt x="154" y="130"/>
                  <a:pt x="154" y="130"/>
                </a:cubicBezTo>
                <a:cubicBezTo>
                  <a:pt x="424" y="130"/>
                  <a:pt x="424" y="130"/>
                  <a:pt x="424" y="130"/>
                </a:cubicBezTo>
                <a:lnTo>
                  <a:pt x="424" y="370"/>
                </a:lnTo>
                <a:close/>
                <a:moveTo>
                  <a:pt x="297" y="911"/>
                </a:moveTo>
                <a:cubicBezTo>
                  <a:pt x="289" y="928"/>
                  <a:pt x="289" y="928"/>
                  <a:pt x="289" y="928"/>
                </a:cubicBezTo>
                <a:cubicBezTo>
                  <a:pt x="282" y="911"/>
                  <a:pt x="282" y="911"/>
                  <a:pt x="282" y="911"/>
                </a:cubicBezTo>
                <a:cubicBezTo>
                  <a:pt x="282" y="612"/>
                  <a:pt x="282" y="612"/>
                  <a:pt x="282" y="612"/>
                </a:cubicBezTo>
                <a:cubicBezTo>
                  <a:pt x="297" y="612"/>
                  <a:pt x="297" y="612"/>
                  <a:pt x="297" y="612"/>
                </a:cubicBezTo>
                <a:lnTo>
                  <a:pt x="297" y="911"/>
                </a:lnTo>
                <a:close/>
                <a:moveTo>
                  <a:pt x="355" y="554"/>
                </a:moveTo>
                <a:cubicBezTo>
                  <a:pt x="224" y="554"/>
                  <a:pt x="224" y="554"/>
                  <a:pt x="224" y="554"/>
                </a:cubicBezTo>
                <a:cubicBezTo>
                  <a:pt x="59" y="554"/>
                  <a:pt x="59" y="554"/>
                  <a:pt x="59" y="554"/>
                </a:cubicBezTo>
                <a:cubicBezTo>
                  <a:pt x="67" y="495"/>
                  <a:pt x="97" y="441"/>
                  <a:pt x="144" y="403"/>
                </a:cubicBezTo>
                <a:cubicBezTo>
                  <a:pt x="149" y="399"/>
                  <a:pt x="149" y="399"/>
                  <a:pt x="149" y="399"/>
                </a:cubicBezTo>
                <a:cubicBezTo>
                  <a:pt x="430" y="399"/>
                  <a:pt x="430" y="399"/>
                  <a:pt x="430" y="399"/>
                </a:cubicBezTo>
                <a:cubicBezTo>
                  <a:pt x="435" y="403"/>
                  <a:pt x="435" y="403"/>
                  <a:pt x="435" y="403"/>
                </a:cubicBezTo>
                <a:cubicBezTo>
                  <a:pt x="482" y="441"/>
                  <a:pt x="512" y="495"/>
                  <a:pt x="519" y="554"/>
                </a:cubicBezTo>
                <a:lnTo>
                  <a:pt x="355" y="554"/>
                </a:lnTo>
                <a:close/>
              </a:path>
            </a:pathLst>
          </a:custGeom>
          <a:solidFill>
            <a:srgbClr val="7FBC41"/>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30" name="Freeform 26">
            <a:extLst>
              <a:ext uri="{FF2B5EF4-FFF2-40B4-BE49-F238E27FC236}">
                <a16:creationId xmlns:a16="http://schemas.microsoft.com/office/drawing/2014/main" id="{987212F2-A29D-41C7-9E54-B9DB4401DBDE}"/>
              </a:ext>
            </a:extLst>
          </p:cNvPr>
          <p:cNvSpPr>
            <a:spLocks noEditPoints="1"/>
          </p:cNvSpPr>
          <p:nvPr/>
        </p:nvSpPr>
        <p:spPr bwMode="auto">
          <a:xfrm rot="19202932">
            <a:off x="4850913" y="896324"/>
            <a:ext cx="231961" cy="422672"/>
          </a:xfrm>
          <a:custGeom>
            <a:avLst/>
            <a:gdLst>
              <a:gd name="T0" fmla="*/ 482 w 579"/>
              <a:gd name="T1" fmla="*/ 367 h 1073"/>
              <a:gd name="T2" fmla="*/ 482 w 579"/>
              <a:gd name="T3" fmla="*/ 148 h 1073"/>
              <a:gd name="T4" fmla="*/ 525 w 579"/>
              <a:gd name="T5" fmla="*/ 79 h 1073"/>
              <a:gd name="T6" fmla="*/ 447 w 579"/>
              <a:gd name="T7" fmla="*/ 0 h 1073"/>
              <a:gd name="T8" fmla="*/ 132 w 579"/>
              <a:gd name="T9" fmla="*/ 0 h 1073"/>
              <a:gd name="T10" fmla="*/ 54 w 579"/>
              <a:gd name="T11" fmla="*/ 79 h 1073"/>
              <a:gd name="T12" fmla="*/ 96 w 579"/>
              <a:gd name="T13" fmla="*/ 148 h 1073"/>
              <a:gd name="T14" fmla="*/ 96 w 579"/>
              <a:gd name="T15" fmla="*/ 367 h 1073"/>
              <a:gd name="T16" fmla="*/ 0 w 579"/>
              <a:gd name="T17" fmla="*/ 583 h 1073"/>
              <a:gd name="T18" fmla="*/ 0 w 579"/>
              <a:gd name="T19" fmla="*/ 612 h 1073"/>
              <a:gd name="T20" fmla="*/ 224 w 579"/>
              <a:gd name="T21" fmla="*/ 612 h 1073"/>
              <a:gd name="T22" fmla="*/ 224 w 579"/>
              <a:gd name="T23" fmla="*/ 923 h 1073"/>
              <a:gd name="T24" fmla="*/ 289 w 579"/>
              <a:gd name="T25" fmla="*/ 1073 h 1073"/>
              <a:gd name="T26" fmla="*/ 355 w 579"/>
              <a:gd name="T27" fmla="*/ 923 h 1073"/>
              <a:gd name="T28" fmla="*/ 355 w 579"/>
              <a:gd name="T29" fmla="*/ 612 h 1073"/>
              <a:gd name="T30" fmla="*/ 579 w 579"/>
              <a:gd name="T31" fmla="*/ 612 h 1073"/>
              <a:gd name="T32" fmla="*/ 579 w 579"/>
              <a:gd name="T33" fmla="*/ 583 h 1073"/>
              <a:gd name="T34" fmla="*/ 482 w 579"/>
              <a:gd name="T35" fmla="*/ 367 h 1073"/>
              <a:gd name="T36" fmla="*/ 132 w 579"/>
              <a:gd name="T37" fmla="*/ 58 h 1073"/>
              <a:gd name="T38" fmla="*/ 447 w 579"/>
              <a:gd name="T39" fmla="*/ 58 h 1073"/>
              <a:gd name="T40" fmla="*/ 467 w 579"/>
              <a:gd name="T41" fmla="*/ 79 h 1073"/>
              <a:gd name="T42" fmla="*/ 449 w 579"/>
              <a:gd name="T43" fmla="*/ 99 h 1073"/>
              <a:gd name="T44" fmla="*/ 436 w 579"/>
              <a:gd name="T45" fmla="*/ 101 h 1073"/>
              <a:gd name="T46" fmla="*/ 143 w 579"/>
              <a:gd name="T47" fmla="*/ 101 h 1073"/>
              <a:gd name="T48" fmla="*/ 129 w 579"/>
              <a:gd name="T49" fmla="*/ 99 h 1073"/>
              <a:gd name="T50" fmla="*/ 111 w 579"/>
              <a:gd name="T51" fmla="*/ 79 h 1073"/>
              <a:gd name="T52" fmla="*/ 132 w 579"/>
              <a:gd name="T53" fmla="*/ 58 h 1073"/>
              <a:gd name="T54" fmla="*/ 424 w 579"/>
              <a:gd name="T55" fmla="*/ 370 h 1073"/>
              <a:gd name="T56" fmla="*/ 154 w 579"/>
              <a:gd name="T57" fmla="*/ 370 h 1073"/>
              <a:gd name="T58" fmla="*/ 154 w 579"/>
              <a:gd name="T59" fmla="*/ 130 h 1073"/>
              <a:gd name="T60" fmla="*/ 424 w 579"/>
              <a:gd name="T61" fmla="*/ 130 h 1073"/>
              <a:gd name="T62" fmla="*/ 424 w 579"/>
              <a:gd name="T63" fmla="*/ 370 h 1073"/>
              <a:gd name="T64" fmla="*/ 297 w 579"/>
              <a:gd name="T65" fmla="*/ 911 h 1073"/>
              <a:gd name="T66" fmla="*/ 289 w 579"/>
              <a:gd name="T67" fmla="*/ 928 h 1073"/>
              <a:gd name="T68" fmla="*/ 282 w 579"/>
              <a:gd name="T69" fmla="*/ 911 h 1073"/>
              <a:gd name="T70" fmla="*/ 282 w 579"/>
              <a:gd name="T71" fmla="*/ 612 h 1073"/>
              <a:gd name="T72" fmla="*/ 297 w 579"/>
              <a:gd name="T73" fmla="*/ 612 h 1073"/>
              <a:gd name="T74" fmla="*/ 297 w 579"/>
              <a:gd name="T75" fmla="*/ 911 h 1073"/>
              <a:gd name="T76" fmla="*/ 355 w 579"/>
              <a:gd name="T77" fmla="*/ 554 h 1073"/>
              <a:gd name="T78" fmla="*/ 224 w 579"/>
              <a:gd name="T79" fmla="*/ 554 h 1073"/>
              <a:gd name="T80" fmla="*/ 59 w 579"/>
              <a:gd name="T81" fmla="*/ 554 h 1073"/>
              <a:gd name="T82" fmla="*/ 144 w 579"/>
              <a:gd name="T83" fmla="*/ 403 h 1073"/>
              <a:gd name="T84" fmla="*/ 149 w 579"/>
              <a:gd name="T85" fmla="*/ 399 h 1073"/>
              <a:gd name="T86" fmla="*/ 430 w 579"/>
              <a:gd name="T87" fmla="*/ 399 h 1073"/>
              <a:gd name="T88" fmla="*/ 435 w 579"/>
              <a:gd name="T89" fmla="*/ 403 h 1073"/>
              <a:gd name="T90" fmla="*/ 519 w 579"/>
              <a:gd name="T91" fmla="*/ 554 h 1073"/>
              <a:gd name="T92" fmla="*/ 355 w 579"/>
              <a:gd name="T93" fmla="*/ 554 h 1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79" h="1073">
                <a:moveTo>
                  <a:pt x="482" y="367"/>
                </a:moveTo>
                <a:cubicBezTo>
                  <a:pt x="482" y="148"/>
                  <a:pt x="482" y="148"/>
                  <a:pt x="482" y="148"/>
                </a:cubicBezTo>
                <a:cubicBezTo>
                  <a:pt x="508" y="135"/>
                  <a:pt x="525" y="109"/>
                  <a:pt x="525" y="79"/>
                </a:cubicBezTo>
                <a:cubicBezTo>
                  <a:pt x="525" y="35"/>
                  <a:pt x="490" y="0"/>
                  <a:pt x="447" y="0"/>
                </a:cubicBezTo>
                <a:cubicBezTo>
                  <a:pt x="132" y="0"/>
                  <a:pt x="132" y="0"/>
                  <a:pt x="132" y="0"/>
                </a:cubicBezTo>
                <a:cubicBezTo>
                  <a:pt x="89" y="0"/>
                  <a:pt x="54" y="35"/>
                  <a:pt x="54" y="79"/>
                </a:cubicBezTo>
                <a:cubicBezTo>
                  <a:pt x="54" y="109"/>
                  <a:pt x="71" y="135"/>
                  <a:pt x="96" y="148"/>
                </a:cubicBezTo>
                <a:cubicBezTo>
                  <a:pt x="96" y="367"/>
                  <a:pt x="96" y="367"/>
                  <a:pt x="96" y="367"/>
                </a:cubicBezTo>
                <a:cubicBezTo>
                  <a:pt x="35" y="422"/>
                  <a:pt x="0" y="500"/>
                  <a:pt x="0" y="583"/>
                </a:cubicBezTo>
                <a:cubicBezTo>
                  <a:pt x="0" y="612"/>
                  <a:pt x="0" y="612"/>
                  <a:pt x="0" y="612"/>
                </a:cubicBezTo>
                <a:cubicBezTo>
                  <a:pt x="224" y="612"/>
                  <a:pt x="224" y="612"/>
                  <a:pt x="224" y="612"/>
                </a:cubicBezTo>
                <a:cubicBezTo>
                  <a:pt x="224" y="923"/>
                  <a:pt x="224" y="923"/>
                  <a:pt x="224" y="923"/>
                </a:cubicBezTo>
                <a:cubicBezTo>
                  <a:pt x="289" y="1073"/>
                  <a:pt x="289" y="1073"/>
                  <a:pt x="289" y="1073"/>
                </a:cubicBezTo>
                <a:cubicBezTo>
                  <a:pt x="355" y="923"/>
                  <a:pt x="355" y="923"/>
                  <a:pt x="355" y="923"/>
                </a:cubicBezTo>
                <a:cubicBezTo>
                  <a:pt x="355" y="612"/>
                  <a:pt x="355" y="612"/>
                  <a:pt x="355" y="612"/>
                </a:cubicBezTo>
                <a:cubicBezTo>
                  <a:pt x="579" y="612"/>
                  <a:pt x="579" y="612"/>
                  <a:pt x="579" y="612"/>
                </a:cubicBezTo>
                <a:cubicBezTo>
                  <a:pt x="579" y="583"/>
                  <a:pt x="579" y="583"/>
                  <a:pt x="579" y="583"/>
                </a:cubicBezTo>
                <a:cubicBezTo>
                  <a:pt x="579" y="500"/>
                  <a:pt x="544" y="422"/>
                  <a:pt x="482" y="367"/>
                </a:cubicBezTo>
                <a:close/>
                <a:moveTo>
                  <a:pt x="132" y="58"/>
                </a:moveTo>
                <a:cubicBezTo>
                  <a:pt x="447" y="58"/>
                  <a:pt x="447" y="58"/>
                  <a:pt x="447" y="58"/>
                </a:cubicBezTo>
                <a:cubicBezTo>
                  <a:pt x="458" y="58"/>
                  <a:pt x="467" y="67"/>
                  <a:pt x="467" y="79"/>
                </a:cubicBezTo>
                <a:cubicBezTo>
                  <a:pt x="467" y="89"/>
                  <a:pt x="459" y="97"/>
                  <a:pt x="449" y="99"/>
                </a:cubicBezTo>
                <a:cubicBezTo>
                  <a:pt x="436" y="101"/>
                  <a:pt x="436" y="101"/>
                  <a:pt x="436" y="101"/>
                </a:cubicBezTo>
                <a:cubicBezTo>
                  <a:pt x="143" y="101"/>
                  <a:pt x="143" y="101"/>
                  <a:pt x="143" y="101"/>
                </a:cubicBezTo>
                <a:cubicBezTo>
                  <a:pt x="129" y="99"/>
                  <a:pt x="129" y="99"/>
                  <a:pt x="129" y="99"/>
                </a:cubicBezTo>
                <a:cubicBezTo>
                  <a:pt x="119" y="97"/>
                  <a:pt x="111" y="89"/>
                  <a:pt x="111" y="79"/>
                </a:cubicBezTo>
                <a:cubicBezTo>
                  <a:pt x="111" y="67"/>
                  <a:pt x="121" y="58"/>
                  <a:pt x="132" y="58"/>
                </a:cubicBezTo>
                <a:close/>
                <a:moveTo>
                  <a:pt x="424" y="370"/>
                </a:moveTo>
                <a:cubicBezTo>
                  <a:pt x="154" y="370"/>
                  <a:pt x="154" y="370"/>
                  <a:pt x="154" y="370"/>
                </a:cubicBezTo>
                <a:cubicBezTo>
                  <a:pt x="154" y="130"/>
                  <a:pt x="154" y="130"/>
                  <a:pt x="154" y="130"/>
                </a:cubicBezTo>
                <a:cubicBezTo>
                  <a:pt x="424" y="130"/>
                  <a:pt x="424" y="130"/>
                  <a:pt x="424" y="130"/>
                </a:cubicBezTo>
                <a:lnTo>
                  <a:pt x="424" y="370"/>
                </a:lnTo>
                <a:close/>
                <a:moveTo>
                  <a:pt x="297" y="911"/>
                </a:moveTo>
                <a:cubicBezTo>
                  <a:pt x="289" y="928"/>
                  <a:pt x="289" y="928"/>
                  <a:pt x="289" y="928"/>
                </a:cubicBezTo>
                <a:cubicBezTo>
                  <a:pt x="282" y="911"/>
                  <a:pt x="282" y="911"/>
                  <a:pt x="282" y="911"/>
                </a:cubicBezTo>
                <a:cubicBezTo>
                  <a:pt x="282" y="612"/>
                  <a:pt x="282" y="612"/>
                  <a:pt x="282" y="612"/>
                </a:cubicBezTo>
                <a:cubicBezTo>
                  <a:pt x="297" y="612"/>
                  <a:pt x="297" y="612"/>
                  <a:pt x="297" y="612"/>
                </a:cubicBezTo>
                <a:lnTo>
                  <a:pt x="297" y="911"/>
                </a:lnTo>
                <a:close/>
                <a:moveTo>
                  <a:pt x="355" y="554"/>
                </a:moveTo>
                <a:cubicBezTo>
                  <a:pt x="224" y="554"/>
                  <a:pt x="224" y="554"/>
                  <a:pt x="224" y="554"/>
                </a:cubicBezTo>
                <a:cubicBezTo>
                  <a:pt x="59" y="554"/>
                  <a:pt x="59" y="554"/>
                  <a:pt x="59" y="554"/>
                </a:cubicBezTo>
                <a:cubicBezTo>
                  <a:pt x="67" y="495"/>
                  <a:pt x="97" y="441"/>
                  <a:pt x="144" y="403"/>
                </a:cubicBezTo>
                <a:cubicBezTo>
                  <a:pt x="149" y="399"/>
                  <a:pt x="149" y="399"/>
                  <a:pt x="149" y="399"/>
                </a:cubicBezTo>
                <a:cubicBezTo>
                  <a:pt x="430" y="399"/>
                  <a:pt x="430" y="399"/>
                  <a:pt x="430" y="399"/>
                </a:cubicBezTo>
                <a:cubicBezTo>
                  <a:pt x="435" y="403"/>
                  <a:pt x="435" y="403"/>
                  <a:pt x="435" y="403"/>
                </a:cubicBezTo>
                <a:cubicBezTo>
                  <a:pt x="482" y="441"/>
                  <a:pt x="512" y="495"/>
                  <a:pt x="519" y="554"/>
                </a:cubicBezTo>
                <a:lnTo>
                  <a:pt x="355" y="554"/>
                </a:lnTo>
                <a:close/>
              </a:path>
            </a:pathLst>
          </a:custGeom>
          <a:solidFill>
            <a:srgbClr val="7FBC41"/>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pic>
        <p:nvPicPr>
          <p:cNvPr id="31" name="Resim 30" descr="çizim içeren bir resim&#10;&#10;Açıklama otomatik olarak oluşturuldu">
            <a:extLst>
              <a:ext uri="{FF2B5EF4-FFF2-40B4-BE49-F238E27FC236}">
                <a16:creationId xmlns:a16="http://schemas.microsoft.com/office/drawing/2014/main" id="{D31F526A-1B80-4F18-8504-08ED920F7209}"/>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t="1884" r="1" b="7907"/>
          <a:stretch/>
        </p:blipFill>
        <p:spPr>
          <a:xfrm>
            <a:off x="3886430" y="1435086"/>
            <a:ext cx="1104101" cy="1538243"/>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pic>
        <p:nvPicPr>
          <p:cNvPr id="19" name="Resim 18"/>
          <p:cNvPicPr/>
          <p:nvPr/>
        </p:nvPicPr>
        <p:blipFill>
          <a:blip r:embed="rId4">
            <a:extLst>
              <a:ext uri="{28A0092B-C50C-407E-A947-70E740481C1C}">
                <a14:useLocalDpi xmlns:a14="http://schemas.microsoft.com/office/drawing/2010/main" val="0"/>
              </a:ext>
            </a:extLst>
          </a:blip>
          <a:srcRect/>
          <a:stretch>
            <a:fillRect/>
          </a:stretch>
        </p:blipFill>
        <p:spPr bwMode="auto">
          <a:xfrm>
            <a:off x="86534" y="983327"/>
            <a:ext cx="3660810" cy="1990002"/>
          </a:xfrm>
          <a:prstGeom prst="rect">
            <a:avLst/>
          </a:prstGeom>
          <a:noFill/>
        </p:spPr>
      </p:pic>
      <p:pic>
        <p:nvPicPr>
          <p:cNvPr id="32" name="Resim 31"/>
          <p:cNvPicPr/>
          <p:nvPr/>
        </p:nvPicPr>
        <p:blipFill>
          <a:blip r:embed="rId5">
            <a:extLst>
              <a:ext uri="{28A0092B-C50C-407E-A947-70E740481C1C}">
                <a14:useLocalDpi xmlns:a14="http://schemas.microsoft.com/office/drawing/2010/main" val="0"/>
              </a:ext>
            </a:extLst>
          </a:blip>
          <a:srcRect/>
          <a:stretch>
            <a:fillRect/>
          </a:stretch>
        </p:blipFill>
        <p:spPr bwMode="auto">
          <a:xfrm>
            <a:off x="5139681" y="972824"/>
            <a:ext cx="3851726" cy="2029106"/>
          </a:xfrm>
          <a:prstGeom prst="rect">
            <a:avLst/>
          </a:prstGeom>
          <a:noFill/>
        </p:spPr>
      </p:pic>
      <p:pic>
        <p:nvPicPr>
          <p:cNvPr id="33" name="Resim 32"/>
          <p:cNvPicPr/>
          <p:nvPr/>
        </p:nvPicPr>
        <p:blipFill rotWithShape="1">
          <a:blip r:embed="rId6">
            <a:extLst>
              <a:ext uri="{28A0092B-C50C-407E-A947-70E740481C1C}">
                <a14:useLocalDpi xmlns:a14="http://schemas.microsoft.com/office/drawing/2010/main" val="0"/>
              </a:ext>
            </a:extLst>
          </a:blip>
          <a:srcRect t="25154"/>
          <a:stretch/>
        </p:blipFill>
        <p:spPr bwMode="auto">
          <a:xfrm>
            <a:off x="86534" y="3056796"/>
            <a:ext cx="2884600" cy="2031055"/>
          </a:xfrm>
          <a:prstGeom prst="rect">
            <a:avLst/>
          </a:prstGeom>
          <a:noFill/>
          <a:ln>
            <a:noFill/>
          </a:ln>
          <a:extLst>
            <a:ext uri="{53640926-AAD7-44D8-BBD7-CCE9431645EC}">
              <a14:shadowObscured xmlns:a14="http://schemas.microsoft.com/office/drawing/2010/main"/>
            </a:ext>
          </a:extLst>
        </p:spPr>
      </p:pic>
      <p:pic>
        <p:nvPicPr>
          <p:cNvPr id="34" name="Resim 33"/>
          <p:cNvPicPr/>
          <p:nvPr/>
        </p:nvPicPr>
        <p:blipFill>
          <a:blip r:embed="rId7">
            <a:extLst>
              <a:ext uri="{28A0092B-C50C-407E-A947-70E740481C1C}">
                <a14:useLocalDpi xmlns:a14="http://schemas.microsoft.com/office/drawing/2010/main" val="0"/>
              </a:ext>
            </a:extLst>
          </a:blip>
          <a:srcRect/>
          <a:stretch>
            <a:fillRect/>
          </a:stretch>
        </p:blipFill>
        <p:spPr bwMode="auto">
          <a:xfrm>
            <a:off x="3099849" y="3056796"/>
            <a:ext cx="3049939" cy="2031055"/>
          </a:xfrm>
          <a:prstGeom prst="rect">
            <a:avLst/>
          </a:prstGeom>
          <a:noFill/>
        </p:spPr>
      </p:pic>
      <p:pic>
        <p:nvPicPr>
          <p:cNvPr id="35" name="Resim 34"/>
          <p:cNvPicPr/>
          <p:nvPr/>
        </p:nvPicPr>
        <p:blipFill rotWithShape="1">
          <a:blip r:embed="rId8">
            <a:extLst>
              <a:ext uri="{28A0092B-C50C-407E-A947-70E740481C1C}">
                <a14:useLocalDpi xmlns:a14="http://schemas.microsoft.com/office/drawing/2010/main" val="0"/>
              </a:ext>
            </a:extLst>
          </a:blip>
          <a:srcRect r="11057"/>
          <a:stretch/>
        </p:blipFill>
        <p:spPr bwMode="auto">
          <a:xfrm>
            <a:off x="6278503" y="3056795"/>
            <a:ext cx="2712904" cy="2031055"/>
          </a:xfrm>
          <a:prstGeom prst="rect">
            <a:avLst/>
          </a:prstGeom>
          <a:noFill/>
          <a:ln>
            <a:noFill/>
          </a:ln>
          <a:extLst>
            <a:ext uri="{53640926-AAD7-44D8-BBD7-CCE9431645EC}">
              <a14:shadowObscured xmlns:a14="http://schemas.microsoft.com/office/drawing/2010/main"/>
            </a:ext>
          </a:extLst>
        </p:spPr>
      </p:pic>
    </p:spTree>
    <p:custDataLst>
      <p:tags r:id="rId1"/>
    </p:custDataLst>
    <p:extLst>
      <p:ext uri="{BB962C8B-B14F-4D97-AF65-F5344CB8AC3E}">
        <p14:creationId xmlns:p14="http://schemas.microsoft.com/office/powerpoint/2010/main" val="3825568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par>
                                <p:cTn id="15" presetID="53" presetClass="entr" presetSubtype="16" fill="hold" nodeType="withEffect">
                                  <p:stCondLst>
                                    <p:cond delay="0"/>
                                  </p:stCondLst>
                                  <p:childTnLst>
                                    <p:set>
                                      <p:cBhvr>
                                        <p:cTn id="16" dur="1" fill="hold">
                                          <p:stCondLst>
                                            <p:cond delay="0"/>
                                          </p:stCondLst>
                                        </p:cTn>
                                        <p:tgtEl>
                                          <p:spTgt spid="22"/>
                                        </p:tgtEl>
                                        <p:attrNameLst>
                                          <p:attrName>style.visibility</p:attrName>
                                        </p:attrNameLst>
                                      </p:cBhvr>
                                      <p:to>
                                        <p:strVal val="visible"/>
                                      </p:to>
                                    </p:set>
                                    <p:anim calcmode="lin" valueType="num">
                                      <p:cBhvr>
                                        <p:cTn id="17" dur="500" fill="hold"/>
                                        <p:tgtEl>
                                          <p:spTgt spid="22"/>
                                        </p:tgtEl>
                                        <p:attrNameLst>
                                          <p:attrName>ppt_w</p:attrName>
                                        </p:attrNameLst>
                                      </p:cBhvr>
                                      <p:tavLst>
                                        <p:tav tm="0">
                                          <p:val>
                                            <p:fltVal val="0"/>
                                          </p:val>
                                        </p:tav>
                                        <p:tav tm="100000">
                                          <p:val>
                                            <p:strVal val="#ppt_w"/>
                                          </p:val>
                                        </p:tav>
                                      </p:tavLst>
                                    </p:anim>
                                    <p:anim calcmode="lin" valueType="num">
                                      <p:cBhvr>
                                        <p:cTn id="18" dur="500" fill="hold"/>
                                        <p:tgtEl>
                                          <p:spTgt spid="22"/>
                                        </p:tgtEl>
                                        <p:attrNameLst>
                                          <p:attrName>ppt_h</p:attrName>
                                        </p:attrNameLst>
                                      </p:cBhvr>
                                      <p:tavLst>
                                        <p:tav tm="0">
                                          <p:val>
                                            <p:fltVal val="0"/>
                                          </p:val>
                                        </p:tav>
                                        <p:tav tm="100000">
                                          <p:val>
                                            <p:strVal val="#ppt_h"/>
                                          </p:val>
                                        </p:tav>
                                      </p:tavLst>
                                    </p:anim>
                                    <p:animEffect transition="in" filter="fade">
                                      <p:cBhvr>
                                        <p:cTn id="19" dur="500"/>
                                        <p:tgtEl>
                                          <p:spTgt spid="22"/>
                                        </p:tgtEl>
                                      </p:cBhvr>
                                    </p:animEffect>
                                  </p:childTnLst>
                                </p:cTn>
                              </p:par>
                              <p:par>
                                <p:cTn id="20" presetID="53" presetClass="entr" presetSubtype="16" fill="hold" nodeType="withEffect">
                                  <p:stCondLst>
                                    <p:cond delay="0"/>
                                  </p:stCondLst>
                                  <p:childTnLst>
                                    <p:set>
                                      <p:cBhvr>
                                        <p:cTn id="21" dur="1" fill="hold">
                                          <p:stCondLst>
                                            <p:cond delay="0"/>
                                          </p:stCondLst>
                                        </p:cTn>
                                        <p:tgtEl>
                                          <p:spTgt spid="25"/>
                                        </p:tgtEl>
                                        <p:attrNameLst>
                                          <p:attrName>style.visibility</p:attrName>
                                        </p:attrNameLst>
                                      </p:cBhvr>
                                      <p:to>
                                        <p:strVal val="visible"/>
                                      </p:to>
                                    </p:set>
                                    <p:anim calcmode="lin" valueType="num">
                                      <p:cBhvr>
                                        <p:cTn id="22" dur="500" fill="hold"/>
                                        <p:tgtEl>
                                          <p:spTgt spid="25"/>
                                        </p:tgtEl>
                                        <p:attrNameLst>
                                          <p:attrName>ppt_w</p:attrName>
                                        </p:attrNameLst>
                                      </p:cBhvr>
                                      <p:tavLst>
                                        <p:tav tm="0">
                                          <p:val>
                                            <p:fltVal val="0"/>
                                          </p:val>
                                        </p:tav>
                                        <p:tav tm="100000">
                                          <p:val>
                                            <p:strVal val="#ppt_w"/>
                                          </p:val>
                                        </p:tav>
                                      </p:tavLst>
                                    </p:anim>
                                    <p:anim calcmode="lin" valueType="num">
                                      <p:cBhvr>
                                        <p:cTn id="23" dur="500" fill="hold"/>
                                        <p:tgtEl>
                                          <p:spTgt spid="25"/>
                                        </p:tgtEl>
                                        <p:attrNameLst>
                                          <p:attrName>ppt_h</p:attrName>
                                        </p:attrNameLst>
                                      </p:cBhvr>
                                      <p:tavLst>
                                        <p:tav tm="0">
                                          <p:val>
                                            <p:fltVal val="0"/>
                                          </p:val>
                                        </p:tav>
                                        <p:tav tm="100000">
                                          <p:val>
                                            <p:strVal val="#ppt_h"/>
                                          </p:val>
                                        </p:tav>
                                      </p:tavLst>
                                    </p:anim>
                                    <p:animEffect transition="in" filter="fade">
                                      <p:cBhvr>
                                        <p:cTn id="24" dur="500"/>
                                        <p:tgtEl>
                                          <p:spTgt spid="25"/>
                                        </p:tgtEl>
                                      </p:cBhvr>
                                    </p:animEffect>
                                  </p:childTnLst>
                                </p:cTn>
                              </p:par>
                            </p:childTnLst>
                          </p:cTn>
                        </p:par>
                        <p:par>
                          <p:cTn id="25" fill="hold">
                            <p:stCondLst>
                              <p:cond delay="500"/>
                            </p:stCondLst>
                            <p:childTnLst>
                              <p:par>
                                <p:cTn id="26" presetID="53" presetClass="entr" presetSubtype="16" fill="hold" grpId="0" nodeType="afterEffect">
                                  <p:stCondLst>
                                    <p:cond delay="0"/>
                                  </p:stCondLst>
                                  <p:childTnLst>
                                    <p:set>
                                      <p:cBhvr>
                                        <p:cTn id="27" dur="1" fill="hold">
                                          <p:stCondLst>
                                            <p:cond delay="0"/>
                                          </p:stCondLst>
                                        </p:cTn>
                                        <p:tgtEl>
                                          <p:spTgt spid="29"/>
                                        </p:tgtEl>
                                        <p:attrNameLst>
                                          <p:attrName>style.visibility</p:attrName>
                                        </p:attrNameLst>
                                      </p:cBhvr>
                                      <p:to>
                                        <p:strVal val="visible"/>
                                      </p:to>
                                    </p:set>
                                    <p:anim calcmode="lin" valueType="num">
                                      <p:cBhvr>
                                        <p:cTn id="28" dur="500" fill="hold"/>
                                        <p:tgtEl>
                                          <p:spTgt spid="29"/>
                                        </p:tgtEl>
                                        <p:attrNameLst>
                                          <p:attrName>ppt_w</p:attrName>
                                        </p:attrNameLst>
                                      </p:cBhvr>
                                      <p:tavLst>
                                        <p:tav tm="0">
                                          <p:val>
                                            <p:fltVal val="0"/>
                                          </p:val>
                                        </p:tav>
                                        <p:tav tm="100000">
                                          <p:val>
                                            <p:strVal val="#ppt_w"/>
                                          </p:val>
                                        </p:tav>
                                      </p:tavLst>
                                    </p:anim>
                                    <p:anim calcmode="lin" valueType="num">
                                      <p:cBhvr>
                                        <p:cTn id="29" dur="500" fill="hold"/>
                                        <p:tgtEl>
                                          <p:spTgt spid="29"/>
                                        </p:tgtEl>
                                        <p:attrNameLst>
                                          <p:attrName>ppt_h</p:attrName>
                                        </p:attrNameLst>
                                      </p:cBhvr>
                                      <p:tavLst>
                                        <p:tav tm="0">
                                          <p:val>
                                            <p:fltVal val="0"/>
                                          </p:val>
                                        </p:tav>
                                        <p:tav tm="100000">
                                          <p:val>
                                            <p:strVal val="#ppt_h"/>
                                          </p:val>
                                        </p:tav>
                                      </p:tavLst>
                                    </p:anim>
                                    <p:animEffect transition="in" filter="fade">
                                      <p:cBhvr>
                                        <p:cTn id="30" dur="500"/>
                                        <p:tgtEl>
                                          <p:spTgt spid="29"/>
                                        </p:tgtEl>
                                      </p:cBhvr>
                                    </p:animEffect>
                                  </p:childTnLst>
                                </p:cTn>
                              </p:par>
                            </p:childTnLst>
                          </p:cTn>
                        </p:par>
                        <p:par>
                          <p:cTn id="31" fill="hold">
                            <p:stCondLst>
                              <p:cond delay="1000"/>
                            </p:stCondLst>
                            <p:childTnLst>
                              <p:par>
                                <p:cTn id="32" presetID="53" presetClass="entr" presetSubtype="16" fill="hold" grpId="0" nodeType="afterEffect">
                                  <p:stCondLst>
                                    <p:cond delay="0"/>
                                  </p:stCondLst>
                                  <p:childTnLst>
                                    <p:set>
                                      <p:cBhvr>
                                        <p:cTn id="33" dur="1" fill="hold">
                                          <p:stCondLst>
                                            <p:cond delay="0"/>
                                          </p:stCondLst>
                                        </p:cTn>
                                        <p:tgtEl>
                                          <p:spTgt spid="30"/>
                                        </p:tgtEl>
                                        <p:attrNameLst>
                                          <p:attrName>style.visibility</p:attrName>
                                        </p:attrNameLst>
                                      </p:cBhvr>
                                      <p:to>
                                        <p:strVal val="visible"/>
                                      </p:to>
                                    </p:set>
                                    <p:anim calcmode="lin" valueType="num">
                                      <p:cBhvr>
                                        <p:cTn id="34" dur="500" fill="hold"/>
                                        <p:tgtEl>
                                          <p:spTgt spid="30"/>
                                        </p:tgtEl>
                                        <p:attrNameLst>
                                          <p:attrName>ppt_w</p:attrName>
                                        </p:attrNameLst>
                                      </p:cBhvr>
                                      <p:tavLst>
                                        <p:tav tm="0">
                                          <p:val>
                                            <p:fltVal val="0"/>
                                          </p:val>
                                        </p:tav>
                                        <p:tav tm="100000">
                                          <p:val>
                                            <p:strVal val="#ppt_w"/>
                                          </p:val>
                                        </p:tav>
                                      </p:tavLst>
                                    </p:anim>
                                    <p:anim calcmode="lin" valueType="num">
                                      <p:cBhvr>
                                        <p:cTn id="35" dur="500" fill="hold"/>
                                        <p:tgtEl>
                                          <p:spTgt spid="30"/>
                                        </p:tgtEl>
                                        <p:attrNameLst>
                                          <p:attrName>ppt_h</p:attrName>
                                        </p:attrNameLst>
                                      </p:cBhvr>
                                      <p:tavLst>
                                        <p:tav tm="0">
                                          <p:val>
                                            <p:fltVal val="0"/>
                                          </p:val>
                                        </p:tav>
                                        <p:tav tm="100000">
                                          <p:val>
                                            <p:strVal val="#ppt_h"/>
                                          </p:val>
                                        </p:tav>
                                      </p:tavLst>
                                    </p:anim>
                                    <p:animEffect transition="in" filter="fade">
                                      <p:cBhvr>
                                        <p:cTn id="36"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9" grpId="0" animBg="1"/>
      <p:bldP spid="3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Freeform 20">
            <a:extLst>
              <a:ext uri="{FF2B5EF4-FFF2-40B4-BE49-F238E27FC236}">
                <a16:creationId xmlns:a16="http://schemas.microsoft.com/office/drawing/2014/main" id="{88498585-A724-443E-92F3-64EE7BC63C82}"/>
              </a:ext>
            </a:extLst>
          </p:cNvPr>
          <p:cNvSpPr>
            <a:spLocks/>
          </p:cNvSpPr>
          <p:nvPr/>
        </p:nvSpPr>
        <p:spPr bwMode="auto">
          <a:xfrm>
            <a:off x="2272105" y="2396802"/>
            <a:ext cx="324785" cy="270401"/>
          </a:xfrm>
          <a:custGeom>
            <a:avLst/>
            <a:gdLst>
              <a:gd name="T0" fmla="*/ 83 w 88"/>
              <a:gd name="T1" fmla="*/ 64 h 73"/>
              <a:gd name="T2" fmla="*/ 79 w 88"/>
              <a:gd name="T3" fmla="*/ 64 h 73"/>
              <a:gd name="T4" fmla="*/ 79 w 88"/>
              <a:gd name="T5" fmla="*/ 22 h 73"/>
              <a:gd name="T6" fmla="*/ 66 w 88"/>
              <a:gd name="T7" fmla="*/ 22 h 73"/>
              <a:gd name="T8" fmla="*/ 66 w 88"/>
              <a:gd name="T9" fmla="*/ 64 h 73"/>
              <a:gd name="T10" fmla="*/ 60 w 88"/>
              <a:gd name="T11" fmla="*/ 64 h 73"/>
              <a:gd name="T12" fmla="*/ 60 w 88"/>
              <a:gd name="T13" fmla="*/ 40 h 73"/>
              <a:gd name="T14" fmla="*/ 47 w 88"/>
              <a:gd name="T15" fmla="*/ 40 h 73"/>
              <a:gd name="T16" fmla="*/ 47 w 88"/>
              <a:gd name="T17" fmla="*/ 64 h 73"/>
              <a:gd name="T18" fmla="*/ 41 w 88"/>
              <a:gd name="T19" fmla="*/ 64 h 73"/>
              <a:gd name="T20" fmla="*/ 41 w 88"/>
              <a:gd name="T21" fmla="*/ 0 h 73"/>
              <a:gd name="T22" fmla="*/ 28 w 88"/>
              <a:gd name="T23" fmla="*/ 0 h 73"/>
              <a:gd name="T24" fmla="*/ 28 w 88"/>
              <a:gd name="T25" fmla="*/ 64 h 73"/>
              <a:gd name="T26" fmla="*/ 22 w 88"/>
              <a:gd name="T27" fmla="*/ 64 h 73"/>
              <a:gd name="T28" fmla="*/ 22 w 88"/>
              <a:gd name="T29" fmla="*/ 24 h 73"/>
              <a:gd name="T30" fmla="*/ 9 w 88"/>
              <a:gd name="T31" fmla="*/ 24 h 73"/>
              <a:gd name="T32" fmla="*/ 9 w 88"/>
              <a:gd name="T33" fmla="*/ 64 h 73"/>
              <a:gd name="T34" fmla="*/ 5 w 88"/>
              <a:gd name="T35" fmla="*/ 64 h 73"/>
              <a:gd name="T36" fmla="*/ 0 w 88"/>
              <a:gd name="T37" fmla="*/ 68 h 73"/>
              <a:gd name="T38" fmla="*/ 5 w 88"/>
              <a:gd name="T39" fmla="*/ 73 h 73"/>
              <a:gd name="T40" fmla="*/ 83 w 88"/>
              <a:gd name="T41" fmla="*/ 73 h 73"/>
              <a:gd name="T42" fmla="*/ 88 w 88"/>
              <a:gd name="T43" fmla="*/ 68 h 73"/>
              <a:gd name="T44" fmla="*/ 83 w 88"/>
              <a:gd name="T45" fmla="*/ 64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8" h="73">
                <a:moveTo>
                  <a:pt x="83" y="64"/>
                </a:moveTo>
                <a:cubicBezTo>
                  <a:pt x="79" y="64"/>
                  <a:pt x="79" y="64"/>
                  <a:pt x="79" y="64"/>
                </a:cubicBezTo>
                <a:cubicBezTo>
                  <a:pt x="79" y="22"/>
                  <a:pt x="79" y="22"/>
                  <a:pt x="79" y="22"/>
                </a:cubicBezTo>
                <a:cubicBezTo>
                  <a:pt x="66" y="22"/>
                  <a:pt x="66" y="22"/>
                  <a:pt x="66" y="22"/>
                </a:cubicBezTo>
                <a:cubicBezTo>
                  <a:pt x="66" y="64"/>
                  <a:pt x="66" y="64"/>
                  <a:pt x="66" y="64"/>
                </a:cubicBezTo>
                <a:cubicBezTo>
                  <a:pt x="60" y="64"/>
                  <a:pt x="60" y="64"/>
                  <a:pt x="60" y="64"/>
                </a:cubicBezTo>
                <a:cubicBezTo>
                  <a:pt x="60" y="40"/>
                  <a:pt x="60" y="40"/>
                  <a:pt x="60" y="40"/>
                </a:cubicBezTo>
                <a:cubicBezTo>
                  <a:pt x="47" y="40"/>
                  <a:pt x="47" y="40"/>
                  <a:pt x="47" y="40"/>
                </a:cubicBezTo>
                <a:cubicBezTo>
                  <a:pt x="47" y="64"/>
                  <a:pt x="47" y="64"/>
                  <a:pt x="47" y="64"/>
                </a:cubicBezTo>
                <a:cubicBezTo>
                  <a:pt x="41" y="64"/>
                  <a:pt x="41" y="64"/>
                  <a:pt x="41" y="64"/>
                </a:cubicBezTo>
                <a:cubicBezTo>
                  <a:pt x="41" y="0"/>
                  <a:pt x="41" y="0"/>
                  <a:pt x="41" y="0"/>
                </a:cubicBezTo>
                <a:cubicBezTo>
                  <a:pt x="28" y="0"/>
                  <a:pt x="28" y="0"/>
                  <a:pt x="28" y="0"/>
                </a:cubicBezTo>
                <a:cubicBezTo>
                  <a:pt x="28" y="64"/>
                  <a:pt x="28" y="64"/>
                  <a:pt x="28" y="64"/>
                </a:cubicBezTo>
                <a:cubicBezTo>
                  <a:pt x="22" y="64"/>
                  <a:pt x="22" y="64"/>
                  <a:pt x="22" y="64"/>
                </a:cubicBezTo>
                <a:cubicBezTo>
                  <a:pt x="22" y="24"/>
                  <a:pt x="22" y="24"/>
                  <a:pt x="22" y="24"/>
                </a:cubicBezTo>
                <a:cubicBezTo>
                  <a:pt x="9" y="24"/>
                  <a:pt x="9" y="24"/>
                  <a:pt x="9" y="24"/>
                </a:cubicBezTo>
                <a:cubicBezTo>
                  <a:pt x="9" y="64"/>
                  <a:pt x="9" y="64"/>
                  <a:pt x="9" y="64"/>
                </a:cubicBezTo>
                <a:cubicBezTo>
                  <a:pt x="5" y="64"/>
                  <a:pt x="5" y="64"/>
                  <a:pt x="5" y="64"/>
                </a:cubicBezTo>
                <a:cubicBezTo>
                  <a:pt x="2" y="64"/>
                  <a:pt x="0" y="66"/>
                  <a:pt x="0" y="68"/>
                </a:cubicBezTo>
                <a:cubicBezTo>
                  <a:pt x="0" y="71"/>
                  <a:pt x="2" y="73"/>
                  <a:pt x="5" y="73"/>
                </a:cubicBezTo>
                <a:cubicBezTo>
                  <a:pt x="83" y="73"/>
                  <a:pt x="83" y="73"/>
                  <a:pt x="83" y="73"/>
                </a:cubicBezTo>
                <a:cubicBezTo>
                  <a:pt x="86" y="73"/>
                  <a:pt x="88" y="71"/>
                  <a:pt x="88" y="68"/>
                </a:cubicBezTo>
                <a:cubicBezTo>
                  <a:pt x="88" y="66"/>
                  <a:pt x="86" y="64"/>
                  <a:pt x="83" y="64"/>
                </a:cubicBezTo>
                <a:close/>
              </a:path>
            </a:pathLst>
          </a:custGeom>
          <a:solidFill>
            <a:sysClr val="window" lastClr="FFFFFF"/>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21" name="Freeform 9">
            <a:extLst>
              <a:ext uri="{FF2B5EF4-FFF2-40B4-BE49-F238E27FC236}">
                <a16:creationId xmlns:a16="http://schemas.microsoft.com/office/drawing/2014/main" id="{C5ADBA4C-2794-494B-82EE-8030083C4A81}"/>
              </a:ext>
            </a:extLst>
          </p:cNvPr>
          <p:cNvSpPr>
            <a:spLocks noEditPoints="1"/>
          </p:cNvSpPr>
          <p:nvPr/>
        </p:nvSpPr>
        <p:spPr bwMode="auto">
          <a:xfrm>
            <a:off x="988274" y="2569220"/>
            <a:ext cx="358799" cy="358800"/>
          </a:xfrm>
          <a:custGeom>
            <a:avLst/>
            <a:gdLst>
              <a:gd name="T0" fmla="*/ 64 w 128"/>
              <a:gd name="T1" fmla="*/ 0 h 128"/>
              <a:gd name="T2" fmla="*/ 0 w 128"/>
              <a:gd name="T3" fmla="*/ 64 h 128"/>
              <a:gd name="T4" fmla="*/ 64 w 128"/>
              <a:gd name="T5" fmla="*/ 128 h 128"/>
              <a:gd name="T6" fmla="*/ 128 w 128"/>
              <a:gd name="T7" fmla="*/ 64 h 128"/>
              <a:gd name="T8" fmla="*/ 64 w 128"/>
              <a:gd name="T9" fmla="*/ 0 h 128"/>
              <a:gd name="T10" fmla="*/ 118 w 128"/>
              <a:gd name="T11" fmla="*/ 48 h 128"/>
              <a:gd name="T12" fmla="*/ 97 w 128"/>
              <a:gd name="T13" fmla="*/ 33 h 128"/>
              <a:gd name="T14" fmla="*/ 82 w 128"/>
              <a:gd name="T15" fmla="*/ 11 h 128"/>
              <a:gd name="T16" fmla="*/ 118 w 128"/>
              <a:gd name="T17" fmla="*/ 48 h 128"/>
              <a:gd name="T18" fmla="*/ 96 w 128"/>
              <a:gd name="T19" fmla="*/ 64 h 128"/>
              <a:gd name="T20" fmla="*/ 94 w 128"/>
              <a:gd name="T21" fmla="*/ 81 h 128"/>
              <a:gd name="T22" fmla="*/ 65 w 128"/>
              <a:gd name="T23" fmla="*/ 75 h 128"/>
              <a:gd name="T24" fmla="*/ 36 w 128"/>
              <a:gd name="T25" fmla="*/ 81 h 128"/>
              <a:gd name="T26" fmla="*/ 34 w 128"/>
              <a:gd name="T27" fmla="*/ 64 h 128"/>
              <a:gd name="T28" fmla="*/ 39 w 128"/>
              <a:gd name="T29" fmla="*/ 39 h 128"/>
              <a:gd name="T30" fmla="*/ 65 w 128"/>
              <a:gd name="T31" fmla="*/ 33 h 128"/>
              <a:gd name="T32" fmla="*/ 91 w 128"/>
              <a:gd name="T33" fmla="*/ 39 h 128"/>
              <a:gd name="T34" fmla="*/ 96 w 128"/>
              <a:gd name="T35" fmla="*/ 64 h 128"/>
              <a:gd name="T36" fmla="*/ 65 w 128"/>
              <a:gd name="T37" fmla="*/ 8 h 128"/>
              <a:gd name="T38" fmla="*/ 68 w 128"/>
              <a:gd name="T39" fmla="*/ 8 h 128"/>
              <a:gd name="T40" fmla="*/ 87 w 128"/>
              <a:gd name="T41" fmla="*/ 29 h 128"/>
              <a:gd name="T42" fmla="*/ 65 w 128"/>
              <a:gd name="T43" fmla="*/ 26 h 128"/>
              <a:gd name="T44" fmla="*/ 45 w 128"/>
              <a:gd name="T45" fmla="*/ 29 h 128"/>
              <a:gd name="T46" fmla="*/ 65 w 128"/>
              <a:gd name="T47" fmla="*/ 8 h 128"/>
              <a:gd name="T48" fmla="*/ 50 w 128"/>
              <a:gd name="T49" fmla="*/ 10 h 128"/>
              <a:gd name="T50" fmla="*/ 34 w 128"/>
              <a:gd name="T51" fmla="*/ 33 h 128"/>
              <a:gd name="T52" fmla="*/ 10 w 128"/>
              <a:gd name="T53" fmla="*/ 51 h 128"/>
              <a:gd name="T54" fmla="*/ 50 w 128"/>
              <a:gd name="T55" fmla="*/ 10 h 128"/>
              <a:gd name="T56" fmla="*/ 16 w 128"/>
              <a:gd name="T57" fmla="*/ 93 h 128"/>
              <a:gd name="T58" fmla="*/ 8 w 128"/>
              <a:gd name="T59" fmla="*/ 65 h 128"/>
              <a:gd name="T60" fmla="*/ 30 w 128"/>
              <a:gd name="T61" fmla="*/ 44 h 128"/>
              <a:gd name="T62" fmla="*/ 27 w 128"/>
              <a:gd name="T63" fmla="*/ 64 h 128"/>
              <a:gd name="T64" fmla="*/ 29 w 128"/>
              <a:gd name="T65" fmla="*/ 84 h 128"/>
              <a:gd name="T66" fmla="*/ 16 w 128"/>
              <a:gd name="T67" fmla="*/ 93 h 128"/>
              <a:gd name="T68" fmla="*/ 20 w 128"/>
              <a:gd name="T69" fmla="*/ 99 h 128"/>
              <a:gd name="T70" fmla="*/ 32 w 128"/>
              <a:gd name="T71" fmla="*/ 91 h 128"/>
              <a:gd name="T72" fmla="*/ 50 w 128"/>
              <a:gd name="T73" fmla="*/ 119 h 128"/>
              <a:gd name="T74" fmla="*/ 20 w 128"/>
              <a:gd name="T75" fmla="*/ 99 h 128"/>
              <a:gd name="T76" fmla="*/ 68 w 128"/>
              <a:gd name="T77" fmla="*/ 121 h 128"/>
              <a:gd name="T78" fmla="*/ 65 w 128"/>
              <a:gd name="T79" fmla="*/ 121 h 128"/>
              <a:gd name="T80" fmla="*/ 39 w 128"/>
              <a:gd name="T81" fmla="*/ 88 h 128"/>
              <a:gd name="T82" fmla="*/ 65 w 128"/>
              <a:gd name="T83" fmla="*/ 83 h 128"/>
              <a:gd name="T84" fmla="*/ 92 w 128"/>
              <a:gd name="T85" fmla="*/ 88 h 128"/>
              <a:gd name="T86" fmla="*/ 68 w 128"/>
              <a:gd name="T87" fmla="*/ 121 h 128"/>
              <a:gd name="T88" fmla="*/ 82 w 128"/>
              <a:gd name="T89" fmla="*/ 118 h 128"/>
              <a:gd name="T90" fmla="*/ 99 w 128"/>
              <a:gd name="T91" fmla="*/ 91 h 128"/>
              <a:gd name="T92" fmla="*/ 109 w 128"/>
              <a:gd name="T93" fmla="*/ 98 h 128"/>
              <a:gd name="T94" fmla="*/ 82 w 128"/>
              <a:gd name="T95" fmla="*/ 118 h 128"/>
              <a:gd name="T96" fmla="*/ 101 w 128"/>
              <a:gd name="T97" fmla="*/ 84 h 128"/>
              <a:gd name="T98" fmla="*/ 104 w 128"/>
              <a:gd name="T99" fmla="*/ 64 h 128"/>
              <a:gd name="T100" fmla="*/ 101 w 128"/>
              <a:gd name="T101" fmla="*/ 44 h 128"/>
              <a:gd name="T102" fmla="*/ 121 w 128"/>
              <a:gd name="T103" fmla="*/ 62 h 128"/>
              <a:gd name="T104" fmla="*/ 121 w 128"/>
              <a:gd name="T105" fmla="*/ 64 h 128"/>
              <a:gd name="T106" fmla="*/ 114 w 128"/>
              <a:gd name="T107" fmla="*/ 92 h 128"/>
              <a:gd name="T108" fmla="*/ 101 w 128"/>
              <a:gd name="T109" fmla="*/ 8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8" h="128">
                <a:moveTo>
                  <a:pt x="64" y="0"/>
                </a:moveTo>
                <a:cubicBezTo>
                  <a:pt x="29" y="0"/>
                  <a:pt x="0" y="29"/>
                  <a:pt x="0" y="64"/>
                </a:cubicBezTo>
                <a:cubicBezTo>
                  <a:pt x="0" y="100"/>
                  <a:pt x="29" y="128"/>
                  <a:pt x="64" y="128"/>
                </a:cubicBezTo>
                <a:cubicBezTo>
                  <a:pt x="100" y="128"/>
                  <a:pt x="128" y="100"/>
                  <a:pt x="128" y="64"/>
                </a:cubicBezTo>
                <a:cubicBezTo>
                  <a:pt x="128" y="29"/>
                  <a:pt x="100" y="0"/>
                  <a:pt x="64" y="0"/>
                </a:cubicBezTo>
                <a:close/>
                <a:moveTo>
                  <a:pt x="118" y="48"/>
                </a:moveTo>
                <a:cubicBezTo>
                  <a:pt x="112" y="42"/>
                  <a:pt x="105" y="37"/>
                  <a:pt x="97" y="33"/>
                </a:cubicBezTo>
                <a:cubicBezTo>
                  <a:pt x="93" y="25"/>
                  <a:pt x="88" y="17"/>
                  <a:pt x="82" y="11"/>
                </a:cubicBezTo>
                <a:cubicBezTo>
                  <a:pt x="99" y="17"/>
                  <a:pt x="113" y="30"/>
                  <a:pt x="118" y="48"/>
                </a:cubicBezTo>
                <a:close/>
                <a:moveTo>
                  <a:pt x="96" y="64"/>
                </a:moveTo>
                <a:cubicBezTo>
                  <a:pt x="96" y="70"/>
                  <a:pt x="96" y="76"/>
                  <a:pt x="94" y="81"/>
                </a:cubicBezTo>
                <a:cubicBezTo>
                  <a:pt x="85" y="77"/>
                  <a:pt x="76" y="75"/>
                  <a:pt x="65" y="75"/>
                </a:cubicBezTo>
                <a:cubicBezTo>
                  <a:pt x="55" y="75"/>
                  <a:pt x="45" y="77"/>
                  <a:pt x="36" y="81"/>
                </a:cubicBezTo>
                <a:cubicBezTo>
                  <a:pt x="35" y="76"/>
                  <a:pt x="34" y="70"/>
                  <a:pt x="34" y="64"/>
                </a:cubicBezTo>
                <a:cubicBezTo>
                  <a:pt x="34" y="55"/>
                  <a:pt x="36" y="47"/>
                  <a:pt x="39" y="39"/>
                </a:cubicBezTo>
                <a:cubicBezTo>
                  <a:pt x="47" y="35"/>
                  <a:pt x="56" y="33"/>
                  <a:pt x="65" y="33"/>
                </a:cubicBezTo>
                <a:cubicBezTo>
                  <a:pt x="75" y="33"/>
                  <a:pt x="83" y="35"/>
                  <a:pt x="91" y="39"/>
                </a:cubicBezTo>
                <a:cubicBezTo>
                  <a:pt x="95" y="47"/>
                  <a:pt x="96" y="55"/>
                  <a:pt x="96" y="64"/>
                </a:cubicBezTo>
                <a:close/>
                <a:moveTo>
                  <a:pt x="65" y="8"/>
                </a:moveTo>
                <a:cubicBezTo>
                  <a:pt x="66" y="8"/>
                  <a:pt x="67" y="8"/>
                  <a:pt x="68" y="8"/>
                </a:cubicBezTo>
                <a:cubicBezTo>
                  <a:pt x="75" y="14"/>
                  <a:pt x="82" y="21"/>
                  <a:pt x="87" y="29"/>
                </a:cubicBezTo>
                <a:cubicBezTo>
                  <a:pt x="80" y="27"/>
                  <a:pt x="73" y="26"/>
                  <a:pt x="65" y="26"/>
                </a:cubicBezTo>
                <a:cubicBezTo>
                  <a:pt x="58" y="26"/>
                  <a:pt x="51" y="27"/>
                  <a:pt x="45" y="29"/>
                </a:cubicBezTo>
                <a:cubicBezTo>
                  <a:pt x="50" y="20"/>
                  <a:pt x="57" y="13"/>
                  <a:pt x="65" y="8"/>
                </a:cubicBezTo>
                <a:close/>
                <a:moveTo>
                  <a:pt x="50" y="10"/>
                </a:moveTo>
                <a:cubicBezTo>
                  <a:pt x="43" y="16"/>
                  <a:pt x="38" y="24"/>
                  <a:pt x="34" y="33"/>
                </a:cubicBezTo>
                <a:cubicBezTo>
                  <a:pt x="25" y="37"/>
                  <a:pt x="16" y="43"/>
                  <a:pt x="10" y="51"/>
                </a:cubicBezTo>
                <a:cubicBezTo>
                  <a:pt x="15" y="31"/>
                  <a:pt x="30" y="15"/>
                  <a:pt x="50" y="10"/>
                </a:cubicBezTo>
                <a:close/>
                <a:moveTo>
                  <a:pt x="16" y="93"/>
                </a:moveTo>
                <a:cubicBezTo>
                  <a:pt x="11" y="85"/>
                  <a:pt x="8" y="75"/>
                  <a:pt x="8" y="65"/>
                </a:cubicBezTo>
                <a:cubicBezTo>
                  <a:pt x="13" y="57"/>
                  <a:pt x="21" y="49"/>
                  <a:pt x="30" y="44"/>
                </a:cubicBezTo>
                <a:cubicBezTo>
                  <a:pt x="28" y="50"/>
                  <a:pt x="27" y="57"/>
                  <a:pt x="27" y="64"/>
                </a:cubicBezTo>
                <a:cubicBezTo>
                  <a:pt x="27" y="71"/>
                  <a:pt x="28" y="78"/>
                  <a:pt x="29" y="84"/>
                </a:cubicBezTo>
                <a:cubicBezTo>
                  <a:pt x="25" y="87"/>
                  <a:pt x="20" y="90"/>
                  <a:pt x="16" y="93"/>
                </a:cubicBezTo>
                <a:close/>
                <a:moveTo>
                  <a:pt x="20" y="99"/>
                </a:moveTo>
                <a:cubicBezTo>
                  <a:pt x="24" y="96"/>
                  <a:pt x="28" y="94"/>
                  <a:pt x="32" y="91"/>
                </a:cubicBezTo>
                <a:cubicBezTo>
                  <a:pt x="36" y="102"/>
                  <a:pt x="42" y="111"/>
                  <a:pt x="50" y="119"/>
                </a:cubicBezTo>
                <a:cubicBezTo>
                  <a:pt x="38" y="116"/>
                  <a:pt x="28" y="109"/>
                  <a:pt x="20" y="99"/>
                </a:cubicBezTo>
                <a:close/>
                <a:moveTo>
                  <a:pt x="68" y="121"/>
                </a:moveTo>
                <a:cubicBezTo>
                  <a:pt x="67" y="121"/>
                  <a:pt x="66" y="121"/>
                  <a:pt x="65" y="121"/>
                </a:cubicBezTo>
                <a:cubicBezTo>
                  <a:pt x="53" y="113"/>
                  <a:pt x="44" y="102"/>
                  <a:pt x="39" y="88"/>
                </a:cubicBezTo>
                <a:cubicBezTo>
                  <a:pt x="47" y="85"/>
                  <a:pt x="56" y="83"/>
                  <a:pt x="65" y="83"/>
                </a:cubicBezTo>
                <a:cubicBezTo>
                  <a:pt x="75" y="83"/>
                  <a:pt x="84" y="85"/>
                  <a:pt x="92" y="88"/>
                </a:cubicBezTo>
                <a:cubicBezTo>
                  <a:pt x="87" y="101"/>
                  <a:pt x="79" y="113"/>
                  <a:pt x="68" y="121"/>
                </a:cubicBezTo>
                <a:close/>
                <a:moveTo>
                  <a:pt x="82" y="118"/>
                </a:moveTo>
                <a:cubicBezTo>
                  <a:pt x="89" y="110"/>
                  <a:pt x="95" y="101"/>
                  <a:pt x="99" y="91"/>
                </a:cubicBezTo>
                <a:cubicBezTo>
                  <a:pt x="103" y="93"/>
                  <a:pt x="106" y="96"/>
                  <a:pt x="109" y="98"/>
                </a:cubicBezTo>
                <a:cubicBezTo>
                  <a:pt x="103" y="107"/>
                  <a:pt x="93" y="114"/>
                  <a:pt x="82" y="118"/>
                </a:cubicBezTo>
                <a:close/>
                <a:moveTo>
                  <a:pt x="101" y="84"/>
                </a:moveTo>
                <a:cubicBezTo>
                  <a:pt x="103" y="78"/>
                  <a:pt x="104" y="71"/>
                  <a:pt x="104" y="64"/>
                </a:cubicBezTo>
                <a:cubicBezTo>
                  <a:pt x="104" y="57"/>
                  <a:pt x="103" y="50"/>
                  <a:pt x="101" y="44"/>
                </a:cubicBezTo>
                <a:cubicBezTo>
                  <a:pt x="109" y="48"/>
                  <a:pt x="116" y="55"/>
                  <a:pt x="121" y="62"/>
                </a:cubicBezTo>
                <a:cubicBezTo>
                  <a:pt x="121" y="63"/>
                  <a:pt x="121" y="64"/>
                  <a:pt x="121" y="64"/>
                </a:cubicBezTo>
                <a:cubicBezTo>
                  <a:pt x="121" y="75"/>
                  <a:pt x="118" y="84"/>
                  <a:pt x="114" y="92"/>
                </a:cubicBezTo>
                <a:cubicBezTo>
                  <a:pt x="110" y="89"/>
                  <a:pt x="106" y="86"/>
                  <a:pt x="101" y="84"/>
                </a:cubicBezTo>
                <a:close/>
              </a:path>
            </a:pathLst>
          </a:custGeom>
          <a:solidFill>
            <a:sysClr val="window" lastClr="FFFFFF"/>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grpSp>
        <p:nvGrpSpPr>
          <p:cNvPr id="25" name="Group 42">
            <a:extLst>
              <a:ext uri="{FF2B5EF4-FFF2-40B4-BE49-F238E27FC236}">
                <a16:creationId xmlns:a16="http://schemas.microsoft.com/office/drawing/2014/main" id="{AD8ED13C-AE2E-4671-9A75-C2C326A06367}"/>
              </a:ext>
            </a:extLst>
          </p:cNvPr>
          <p:cNvGrpSpPr/>
          <p:nvPr/>
        </p:nvGrpSpPr>
        <p:grpSpPr>
          <a:xfrm>
            <a:off x="2263524" y="1617060"/>
            <a:ext cx="439724" cy="262919"/>
            <a:chOff x="7037388" y="3643313"/>
            <a:chExt cx="762000" cy="455613"/>
          </a:xfrm>
          <a:solidFill>
            <a:sysClr val="window" lastClr="FFFFFF"/>
          </a:solidFill>
        </p:grpSpPr>
        <p:sp>
          <p:nvSpPr>
            <p:cNvPr id="26" name="Freeform 43">
              <a:extLst>
                <a:ext uri="{FF2B5EF4-FFF2-40B4-BE49-F238E27FC236}">
                  <a16:creationId xmlns:a16="http://schemas.microsoft.com/office/drawing/2014/main" id="{3D874456-6FB7-4F48-9978-5248D4E606A5}"/>
                </a:ext>
              </a:extLst>
            </p:cNvPr>
            <p:cNvSpPr>
              <a:spLocks/>
            </p:cNvSpPr>
            <p:nvPr/>
          </p:nvSpPr>
          <p:spPr bwMode="auto">
            <a:xfrm>
              <a:off x="7037388" y="3643313"/>
              <a:ext cx="601663" cy="455613"/>
            </a:xfrm>
            <a:custGeom>
              <a:avLst/>
              <a:gdLst>
                <a:gd name="T0" fmla="*/ 110 w 158"/>
                <a:gd name="T1" fmla="*/ 55 h 118"/>
                <a:gd name="T2" fmla="*/ 109 w 158"/>
                <a:gd name="T3" fmla="*/ 50 h 118"/>
                <a:gd name="T4" fmla="*/ 119 w 158"/>
                <a:gd name="T5" fmla="*/ 33 h 118"/>
                <a:gd name="T6" fmla="*/ 119 w 158"/>
                <a:gd name="T7" fmla="*/ 24 h 118"/>
                <a:gd name="T8" fmla="*/ 119 w 158"/>
                <a:gd name="T9" fmla="*/ 16 h 118"/>
                <a:gd name="T10" fmla="*/ 118 w 158"/>
                <a:gd name="T11" fmla="*/ 15 h 118"/>
                <a:gd name="T12" fmla="*/ 117 w 158"/>
                <a:gd name="T13" fmla="*/ 8 h 118"/>
                <a:gd name="T14" fmla="*/ 99 w 158"/>
                <a:gd name="T15" fmla="*/ 0 h 118"/>
                <a:gd name="T16" fmla="*/ 81 w 158"/>
                <a:gd name="T17" fmla="*/ 5 h 118"/>
                <a:gd name="T18" fmla="*/ 78 w 158"/>
                <a:gd name="T19" fmla="*/ 13 h 118"/>
                <a:gd name="T20" fmla="*/ 77 w 158"/>
                <a:gd name="T21" fmla="*/ 15 h 118"/>
                <a:gd name="T22" fmla="*/ 77 w 158"/>
                <a:gd name="T23" fmla="*/ 23 h 118"/>
                <a:gd name="T24" fmla="*/ 77 w 158"/>
                <a:gd name="T25" fmla="*/ 32 h 118"/>
                <a:gd name="T26" fmla="*/ 87 w 158"/>
                <a:gd name="T27" fmla="*/ 49 h 118"/>
                <a:gd name="T28" fmla="*/ 86 w 158"/>
                <a:gd name="T29" fmla="*/ 55 h 118"/>
                <a:gd name="T30" fmla="*/ 69 w 158"/>
                <a:gd name="T31" fmla="*/ 63 h 118"/>
                <a:gd name="T32" fmla="*/ 52 w 158"/>
                <a:gd name="T33" fmla="*/ 56 h 118"/>
                <a:gd name="T34" fmla="*/ 51 w 158"/>
                <a:gd name="T35" fmla="*/ 52 h 118"/>
                <a:gd name="T36" fmla="*/ 58 w 158"/>
                <a:gd name="T37" fmla="*/ 38 h 118"/>
                <a:gd name="T38" fmla="*/ 59 w 158"/>
                <a:gd name="T39" fmla="*/ 32 h 118"/>
                <a:gd name="T40" fmla="*/ 58 w 158"/>
                <a:gd name="T41" fmla="*/ 18 h 118"/>
                <a:gd name="T42" fmla="*/ 44 w 158"/>
                <a:gd name="T43" fmla="*/ 12 h 118"/>
                <a:gd name="T44" fmla="*/ 29 w 158"/>
                <a:gd name="T45" fmla="*/ 16 h 118"/>
                <a:gd name="T46" fmla="*/ 26 w 158"/>
                <a:gd name="T47" fmla="*/ 31 h 118"/>
                <a:gd name="T48" fmla="*/ 27 w 158"/>
                <a:gd name="T49" fmla="*/ 38 h 118"/>
                <a:gd name="T50" fmla="*/ 34 w 158"/>
                <a:gd name="T51" fmla="*/ 51 h 118"/>
                <a:gd name="T52" fmla="*/ 33 w 158"/>
                <a:gd name="T53" fmla="*/ 56 h 118"/>
                <a:gd name="T54" fmla="*/ 8 w 158"/>
                <a:gd name="T55" fmla="*/ 70 h 118"/>
                <a:gd name="T56" fmla="*/ 3 w 158"/>
                <a:gd name="T57" fmla="*/ 89 h 118"/>
                <a:gd name="T58" fmla="*/ 41 w 158"/>
                <a:gd name="T59" fmla="*/ 99 h 118"/>
                <a:gd name="T60" fmla="*/ 48 w 158"/>
                <a:gd name="T61" fmla="*/ 76 h 118"/>
                <a:gd name="T62" fmla="*/ 57 w 158"/>
                <a:gd name="T63" fmla="*/ 70 h 118"/>
                <a:gd name="T64" fmla="*/ 53 w 158"/>
                <a:gd name="T65" fmla="*/ 73 h 118"/>
                <a:gd name="T66" fmla="*/ 47 w 158"/>
                <a:gd name="T67" fmla="*/ 99 h 118"/>
                <a:gd name="T68" fmla="*/ 155 w 158"/>
                <a:gd name="T69" fmla="*/ 99 h 118"/>
                <a:gd name="T70" fmla="*/ 150 w 158"/>
                <a:gd name="T71" fmla="*/ 78 h 118"/>
                <a:gd name="T72" fmla="*/ 110 w 158"/>
                <a:gd name="T73" fmla="*/ 55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8" h="118">
                  <a:moveTo>
                    <a:pt x="110" y="55"/>
                  </a:moveTo>
                  <a:cubicBezTo>
                    <a:pt x="109" y="50"/>
                    <a:pt x="109" y="50"/>
                    <a:pt x="109" y="50"/>
                  </a:cubicBezTo>
                  <a:cubicBezTo>
                    <a:pt x="113" y="47"/>
                    <a:pt x="117" y="42"/>
                    <a:pt x="119" y="33"/>
                  </a:cubicBezTo>
                  <a:cubicBezTo>
                    <a:pt x="122" y="27"/>
                    <a:pt x="119" y="24"/>
                    <a:pt x="119" y="24"/>
                  </a:cubicBezTo>
                  <a:cubicBezTo>
                    <a:pt x="119" y="16"/>
                    <a:pt x="119" y="16"/>
                    <a:pt x="119" y="16"/>
                  </a:cubicBezTo>
                  <a:cubicBezTo>
                    <a:pt x="119" y="16"/>
                    <a:pt x="118" y="15"/>
                    <a:pt x="118" y="15"/>
                  </a:cubicBezTo>
                  <a:cubicBezTo>
                    <a:pt x="118" y="13"/>
                    <a:pt x="118" y="10"/>
                    <a:pt x="117" y="8"/>
                  </a:cubicBezTo>
                  <a:cubicBezTo>
                    <a:pt x="114" y="5"/>
                    <a:pt x="110" y="1"/>
                    <a:pt x="99" y="0"/>
                  </a:cubicBezTo>
                  <a:cubicBezTo>
                    <a:pt x="92" y="0"/>
                    <a:pt x="84" y="3"/>
                    <a:pt x="81" y="5"/>
                  </a:cubicBezTo>
                  <a:cubicBezTo>
                    <a:pt x="80" y="7"/>
                    <a:pt x="79" y="10"/>
                    <a:pt x="78" y="13"/>
                  </a:cubicBezTo>
                  <a:cubicBezTo>
                    <a:pt x="78" y="13"/>
                    <a:pt x="78" y="14"/>
                    <a:pt x="77" y="15"/>
                  </a:cubicBezTo>
                  <a:cubicBezTo>
                    <a:pt x="77" y="23"/>
                    <a:pt x="77" y="23"/>
                    <a:pt x="77" y="23"/>
                  </a:cubicBezTo>
                  <a:cubicBezTo>
                    <a:pt x="77" y="23"/>
                    <a:pt x="74" y="27"/>
                    <a:pt x="77" y="32"/>
                  </a:cubicBezTo>
                  <a:cubicBezTo>
                    <a:pt x="79" y="41"/>
                    <a:pt x="83" y="46"/>
                    <a:pt x="87" y="49"/>
                  </a:cubicBezTo>
                  <a:cubicBezTo>
                    <a:pt x="86" y="55"/>
                    <a:pt x="86" y="55"/>
                    <a:pt x="86" y="55"/>
                  </a:cubicBezTo>
                  <a:cubicBezTo>
                    <a:pt x="84" y="56"/>
                    <a:pt x="76" y="60"/>
                    <a:pt x="69" y="63"/>
                  </a:cubicBezTo>
                  <a:cubicBezTo>
                    <a:pt x="61" y="59"/>
                    <a:pt x="52" y="56"/>
                    <a:pt x="52" y="56"/>
                  </a:cubicBezTo>
                  <a:cubicBezTo>
                    <a:pt x="51" y="52"/>
                    <a:pt x="51" y="52"/>
                    <a:pt x="51" y="52"/>
                  </a:cubicBezTo>
                  <a:cubicBezTo>
                    <a:pt x="54" y="50"/>
                    <a:pt x="57" y="46"/>
                    <a:pt x="58" y="38"/>
                  </a:cubicBezTo>
                  <a:cubicBezTo>
                    <a:pt x="59" y="37"/>
                    <a:pt x="59" y="34"/>
                    <a:pt x="59" y="32"/>
                  </a:cubicBezTo>
                  <a:cubicBezTo>
                    <a:pt x="59" y="30"/>
                    <a:pt x="60" y="23"/>
                    <a:pt x="58" y="18"/>
                  </a:cubicBezTo>
                  <a:cubicBezTo>
                    <a:pt x="56" y="16"/>
                    <a:pt x="52" y="13"/>
                    <a:pt x="44" y="12"/>
                  </a:cubicBezTo>
                  <a:cubicBezTo>
                    <a:pt x="38" y="12"/>
                    <a:pt x="32" y="14"/>
                    <a:pt x="29" y="16"/>
                  </a:cubicBezTo>
                  <a:cubicBezTo>
                    <a:pt x="26" y="20"/>
                    <a:pt x="26" y="27"/>
                    <a:pt x="26" y="31"/>
                  </a:cubicBezTo>
                  <a:cubicBezTo>
                    <a:pt x="25" y="33"/>
                    <a:pt x="25" y="36"/>
                    <a:pt x="27" y="38"/>
                  </a:cubicBezTo>
                  <a:cubicBezTo>
                    <a:pt x="28" y="45"/>
                    <a:pt x="31" y="49"/>
                    <a:pt x="34" y="51"/>
                  </a:cubicBezTo>
                  <a:cubicBezTo>
                    <a:pt x="33" y="56"/>
                    <a:pt x="33" y="56"/>
                    <a:pt x="33" y="56"/>
                  </a:cubicBezTo>
                  <a:cubicBezTo>
                    <a:pt x="33" y="56"/>
                    <a:pt x="13" y="65"/>
                    <a:pt x="8" y="70"/>
                  </a:cubicBezTo>
                  <a:cubicBezTo>
                    <a:pt x="4" y="73"/>
                    <a:pt x="0" y="85"/>
                    <a:pt x="3" y="89"/>
                  </a:cubicBezTo>
                  <a:cubicBezTo>
                    <a:pt x="14" y="94"/>
                    <a:pt x="27" y="98"/>
                    <a:pt x="41" y="99"/>
                  </a:cubicBezTo>
                  <a:cubicBezTo>
                    <a:pt x="40" y="91"/>
                    <a:pt x="44" y="80"/>
                    <a:pt x="48" y="76"/>
                  </a:cubicBezTo>
                  <a:cubicBezTo>
                    <a:pt x="50" y="75"/>
                    <a:pt x="53" y="73"/>
                    <a:pt x="57" y="70"/>
                  </a:cubicBezTo>
                  <a:cubicBezTo>
                    <a:pt x="55" y="72"/>
                    <a:pt x="54" y="73"/>
                    <a:pt x="53" y="73"/>
                  </a:cubicBezTo>
                  <a:cubicBezTo>
                    <a:pt x="47" y="78"/>
                    <a:pt x="43" y="93"/>
                    <a:pt x="47" y="99"/>
                  </a:cubicBezTo>
                  <a:cubicBezTo>
                    <a:pt x="75" y="113"/>
                    <a:pt x="119" y="118"/>
                    <a:pt x="155" y="99"/>
                  </a:cubicBezTo>
                  <a:cubicBezTo>
                    <a:pt x="158" y="94"/>
                    <a:pt x="153" y="82"/>
                    <a:pt x="150" y="78"/>
                  </a:cubicBezTo>
                  <a:cubicBezTo>
                    <a:pt x="144" y="69"/>
                    <a:pt x="121" y="57"/>
                    <a:pt x="110"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27" name="Freeform 44">
              <a:extLst>
                <a:ext uri="{FF2B5EF4-FFF2-40B4-BE49-F238E27FC236}">
                  <a16:creationId xmlns:a16="http://schemas.microsoft.com/office/drawing/2014/main" id="{274658BC-BDC2-4ED8-9DE3-AEEF4BE52591}"/>
                </a:ext>
              </a:extLst>
            </p:cNvPr>
            <p:cNvSpPr>
              <a:spLocks/>
            </p:cNvSpPr>
            <p:nvPr/>
          </p:nvSpPr>
          <p:spPr bwMode="auto">
            <a:xfrm>
              <a:off x="7532688" y="3686176"/>
              <a:ext cx="266700" cy="331788"/>
            </a:xfrm>
            <a:custGeom>
              <a:avLst/>
              <a:gdLst>
                <a:gd name="T0" fmla="*/ 62 w 70"/>
                <a:gd name="T1" fmla="*/ 57 h 86"/>
                <a:gd name="T2" fmla="*/ 37 w 70"/>
                <a:gd name="T3" fmla="*/ 44 h 86"/>
                <a:gd name="T4" fmla="*/ 36 w 70"/>
                <a:gd name="T5" fmla="*/ 39 h 86"/>
                <a:gd name="T6" fmla="*/ 43 w 70"/>
                <a:gd name="T7" fmla="*/ 26 h 86"/>
                <a:gd name="T8" fmla="*/ 44 w 70"/>
                <a:gd name="T9" fmla="*/ 19 h 86"/>
                <a:gd name="T10" fmla="*/ 41 w 70"/>
                <a:gd name="T11" fmla="*/ 4 h 86"/>
                <a:gd name="T12" fmla="*/ 26 w 70"/>
                <a:gd name="T13" fmla="*/ 0 h 86"/>
                <a:gd name="T14" fmla="*/ 12 w 70"/>
                <a:gd name="T15" fmla="*/ 6 h 86"/>
                <a:gd name="T16" fmla="*/ 11 w 70"/>
                <a:gd name="T17" fmla="*/ 20 h 86"/>
                <a:gd name="T18" fmla="*/ 12 w 70"/>
                <a:gd name="T19" fmla="*/ 26 h 86"/>
                <a:gd name="T20" fmla="*/ 19 w 70"/>
                <a:gd name="T21" fmla="*/ 40 h 86"/>
                <a:gd name="T22" fmla="*/ 18 w 70"/>
                <a:gd name="T23" fmla="*/ 44 h 86"/>
                <a:gd name="T24" fmla="*/ 0 w 70"/>
                <a:gd name="T25" fmla="*/ 52 h 86"/>
                <a:gd name="T26" fmla="*/ 22 w 70"/>
                <a:gd name="T27" fmla="*/ 64 h 86"/>
                <a:gd name="T28" fmla="*/ 29 w 70"/>
                <a:gd name="T29" fmla="*/ 86 h 86"/>
                <a:gd name="T30" fmla="*/ 67 w 70"/>
                <a:gd name="T31" fmla="*/ 77 h 86"/>
                <a:gd name="T32" fmla="*/ 62 w 70"/>
                <a:gd name="T33" fmla="*/ 57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0" h="86">
                  <a:moveTo>
                    <a:pt x="62" y="57"/>
                  </a:moveTo>
                  <a:cubicBezTo>
                    <a:pt x="57" y="53"/>
                    <a:pt x="37" y="44"/>
                    <a:pt x="37" y="44"/>
                  </a:cubicBezTo>
                  <a:cubicBezTo>
                    <a:pt x="36" y="39"/>
                    <a:pt x="36" y="39"/>
                    <a:pt x="36" y="39"/>
                  </a:cubicBezTo>
                  <a:cubicBezTo>
                    <a:pt x="39" y="37"/>
                    <a:pt x="42" y="33"/>
                    <a:pt x="43" y="26"/>
                  </a:cubicBezTo>
                  <a:cubicBezTo>
                    <a:pt x="45" y="24"/>
                    <a:pt x="45" y="21"/>
                    <a:pt x="44" y="19"/>
                  </a:cubicBezTo>
                  <a:cubicBezTo>
                    <a:pt x="44" y="15"/>
                    <a:pt x="44" y="8"/>
                    <a:pt x="41" y="4"/>
                  </a:cubicBezTo>
                  <a:cubicBezTo>
                    <a:pt x="39" y="2"/>
                    <a:pt x="32" y="0"/>
                    <a:pt x="26" y="0"/>
                  </a:cubicBezTo>
                  <a:cubicBezTo>
                    <a:pt x="18" y="0"/>
                    <a:pt x="14" y="4"/>
                    <a:pt x="12" y="6"/>
                  </a:cubicBezTo>
                  <a:cubicBezTo>
                    <a:pt x="10" y="11"/>
                    <a:pt x="11" y="18"/>
                    <a:pt x="11" y="20"/>
                  </a:cubicBezTo>
                  <a:cubicBezTo>
                    <a:pt x="11" y="22"/>
                    <a:pt x="11" y="25"/>
                    <a:pt x="12" y="26"/>
                  </a:cubicBezTo>
                  <a:cubicBezTo>
                    <a:pt x="13" y="34"/>
                    <a:pt x="16" y="37"/>
                    <a:pt x="19" y="40"/>
                  </a:cubicBezTo>
                  <a:cubicBezTo>
                    <a:pt x="18" y="44"/>
                    <a:pt x="18" y="44"/>
                    <a:pt x="18" y="44"/>
                  </a:cubicBezTo>
                  <a:cubicBezTo>
                    <a:pt x="18" y="44"/>
                    <a:pt x="9" y="47"/>
                    <a:pt x="0" y="52"/>
                  </a:cubicBezTo>
                  <a:cubicBezTo>
                    <a:pt x="8" y="56"/>
                    <a:pt x="18" y="61"/>
                    <a:pt x="22" y="64"/>
                  </a:cubicBezTo>
                  <a:cubicBezTo>
                    <a:pt x="26" y="68"/>
                    <a:pt x="30" y="79"/>
                    <a:pt x="29" y="86"/>
                  </a:cubicBezTo>
                  <a:cubicBezTo>
                    <a:pt x="43" y="86"/>
                    <a:pt x="56" y="82"/>
                    <a:pt x="67" y="77"/>
                  </a:cubicBezTo>
                  <a:cubicBezTo>
                    <a:pt x="70" y="73"/>
                    <a:pt x="66" y="61"/>
                    <a:pt x="62" y="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grpSp>
      <p:sp>
        <p:nvSpPr>
          <p:cNvPr id="28" name="Title 1">
            <a:extLst>
              <a:ext uri="{FF2B5EF4-FFF2-40B4-BE49-F238E27FC236}">
                <a16:creationId xmlns:a16="http://schemas.microsoft.com/office/drawing/2014/main" id="{71F65F73-E775-419E-80C6-7391A9E83504}"/>
              </a:ext>
            </a:extLst>
          </p:cNvPr>
          <p:cNvSpPr txBox="1">
            <a:spLocks/>
          </p:cNvSpPr>
          <p:nvPr/>
        </p:nvSpPr>
        <p:spPr>
          <a:xfrm>
            <a:off x="0" y="0"/>
            <a:ext cx="9156032" cy="842212"/>
          </a:xfrm>
          <a:prstGeom prst="rect">
            <a:avLst/>
          </a:prstGeom>
          <a:gradFill rotWithShape="1">
            <a:gsLst>
              <a:gs pos="0">
                <a:srgbClr val="BB2326">
                  <a:satMod val="103000"/>
                  <a:lumMod val="102000"/>
                  <a:tint val="94000"/>
                </a:srgbClr>
              </a:gs>
              <a:gs pos="50000">
                <a:srgbClr val="BB2326">
                  <a:satMod val="110000"/>
                  <a:lumMod val="100000"/>
                  <a:shade val="100000"/>
                </a:srgbClr>
              </a:gs>
              <a:gs pos="100000">
                <a:srgbClr val="BB2326">
                  <a:lumMod val="99000"/>
                  <a:satMod val="120000"/>
                  <a:shade val="78000"/>
                </a:srgbClr>
              </a:gs>
            </a:gsLst>
            <a:lin ang="5400000" scaled="0"/>
          </a:gradFill>
          <a:ln w="6350" cap="flat" cmpd="sng" algn="ctr">
            <a:solidFill>
              <a:srgbClr val="BB2326"/>
            </a:solidFill>
            <a:prstDash val="solid"/>
            <a:miter lim="800000"/>
          </a:ln>
          <a:effectLst/>
        </p:spPr>
        <p:txBody>
          <a:bodyPr/>
          <a:lstStyle/>
          <a:p>
            <a:pPr marL="0" marR="0" lvl="0" indent="0" algn="ctr" defTabSz="914400" eaLnBrk="1" fontAlgn="auto" latinLnBrk="0" hangingPunct="1">
              <a:lnSpc>
                <a:spcPct val="90000"/>
              </a:lnSpc>
              <a:spcBef>
                <a:spcPts val="0"/>
              </a:spcBef>
              <a:spcAft>
                <a:spcPts val="0"/>
              </a:spcAft>
              <a:buClrTx/>
              <a:buSzTx/>
              <a:buFontTx/>
              <a:buNone/>
              <a:tabLst/>
              <a:defRPr/>
            </a:pPr>
            <a:r>
              <a:rPr lang="tr-TR" sz="4000" b="1" kern="0" dirty="0">
                <a:solidFill>
                  <a:prstClr val="white"/>
                </a:solidFill>
                <a:latin typeface="calibri"/>
              </a:rPr>
              <a:t>Ali </a:t>
            </a:r>
            <a:r>
              <a:rPr lang="tr-TR" sz="4000" b="1" kern="0" dirty="0" err="1">
                <a:solidFill>
                  <a:prstClr val="white"/>
                </a:solidFill>
                <a:latin typeface="calibri"/>
              </a:rPr>
              <a:t>Öztaylan</a:t>
            </a:r>
            <a:r>
              <a:rPr lang="tr-TR" sz="4000" b="1" kern="0" dirty="0">
                <a:solidFill>
                  <a:prstClr val="white"/>
                </a:solidFill>
                <a:latin typeface="calibri"/>
              </a:rPr>
              <a:t> Anadolu İmam Hatip Lisesi</a:t>
            </a:r>
            <a:endParaRPr lang="id-ID" sz="4000" kern="0" dirty="0">
              <a:solidFill>
                <a:prstClr val="white"/>
              </a:solidFill>
              <a:latin typeface="calibri"/>
            </a:endParaRPr>
          </a:p>
        </p:txBody>
      </p:sp>
      <p:sp>
        <p:nvSpPr>
          <p:cNvPr id="2" name="Dikdörtgen 1"/>
          <p:cNvSpPr/>
          <p:nvPr/>
        </p:nvSpPr>
        <p:spPr>
          <a:xfrm>
            <a:off x="148497" y="1247040"/>
            <a:ext cx="4572000" cy="2292935"/>
          </a:xfrm>
          <a:prstGeom prst="rect">
            <a:avLst/>
          </a:prstGeom>
        </p:spPr>
        <p:txBody>
          <a:bodyPr>
            <a:spAutoFit/>
          </a:bodyPr>
          <a:lstStyle/>
          <a:p>
            <a:pPr algn="just"/>
            <a:r>
              <a:rPr lang="tr-TR" b="1" dirty="0"/>
              <a:t>Okulumuz  Balıkesir ili Bandırma ilçesinde 2017 yılında Fen ve Sosyal Bilimler Programı uygulayan Anadolu İmam Hatip Lisesi olarak açılmıştır. İlk yıl 68 öğrenciyle Eğitim Öğretime başlayan okulumuz 2018 yılında proje okulu statüsünü kazanmıştır. Akabinde okulumuz bünyesinde sınavla öğrenci alan imam hatip ortaokulu kısmı da açılmıştır. Lise bölümünün ilk öğrencileri 2021 yılında mezun olmuşlardır. İlk mezunlarını 2020-2021 eğitim öğretim yılında veren okulumuz gerek lise gerekse ortaokul bölümlerindeki akademik, sosyal ve kültürel başarılarıyla bölgenin adından bahsedilen gözde bir okulu haline gelmiştir.</a:t>
            </a:r>
          </a:p>
        </p:txBody>
      </p:sp>
      <p:sp>
        <p:nvSpPr>
          <p:cNvPr id="9" name="Dikdörtgen 8"/>
          <p:cNvSpPr/>
          <p:nvPr/>
        </p:nvSpPr>
        <p:spPr>
          <a:xfrm>
            <a:off x="4720497" y="1130077"/>
            <a:ext cx="1854354" cy="307777"/>
          </a:xfrm>
          <a:prstGeom prst="rect">
            <a:avLst/>
          </a:prstGeom>
        </p:spPr>
        <p:txBody>
          <a:bodyPr wrap="none">
            <a:spAutoFit/>
          </a:bodyPr>
          <a:lstStyle/>
          <a:p>
            <a:r>
              <a:rPr lang="tr-TR" sz="1400" b="1" dirty="0">
                <a:solidFill>
                  <a:srgbClr val="FF0000"/>
                </a:solidFill>
                <a:ea typeface="Calibri" panose="020F0502020204030204" pitchFamily="34" charset="0"/>
                <a:cs typeface="Times New Roman" panose="02020603050405020304" pitchFamily="18" charset="0"/>
              </a:rPr>
              <a:t>Okul giriş-çıkış saatleri</a:t>
            </a:r>
            <a:endParaRPr lang="tr-TR" b="1" dirty="0">
              <a:solidFill>
                <a:srgbClr val="FF0000"/>
              </a:solidFill>
            </a:endParaRPr>
          </a:p>
        </p:txBody>
      </p:sp>
      <p:sp>
        <p:nvSpPr>
          <p:cNvPr id="10" name="Dikdörtgen 9"/>
          <p:cNvSpPr/>
          <p:nvPr/>
        </p:nvSpPr>
        <p:spPr>
          <a:xfrm>
            <a:off x="6616757" y="1130077"/>
            <a:ext cx="1043876" cy="276999"/>
          </a:xfrm>
          <a:prstGeom prst="rect">
            <a:avLst/>
          </a:prstGeom>
        </p:spPr>
        <p:txBody>
          <a:bodyPr wrap="none">
            <a:spAutoFit/>
          </a:bodyPr>
          <a:lstStyle/>
          <a:p>
            <a:r>
              <a:rPr lang="tr-TR" sz="1200" b="1" dirty="0" smtClean="0">
                <a:ea typeface="Calibri" panose="020F0502020204030204" pitchFamily="34" charset="0"/>
                <a:cs typeface="Times New Roman" panose="02020603050405020304" pitchFamily="18" charset="0"/>
              </a:rPr>
              <a:t>08:50 </a:t>
            </a:r>
            <a:r>
              <a:rPr lang="tr-TR" sz="1200" b="1" dirty="0">
                <a:ea typeface="Calibri" panose="020F0502020204030204" pitchFamily="34" charset="0"/>
                <a:cs typeface="Times New Roman" panose="02020603050405020304" pitchFamily="18" charset="0"/>
              </a:rPr>
              <a:t>– 16:00</a:t>
            </a:r>
            <a:endParaRPr lang="tr-TR" sz="1200" b="1" dirty="0"/>
          </a:p>
        </p:txBody>
      </p:sp>
      <p:sp>
        <p:nvSpPr>
          <p:cNvPr id="11" name="Dikdörtgen 10"/>
          <p:cNvSpPr/>
          <p:nvPr/>
        </p:nvSpPr>
        <p:spPr>
          <a:xfrm>
            <a:off x="4720497" y="1493383"/>
            <a:ext cx="697627" cy="307777"/>
          </a:xfrm>
          <a:prstGeom prst="rect">
            <a:avLst/>
          </a:prstGeom>
        </p:spPr>
        <p:txBody>
          <a:bodyPr wrap="none">
            <a:spAutoFit/>
          </a:bodyPr>
          <a:lstStyle/>
          <a:p>
            <a:r>
              <a:rPr lang="tr-TR" sz="1400" b="1">
                <a:solidFill>
                  <a:srgbClr val="FF0000"/>
                </a:solidFill>
                <a:ea typeface="Calibri" panose="020F0502020204030204" pitchFamily="34" charset="0"/>
                <a:cs typeface="Times New Roman" panose="02020603050405020304" pitchFamily="18" charset="0"/>
              </a:rPr>
              <a:t>Ulaşım</a:t>
            </a:r>
            <a:endParaRPr lang="tr-TR" b="1">
              <a:solidFill>
                <a:srgbClr val="FF0000"/>
              </a:solidFill>
            </a:endParaRPr>
          </a:p>
        </p:txBody>
      </p:sp>
      <p:sp>
        <p:nvSpPr>
          <p:cNvPr id="12" name="Dikdörtgen 11"/>
          <p:cNvSpPr/>
          <p:nvPr/>
        </p:nvSpPr>
        <p:spPr>
          <a:xfrm>
            <a:off x="6574851" y="1437854"/>
            <a:ext cx="2312894" cy="830997"/>
          </a:xfrm>
          <a:prstGeom prst="rect">
            <a:avLst/>
          </a:prstGeom>
        </p:spPr>
        <p:txBody>
          <a:bodyPr wrap="square">
            <a:spAutoFit/>
          </a:bodyPr>
          <a:lstStyle/>
          <a:p>
            <a:pPr algn="just"/>
            <a:r>
              <a:rPr lang="tr-TR" sz="1200" b="1" dirty="0" smtClean="0">
                <a:ea typeface="Calibri" panose="020F0502020204030204" pitchFamily="34" charset="0"/>
                <a:cs typeface="Times New Roman" panose="02020603050405020304" pitchFamily="18" charset="0"/>
              </a:rPr>
              <a:t>Okul </a:t>
            </a:r>
            <a:r>
              <a:rPr lang="tr-TR" sz="1200" b="1" dirty="0">
                <a:ea typeface="Calibri" panose="020F0502020204030204" pitchFamily="34" charset="0"/>
                <a:cs typeface="Times New Roman" panose="02020603050405020304" pitchFamily="18" charset="0"/>
              </a:rPr>
              <a:t>ilçe merkezine uzaklığı 3 km olup ulaşım Okul Servisleri ve Şehir içi Toplu Taşıma yolu ile sağlanmaktadır.</a:t>
            </a:r>
            <a:endParaRPr lang="tr-TR" sz="1200" b="1" dirty="0"/>
          </a:p>
        </p:txBody>
      </p:sp>
      <p:sp>
        <p:nvSpPr>
          <p:cNvPr id="13" name="Dikdörtgen 12"/>
          <p:cNvSpPr/>
          <p:nvPr/>
        </p:nvSpPr>
        <p:spPr>
          <a:xfrm>
            <a:off x="4720497" y="2240431"/>
            <a:ext cx="1233928" cy="307777"/>
          </a:xfrm>
          <a:prstGeom prst="rect">
            <a:avLst/>
          </a:prstGeom>
        </p:spPr>
        <p:txBody>
          <a:bodyPr wrap="none">
            <a:spAutoFit/>
          </a:bodyPr>
          <a:lstStyle/>
          <a:p>
            <a:r>
              <a:rPr lang="tr-TR" sz="1400" b="1" dirty="0">
                <a:solidFill>
                  <a:srgbClr val="FF0000"/>
                </a:solidFill>
                <a:ea typeface="Calibri" panose="020F0502020204030204" pitchFamily="34" charset="0"/>
                <a:cs typeface="Times New Roman" panose="02020603050405020304" pitchFamily="18" charset="0"/>
              </a:rPr>
              <a:t>Yemek/Kantin</a:t>
            </a:r>
            <a:endParaRPr lang="tr-TR" b="1" dirty="0">
              <a:solidFill>
                <a:srgbClr val="FF0000"/>
              </a:solidFill>
            </a:endParaRPr>
          </a:p>
        </p:txBody>
      </p:sp>
      <p:sp>
        <p:nvSpPr>
          <p:cNvPr id="14" name="Dikdörtgen 13"/>
          <p:cNvSpPr/>
          <p:nvPr/>
        </p:nvSpPr>
        <p:spPr>
          <a:xfrm>
            <a:off x="6548217" y="2227883"/>
            <a:ext cx="2519082" cy="646331"/>
          </a:xfrm>
          <a:prstGeom prst="rect">
            <a:avLst/>
          </a:prstGeom>
        </p:spPr>
        <p:txBody>
          <a:bodyPr wrap="square">
            <a:spAutoFit/>
          </a:bodyPr>
          <a:lstStyle/>
          <a:p>
            <a:pPr marL="46990" algn="just">
              <a:spcBef>
                <a:spcPts val="75"/>
              </a:spcBef>
              <a:spcAft>
                <a:spcPts val="0"/>
              </a:spcAft>
            </a:pPr>
            <a:r>
              <a:rPr lang="tr-TR" sz="1200" b="1" dirty="0">
                <a:latin typeface="+mn-lt"/>
                <a:ea typeface="Times New Roman" panose="02020603050405020304" pitchFamily="18" charset="0"/>
              </a:rPr>
              <a:t>Yemekhaneden yatılı öğrencilerimiz sabah kahvaltısı, öğle ve akşam yemekleri için </a:t>
            </a:r>
            <a:r>
              <a:rPr lang="tr-TR" sz="1200" b="1" dirty="0" smtClean="0">
                <a:latin typeface="+mn-lt"/>
                <a:ea typeface="Times New Roman" panose="02020603050405020304" pitchFamily="18" charset="0"/>
              </a:rPr>
              <a:t>yararlanabilmektedir.</a:t>
            </a:r>
            <a:endParaRPr lang="tr-TR" sz="1200" b="1" dirty="0">
              <a:latin typeface="+mn-lt"/>
            </a:endParaRPr>
          </a:p>
        </p:txBody>
      </p:sp>
      <p:sp>
        <p:nvSpPr>
          <p:cNvPr id="15" name="Dikdörtgen 14"/>
          <p:cNvSpPr/>
          <p:nvPr/>
        </p:nvSpPr>
        <p:spPr>
          <a:xfrm>
            <a:off x="4672992" y="2904510"/>
            <a:ext cx="3750450" cy="307777"/>
          </a:xfrm>
          <a:prstGeom prst="rect">
            <a:avLst/>
          </a:prstGeom>
        </p:spPr>
        <p:txBody>
          <a:bodyPr wrap="none">
            <a:spAutoFit/>
          </a:bodyPr>
          <a:lstStyle/>
          <a:p>
            <a:r>
              <a:rPr lang="tr-TR" sz="1400" b="1" dirty="0">
                <a:solidFill>
                  <a:srgbClr val="FF0000"/>
                </a:solidFill>
                <a:ea typeface="Calibri" panose="020F0502020204030204" pitchFamily="34" charset="0"/>
                <a:cs typeface="Times New Roman" panose="02020603050405020304" pitchFamily="18" charset="0"/>
              </a:rPr>
              <a:t>Laboratuvar-Spor Salonu-Müzik –Resim Atölyesi</a:t>
            </a:r>
            <a:endParaRPr lang="tr-TR" b="1" dirty="0">
              <a:solidFill>
                <a:srgbClr val="FF0000"/>
              </a:solidFill>
            </a:endParaRPr>
          </a:p>
        </p:txBody>
      </p:sp>
      <p:sp>
        <p:nvSpPr>
          <p:cNvPr id="17" name="Dikdörtgen 16"/>
          <p:cNvSpPr/>
          <p:nvPr/>
        </p:nvSpPr>
        <p:spPr>
          <a:xfrm>
            <a:off x="148497" y="3796896"/>
            <a:ext cx="8807244" cy="1246495"/>
          </a:xfrm>
          <a:prstGeom prst="rect">
            <a:avLst/>
          </a:prstGeom>
        </p:spPr>
        <p:txBody>
          <a:bodyPr wrap="square">
            <a:spAutoFit/>
          </a:bodyPr>
          <a:lstStyle/>
          <a:p>
            <a:pPr marL="48260" algn="just">
              <a:lnSpc>
                <a:spcPts val="1450"/>
              </a:lnSpc>
              <a:spcBef>
                <a:spcPts val="5"/>
              </a:spcBef>
              <a:spcAft>
                <a:spcPts val="0"/>
              </a:spcAft>
            </a:pPr>
            <a:r>
              <a:rPr lang="tr-TR" b="1" dirty="0"/>
              <a:t>Okulumuz kuruluşundan bu yana bölgesel ve yurt genelinde yapılan Münazara, MUN, tiyatro, şarkı, fotoğraf yarışmaları, zeka oyunları ve spor müsabakalarına katılım gösterilmekte olup  bölge ve ülke derecelerine ulaşılmaktadır. Türkiye Zeka Vakfının düzenlediği, her yıl katıldığımız, Türkiye Zeka Oyunları Şampiyonasında Balıkesir 1. Si olarak Türkiye Finallerine katıldık. Ayrıca TÜBİTAK 2204-A ve TÜBİTAK2204-C lise öğrencileri araştırma projelerine her yıl çok sayıda proje ile başvuru yapılmaktadır. Bu projeler arasında TÜRKİYE 2. </a:t>
            </a:r>
            <a:r>
              <a:rPr lang="tr-TR" b="1" dirty="0" err="1"/>
              <a:t>Liği</a:t>
            </a:r>
            <a:r>
              <a:rPr lang="tr-TR" b="1" dirty="0"/>
              <a:t> derecemiz de vardır. 2021-2022 Eğitim Öğretim yılında da 6 </a:t>
            </a:r>
            <a:r>
              <a:rPr lang="tr-TR" b="1" dirty="0" err="1"/>
              <a:t>Tübitak</a:t>
            </a:r>
            <a:r>
              <a:rPr lang="tr-TR" b="1" dirty="0"/>
              <a:t> </a:t>
            </a:r>
            <a:r>
              <a:rPr lang="tr-TR" b="1" dirty="0" smtClean="0"/>
              <a:t>projesi </a:t>
            </a:r>
            <a:r>
              <a:rPr lang="tr-TR" b="1" dirty="0"/>
              <a:t>mevcuttur. Okulumuzda AB </a:t>
            </a:r>
            <a:r>
              <a:rPr lang="tr-TR" b="1" dirty="0" err="1"/>
              <a:t>Erasmus</a:t>
            </a:r>
            <a:r>
              <a:rPr lang="tr-TR" b="1" dirty="0"/>
              <a:t> projeleri ve E-TWİNNİG projeleri de yürütülmektedir. </a:t>
            </a:r>
            <a:endParaRPr lang="tr-TR" sz="1200" b="1" dirty="0">
              <a:latin typeface="+mn-lt"/>
            </a:endParaRPr>
          </a:p>
        </p:txBody>
      </p:sp>
      <p:sp>
        <p:nvSpPr>
          <p:cNvPr id="30" name="Freeform 22">
            <a:extLst>
              <a:ext uri="{FF2B5EF4-FFF2-40B4-BE49-F238E27FC236}">
                <a16:creationId xmlns:a16="http://schemas.microsoft.com/office/drawing/2014/main" id="{D8626EBB-7C2F-4B4D-956C-D68523F6E74E}"/>
              </a:ext>
            </a:extLst>
          </p:cNvPr>
          <p:cNvSpPr>
            <a:spLocks noEditPoints="1"/>
          </p:cNvSpPr>
          <p:nvPr/>
        </p:nvSpPr>
        <p:spPr bwMode="auto">
          <a:xfrm>
            <a:off x="268337" y="954706"/>
            <a:ext cx="290552" cy="292334"/>
          </a:xfrm>
          <a:custGeom>
            <a:avLst/>
            <a:gdLst>
              <a:gd name="T0" fmla="*/ 326 w 326"/>
              <a:gd name="T1" fmla="*/ 108 h 328"/>
              <a:gd name="T2" fmla="*/ 219 w 326"/>
              <a:gd name="T3" fmla="*/ 0 h 328"/>
              <a:gd name="T4" fmla="*/ 31 w 326"/>
              <a:gd name="T5" fmla="*/ 188 h 328"/>
              <a:gd name="T6" fmla="*/ 0 w 326"/>
              <a:gd name="T7" fmla="*/ 328 h 328"/>
              <a:gd name="T8" fmla="*/ 139 w 326"/>
              <a:gd name="T9" fmla="*/ 295 h 328"/>
              <a:gd name="T10" fmla="*/ 326 w 326"/>
              <a:gd name="T11" fmla="*/ 108 h 328"/>
              <a:gd name="T12" fmla="*/ 129 w 326"/>
              <a:gd name="T13" fmla="*/ 275 h 328"/>
              <a:gd name="T14" fmla="*/ 112 w 326"/>
              <a:gd name="T15" fmla="*/ 258 h 328"/>
              <a:gd name="T16" fmla="*/ 280 w 326"/>
              <a:gd name="T17" fmla="*/ 91 h 328"/>
              <a:gd name="T18" fmla="*/ 297 w 326"/>
              <a:gd name="T19" fmla="*/ 108 h 328"/>
              <a:gd name="T20" fmla="*/ 129 w 326"/>
              <a:gd name="T21" fmla="*/ 275 h 328"/>
              <a:gd name="T22" fmla="*/ 67 w 326"/>
              <a:gd name="T23" fmla="*/ 290 h 328"/>
              <a:gd name="T24" fmla="*/ 37 w 326"/>
              <a:gd name="T25" fmla="*/ 260 h 328"/>
              <a:gd name="T26" fmla="*/ 48 w 326"/>
              <a:gd name="T27" fmla="*/ 208 h 328"/>
              <a:gd name="T28" fmla="*/ 66 w 326"/>
              <a:gd name="T29" fmla="*/ 226 h 328"/>
              <a:gd name="T30" fmla="*/ 66 w 326"/>
              <a:gd name="T31" fmla="*/ 226 h 328"/>
              <a:gd name="T32" fmla="*/ 105 w 326"/>
              <a:gd name="T33" fmla="*/ 265 h 328"/>
              <a:gd name="T34" fmla="*/ 105 w 326"/>
              <a:gd name="T35" fmla="*/ 265 h 328"/>
              <a:gd name="T36" fmla="*/ 119 w 326"/>
              <a:gd name="T37" fmla="*/ 278 h 328"/>
              <a:gd name="T38" fmla="*/ 67 w 326"/>
              <a:gd name="T39" fmla="*/ 290 h 328"/>
              <a:gd name="T40" fmla="*/ 272 w 326"/>
              <a:gd name="T41" fmla="*/ 83 h 328"/>
              <a:gd name="T42" fmla="*/ 105 w 326"/>
              <a:gd name="T43" fmla="*/ 250 h 328"/>
              <a:gd name="T44" fmla="*/ 80 w 326"/>
              <a:gd name="T45" fmla="*/ 226 h 328"/>
              <a:gd name="T46" fmla="*/ 248 w 326"/>
              <a:gd name="T47" fmla="*/ 59 h 328"/>
              <a:gd name="T48" fmla="*/ 272 w 326"/>
              <a:gd name="T49" fmla="*/ 83 h 328"/>
              <a:gd name="T50" fmla="*/ 219 w 326"/>
              <a:gd name="T51" fmla="*/ 30 h 328"/>
              <a:gd name="T52" fmla="*/ 240 w 326"/>
              <a:gd name="T53" fmla="*/ 51 h 328"/>
              <a:gd name="T54" fmla="*/ 73 w 326"/>
              <a:gd name="T55" fmla="*/ 218 h 328"/>
              <a:gd name="T56" fmla="*/ 52 w 326"/>
              <a:gd name="T57" fmla="*/ 197 h 328"/>
              <a:gd name="T58" fmla="*/ 219 w 326"/>
              <a:gd name="T59" fmla="*/ 30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26" h="328">
                <a:moveTo>
                  <a:pt x="326" y="108"/>
                </a:moveTo>
                <a:lnTo>
                  <a:pt x="219" y="0"/>
                </a:lnTo>
                <a:lnTo>
                  <a:pt x="31" y="188"/>
                </a:lnTo>
                <a:lnTo>
                  <a:pt x="0" y="328"/>
                </a:lnTo>
                <a:lnTo>
                  <a:pt x="139" y="295"/>
                </a:lnTo>
                <a:lnTo>
                  <a:pt x="326" y="108"/>
                </a:lnTo>
                <a:close/>
                <a:moveTo>
                  <a:pt x="129" y="275"/>
                </a:moveTo>
                <a:lnTo>
                  <a:pt x="112" y="258"/>
                </a:lnTo>
                <a:lnTo>
                  <a:pt x="280" y="91"/>
                </a:lnTo>
                <a:lnTo>
                  <a:pt x="297" y="108"/>
                </a:lnTo>
                <a:lnTo>
                  <a:pt x="129" y="275"/>
                </a:lnTo>
                <a:close/>
                <a:moveTo>
                  <a:pt x="67" y="290"/>
                </a:moveTo>
                <a:lnTo>
                  <a:pt x="37" y="260"/>
                </a:lnTo>
                <a:lnTo>
                  <a:pt x="48" y="208"/>
                </a:lnTo>
                <a:lnTo>
                  <a:pt x="66" y="226"/>
                </a:lnTo>
                <a:lnTo>
                  <a:pt x="66" y="226"/>
                </a:lnTo>
                <a:lnTo>
                  <a:pt x="105" y="265"/>
                </a:lnTo>
                <a:lnTo>
                  <a:pt x="105" y="265"/>
                </a:lnTo>
                <a:lnTo>
                  <a:pt x="119" y="278"/>
                </a:lnTo>
                <a:lnTo>
                  <a:pt x="67" y="290"/>
                </a:lnTo>
                <a:close/>
                <a:moveTo>
                  <a:pt x="272" y="83"/>
                </a:moveTo>
                <a:lnTo>
                  <a:pt x="105" y="250"/>
                </a:lnTo>
                <a:lnTo>
                  <a:pt x="80" y="226"/>
                </a:lnTo>
                <a:lnTo>
                  <a:pt x="248" y="59"/>
                </a:lnTo>
                <a:lnTo>
                  <a:pt x="272" y="83"/>
                </a:lnTo>
                <a:close/>
                <a:moveTo>
                  <a:pt x="219" y="30"/>
                </a:moveTo>
                <a:lnTo>
                  <a:pt x="240" y="51"/>
                </a:lnTo>
                <a:lnTo>
                  <a:pt x="73" y="218"/>
                </a:lnTo>
                <a:lnTo>
                  <a:pt x="52" y="197"/>
                </a:lnTo>
                <a:lnTo>
                  <a:pt x="219" y="30"/>
                </a:lnTo>
                <a:close/>
              </a:path>
            </a:pathLst>
          </a:custGeom>
          <a:solidFill>
            <a:srgbClr val="31A8DF"/>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grpSp>
        <p:nvGrpSpPr>
          <p:cNvPr id="31" name="Group 27">
            <a:extLst>
              <a:ext uri="{FF2B5EF4-FFF2-40B4-BE49-F238E27FC236}">
                <a16:creationId xmlns:a16="http://schemas.microsoft.com/office/drawing/2014/main" id="{816A3801-6C70-4762-9181-E48CA4CA32FA}"/>
              </a:ext>
            </a:extLst>
          </p:cNvPr>
          <p:cNvGrpSpPr/>
          <p:nvPr/>
        </p:nvGrpSpPr>
        <p:grpSpPr>
          <a:xfrm>
            <a:off x="8448648" y="2939708"/>
            <a:ext cx="286439" cy="272579"/>
            <a:chOff x="6719888" y="887413"/>
            <a:chExt cx="492125" cy="468312"/>
          </a:xfrm>
          <a:solidFill>
            <a:srgbClr val="EC5724"/>
          </a:solidFill>
        </p:grpSpPr>
        <p:sp>
          <p:nvSpPr>
            <p:cNvPr id="32" name="Freeform 13">
              <a:extLst>
                <a:ext uri="{FF2B5EF4-FFF2-40B4-BE49-F238E27FC236}">
                  <a16:creationId xmlns:a16="http://schemas.microsoft.com/office/drawing/2014/main" id="{C7E777A7-E9D3-488C-9C51-0325630A1A34}"/>
                </a:ext>
              </a:extLst>
            </p:cNvPr>
            <p:cNvSpPr>
              <a:spLocks noEditPoints="1"/>
            </p:cNvSpPr>
            <p:nvPr/>
          </p:nvSpPr>
          <p:spPr bwMode="auto">
            <a:xfrm>
              <a:off x="6719888" y="887413"/>
              <a:ext cx="492125" cy="468312"/>
            </a:xfrm>
            <a:custGeom>
              <a:avLst/>
              <a:gdLst>
                <a:gd name="T0" fmla="*/ 117 w 128"/>
                <a:gd name="T1" fmla="*/ 0 h 122"/>
                <a:gd name="T2" fmla="*/ 11 w 128"/>
                <a:gd name="T3" fmla="*/ 0 h 122"/>
                <a:gd name="T4" fmla="*/ 0 w 128"/>
                <a:gd name="T5" fmla="*/ 11 h 122"/>
                <a:gd name="T6" fmla="*/ 0 w 128"/>
                <a:gd name="T7" fmla="*/ 93 h 122"/>
                <a:gd name="T8" fmla="*/ 11 w 128"/>
                <a:gd name="T9" fmla="*/ 104 h 122"/>
                <a:gd name="T10" fmla="*/ 43 w 128"/>
                <a:gd name="T11" fmla="*/ 104 h 122"/>
                <a:gd name="T12" fmla="*/ 38 w 128"/>
                <a:gd name="T13" fmla="*/ 110 h 122"/>
                <a:gd name="T14" fmla="*/ 35 w 128"/>
                <a:gd name="T15" fmla="*/ 113 h 122"/>
                <a:gd name="T16" fmla="*/ 34 w 128"/>
                <a:gd name="T17" fmla="*/ 118 h 122"/>
                <a:gd name="T18" fmla="*/ 42 w 128"/>
                <a:gd name="T19" fmla="*/ 122 h 122"/>
                <a:gd name="T20" fmla="*/ 86 w 128"/>
                <a:gd name="T21" fmla="*/ 122 h 122"/>
                <a:gd name="T22" fmla="*/ 94 w 128"/>
                <a:gd name="T23" fmla="*/ 118 h 122"/>
                <a:gd name="T24" fmla="*/ 94 w 128"/>
                <a:gd name="T25" fmla="*/ 113 h 122"/>
                <a:gd name="T26" fmla="*/ 91 w 128"/>
                <a:gd name="T27" fmla="*/ 110 h 122"/>
                <a:gd name="T28" fmla="*/ 85 w 128"/>
                <a:gd name="T29" fmla="*/ 104 h 122"/>
                <a:gd name="T30" fmla="*/ 117 w 128"/>
                <a:gd name="T31" fmla="*/ 104 h 122"/>
                <a:gd name="T32" fmla="*/ 128 w 128"/>
                <a:gd name="T33" fmla="*/ 93 h 122"/>
                <a:gd name="T34" fmla="*/ 128 w 128"/>
                <a:gd name="T35" fmla="*/ 11 h 122"/>
                <a:gd name="T36" fmla="*/ 117 w 128"/>
                <a:gd name="T37" fmla="*/ 0 h 122"/>
                <a:gd name="T38" fmla="*/ 88 w 128"/>
                <a:gd name="T39" fmla="*/ 113 h 122"/>
                <a:gd name="T40" fmla="*/ 90 w 128"/>
                <a:gd name="T41" fmla="*/ 116 h 122"/>
                <a:gd name="T42" fmla="*/ 90 w 128"/>
                <a:gd name="T43" fmla="*/ 116 h 122"/>
                <a:gd name="T44" fmla="*/ 86 w 128"/>
                <a:gd name="T45" fmla="*/ 118 h 122"/>
                <a:gd name="T46" fmla="*/ 42 w 128"/>
                <a:gd name="T47" fmla="*/ 118 h 122"/>
                <a:gd name="T48" fmla="*/ 38 w 128"/>
                <a:gd name="T49" fmla="*/ 116 h 122"/>
                <a:gd name="T50" fmla="*/ 38 w 128"/>
                <a:gd name="T51" fmla="*/ 116 h 122"/>
                <a:gd name="T52" fmla="*/ 38 w 128"/>
                <a:gd name="T53" fmla="*/ 116 h 122"/>
                <a:gd name="T54" fmla="*/ 40 w 128"/>
                <a:gd name="T55" fmla="*/ 113 h 122"/>
                <a:gd name="T56" fmla="*/ 48 w 128"/>
                <a:gd name="T57" fmla="*/ 104 h 122"/>
                <a:gd name="T58" fmla="*/ 80 w 128"/>
                <a:gd name="T59" fmla="*/ 104 h 122"/>
                <a:gd name="T60" fmla="*/ 88 w 128"/>
                <a:gd name="T61" fmla="*/ 113 h 122"/>
                <a:gd name="T62" fmla="*/ 120 w 128"/>
                <a:gd name="T63" fmla="*/ 93 h 122"/>
                <a:gd name="T64" fmla="*/ 117 w 128"/>
                <a:gd name="T65" fmla="*/ 96 h 122"/>
                <a:gd name="T66" fmla="*/ 11 w 128"/>
                <a:gd name="T67" fmla="*/ 96 h 122"/>
                <a:gd name="T68" fmla="*/ 8 w 128"/>
                <a:gd name="T69" fmla="*/ 93 h 122"/>
                <a:gd name="T70" fmla="*/ 8 w 128"/>
                <a:gd name="T71" fmla="*/ 11 h 122"/>
                <a:gd name="T72" fmla="*/ 11 w 128"/>
                <a:gd name="T73" fmla="*/ 8 h 122"/>
                <a:gd name="T74" fmla="*/ 117 w 128"/>
                <a:gd name="T75" fmla="*/ 8 h 122"/>
                <a:gd name="T76" fmla="*/ 120 w 128"/>
                <a:gd name="T77" fmla="*/ 11 h 122"/>
                <a:gd name="T78" fmla="*/ 120 w 128"/>
                <a:gd name="T79" fmla="*/ 93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8" h="122">
                  <a:moveTo>
                    <a:pt x="117" y="0"/>
                  </a:moveTo>
                  <a:cubicBezTo>
                    <a:pt x="11" y="0"/>
                    <a:pt x="11" y="0"/>
                    <a:pt x="11" y="0"/>
                  </a:cubicBezTo>
                  <a:cubicBezTo>
                    <a:pt x="5" y="0"/>
                    <a:pt x="0" y="5"/>
                    <a:pt x="0" y="11"/>
                  </a:cubicBezTo>
                  <a:cubicBezTo>
                    <a:pt x="0" y="93"/>
                    <a:pt x="0" y="93"/>
                    <a:pt x="0" y="93"/>
                  </a:cubicBezTo>
                  <a:cubicBezTo>
                    <a:pt x="0" y="99"/>
                    <a:pt x="5" y="104"/>
                    <a:pt x="11" y="104"/>
                  </a:cubicBezTo>
                  <a:cubicBezTo>
                    <a:pt x="43" y="104"/>
                    <a:pt x="43" y="104"/>
                    <a:pt x="43" y="104"/>
                  </a:cubicBezTo>
                  <a:cubicBezTo>
                    <a:pt x="42" y="106"/>
                    <a:pt x="39" y="109"/>
                    <a:pt x="38" y="110"/>
                  </a:cubicBezTo>
                  <a:cubicBezTo>
                    <a:pt x="36" y="111"/>
                    <a:pt x="35" y="112"/>
                    <a:pt x="35" y="113"/>
                  </a:cubicBezTo>
                  <a:cubicBezTo>
                    <a:pt x="34" y="114"/>
                    <a:pt x="33" y="116"/>
                    <a:pt x="34" y="118"/>
                  </a:cubicBezTo>
                  <a:cubicBezTo>
                    <a:pt x="35" y="120"/>
                    <a:pt x="37" y="122"/>
                    <a:pt x="42" y="122"/>
                  </a:cubicBezTo>
                  <a:cubicBezTo>
                    <a:pt x="86" y="122"/>
                    <a:pt x="86" y="122"/>
                    <a:pt x="86" y="122"/>
                  </a:cubicBezTo>
                  <a:cubicBezTo>
                    <a:pt x="91" y="122"/>
                    <a:pt x="93" y="120"/>
                    <a:pt x="94" y="118"/>
                  </a:cubicBezTo>
                  <a:cubicBezTo>
                    <a:pt x="95" y="116"/>
                    <a:pt x="95" y="114"/>
                    <a:pt x="94" y="113"/>
                  </a:cubicBezTo>
                  <a:cubicBezTo>
                    <a:pt x="93" y="112"/>
                    <a:pt x="92" y="111"/>
                    <a:pt x="91" y="110"/>
                  </a:cubicBezTo>
                  <a:cubicBezTo>
                    <a:pt x="89" y="109"/>
                    <a:pt x="87" y="106"/>
                    <a:pt x="85" y="104"/>
                  </a:cubicBezTo>
                  <a:cubicBezTo>
                    <a:pt x="117" y="104"/>
                    <a:pt x="117" y="104"/>
                    <a:pt x="117" y="104"/>
                  </a:cubicBezTo>
                  <a:cubicBezTo>
                    <a:pt x="123" y="104"/>
                    <a:pt x="128" y="99"/>
                    <a:pt x="128" y="93"/>
                  </a:cubicBezTo>
                  <a:cubicBezTo>
                    <a:pt x="128" y="11"/>
                    <a:pt x="128" y="11"/>
                    <a:pt x="128" y="11"/>
                  </a:cubicBezTo>
                  <a:cubicBezTo>
                    <a:pt x="128" y="5"/>
                    <a:pt x="123" y="0"/>
                    <a:pt x="117" y="0"/>
                  </a:cubicBezTo>
                  <a:close/>
                  <a:moveTo>
                    <a:pt x="88" y="113"/>
                  </a:moveTo>
                  <a:cubicBezTo>
                    <a:pt x="89" y="114"/>
                    <a:pt x="90" y="115"/>
                    <a:pt x="90" y="116"/>
                  </a:cubicBezTo>
                  <a:cubicBezTo>
                    <a:pt x="90" y="116"/>
                    <a:pt x="91" y="116"/>
                    <a:pt x="90" y="116"/>
                  </a:cubicBezTo>
                  <a:cubicBezTo>
                    <a:pt x="90" y="117"/>
                    <a:pt x="88" y="118"/>
                    <a:pt x="86" y="118"/>
                  </a:cubicBezTo>
                  <a:cubicBezTo>
                    <a:pt x="42" y="118"/>
                    <a:pt x="42" y="118"/>
                    <a:pt x="42" y="118"/>
                  </a:cubicBezTo>
                  <a:cubicBezTo>
                    <a:pt x="40" y="118"/>
                    <a:pt x="38" y="117"/>
                    <a:pt x="38" y="116"/>
                  </a:cubicBezTo>
                  <a:cubicBezTo>
                    <a:pt x="38" y="116"/>
                    <a:pt x="38" y="116"/>
                    <a:pt x="38" y="116"/>
                  </a:cubicBezTo>
                  <a:cubicBezTo>
                    <a:pt x="38" y="116"/>
                    <a:pt x="38" y="116"/>
                    <a:pt x="38" y="116"/>
                  </a:cubicBezTo>
                  <a:cubicBezTo>
                    <a:pt x="38" y="115"/>
                    <a:pt x="39" y="114"/>
                    <a:pt x="40" y="113"/>
                  </a:cubicBezTo>
                  <a:cubicBezTo>
                    <a:pt x="44" y="109"/>
                    <a:pt x="47" y="106"/>
                    <a:pt x="48" y="104"/>
                  </a:cubicBezTo>
                  <a:cubicBezTo>
                    <a:pt x="80" y="104"/>
                    <a:pt x="80" y="104"/>
                    <a:pt x="80" y="104"/>
                  </a:cubicBezTo>
                  <a:cubicBezTo>
                    <a:pt x="82" y="106"/>
                    <a:pt x="84" y="109"/>
                    <a:pt x="88" y="113"/>
                  </a:cubicBezTo>
                  <a:close/>
                  <a:moveTo>
                    <a:pt x="120" y="93"/>
                  </a:moveTo>
                  <a:cubicBezTo>
                    <a:pt x="120" y="95"/>
                    <a:pt x="119" y="96"/>
                    <a:pt x="117" y="96"/>
                  </a:cubicBezTo>
                  <a:cubicBezTo>
                    <a:pt x="11" y="96"/>
                    <a:pt x="11" y="96"/>
                    <a:pt x="11" y="96"/>
                  </a:cubicBezTo>
                  <a:cubicBezTo>
                    <a:pt x="9" y="96"/>
                    <a:pt x="8" y="95"/>
                    <a:pt x="8" y="93"/>
                  </a:cubicBezTo>
                  <a:cubicBezTo>
                    <a:pt x="8" y="11"/>
                    <a:pt x="8" y="11"/>
                    <a:pt x="8" y="11"/>
                  </a:cubicBezTo>
                  <a:cubicBezTo>
                    <a:pt x="8" y="9"/>
                    <a:pt x="9" y="8"/>
                    <a:pt x="11" y="8"/>
                  </a:cubicBezTo>
                  <a:cubicBezTo>
                    <a:pt x="117" y="8"/>
                    <a:pt x="117" y="8"/>
                    <a:pt x="117" y="8"/>
                  </a:cubicBezTo>
                  <a:cubicBezTo>
                    <a:pt x="119" y="8"/>
                    <a:pt x="120" y="9"/>
                    <a:pt x="120" y="11"/>
                  </a:cubicBezTo>
                  <a:lnTo>
                    <a:pt x="120" y="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33" name="Freeform 14">
              <a:extLst>
                <a:ext uri="{FF2B5EF4-FFF2-40B4-BE49-F238E27FC236}">
                  <a16:creationId xmlns:a16="http://schemas.microsoft.com/office/drawing/2014/main" id="{70E97649-0977-4B81-87A5-70A23FEF7F8D}"/>
                </a:ext>
              </a:extLst>
            </p:cNvPr>
            <p:cNvSpPr>
              <a:spLocks noEditPoints="1"/>
            </p:cNvSpPr>
            <p:nvPr/>
          </p:nvSpPr>
          <p:spPr bwMode="auto">
            <a:xfrm>
              <a:off x="6781801" y="947738"/>
              <a:ext cx="368300" cy="247650"/>
            </a:xfrm>
            <a:custGeom>
              <a:avLst/>
              <a:gdLst>
                <a:gd name="T0" fmla="*/ 89 w 96"/>
                <a:gd name="T1" fmla="*/ 0 h 64"/>
                <a:gd name="T2" fmla="*/ 7 w 96"/>
                <a:gd name="T3" fmla="*/ 0 h 64"/>
                <a:gd name="T4" fmla="*/ 0 w 96"/>
                <a:gd name="T5" fmla="*/ 7 h 64"/>
                <a:gd name="T6" fmla="*/ 0 w 96"/>
                <a:gd name="T7" fmla="*/ 57 h 64"/>
                <a:gd name="T8" fmla="*/ 7 w 96"/>
                <a:gd name="T9" fmla="*/ 64 h 64"/>
                <a:gd name="T10" fmla="*/ 89 w 96"/>
                <a:gd name="T11" fmla="*/ 64 h 64"/>
                <a:gd name="T12" fmla="*/ 96 w 96"/>
                <a:gd name="T13" fmla="*/ 57 h 64"/>
                <a:gd name="T14" fmla="*/ 96 w 96"/>
                <a:gd name="T15" fmla="*/ 7 h 64"/>
                <a:gd name="T16" fmla="*/ 89 w 96"/>
                <a:gd name="T17" fmla="*/ 0 h 64"/>
                <a:gd name="T18" fmla="*/ 92 w 96"/>
                <a:gd name="T19" fmla="*/ 57 h 64"/>
                <a:gd name="T20" fmla="*/ 89 w 96"/>
                <a:gd name="T21" fmla="*/ 60 h 64"/>
                <a:gd name="T22" fmla="*/ 7 w 96"/>
                <a:gd name="T23" fmla="*/ 60 h 64"/>
                <a:gd name="T24" fmla="*/ 4 w 96"/>
                <a:gd name="T25" fmla="*/ 57 h 64"/>
                <a:gd name="T26" fmla="*/ 4 w 96"/>
                <a:gd name="T27" fmla="*/ 7 h 64"/>
                <a:gd name="T28" fmla="*/ 7 w 96"/>
                <a:gd name="T29" fmla="*/ 4 h 64"/>
                <a:gd name="T30" fmla="*/ 89 w 96"/>
                <a:gd name="T31" fmla="*/ 4 h 64"/>
                <a:gd name="T32" fmla="*/ 92 w 96"/>
                <a:gd name="T33" fmla="*/ 7 h 64"/>
                <a:gd name="T34" fmla="*/ 92 w 96"/>
                <a:gd name="T35" fmla="*/ 5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6" h="64">
                  <a:moveTo>
                    <a:pt x="89" y="0"/>
                  </a:moveTo>
                  <a:cubicBezTo>
                    <a:pt x="7" y="0"/>
                    <a:pt x="7" y="0"/>
                    <a:pt x="7" y="0"/>
                  </a:cubicBezTo>
                  <a:cubicBezTo>
                    <a:pt x="3" y="0"/>
                    <a:pt x="0" y="3"/>
                    <a:pt x="0" y="7"/>
                  </a:cubicBezTo>
                  <a:cubicBezTo>
                    <a:pt x="0" y="57"/>
                    <a:pt x="0" y="57"/>
                    <a:pt x="0" y="57"/>
                  </a:cubicBezTo>
                  <a:cubicBezTo>
                    <a:pt x="0" y="61"/>
                    <a:pt x="3" y="64"/>
                    <a:pt x="7" y="64"/>
                  </a:cubicBezTo>
                  <a:cubicBezTo>
                    <a:pt x="89" y="64"/>
                    <a:pt x="89" y="64"/>
                    <a:pt x="89" y="64"/>
                  </a:cubicBezTo>
                  <a:cubicBezTo>
                    <a:pt x="93" y="64"/>
                    <a:pt x="96" y="61"/>
                    <a:pt x="96" y="57"/>
                  </a:cubicBezTo>
                  <a:cubicBezTo>
                    <a:pt x="96" y="7"/>
                    <a:pt x="96" y="7"/>
                    <a:pt x="96" y="7"/>
                  </a:cubicBezTo>
                  <a:cubicBezTo>
                    <a:pt x="96" y="3"/>
                    <a:pt x="93" y="0"/>
                    <a:pt x="89" y="0"/>
                  </a:cubicBezTo>
                  <a:close/>
                  <a:moveTo>
                    <a:pt x="92" y="57"/>
                  </a:moveTo>
                  <a:cubicBezTo>
                    <a:pt x="92" y="59"/>
                    <a:pt x="91" y="60"/>
                    <a:pt x="89" y="60"/>
                  </a:cubicBezTo>
                  <a:cubicBezTo>
                    <a:pt x="7" y="60"/>
                    <a:pt x="7" y="60"/>
                    <a:pt x="7" y="60"/>
                  </a:cubicBezTo>
                  <a:cubicBezTo>
                    <a:pt x="5" y="60"/>
                    <a:pt x="4" y="59"/>
                    <a:pt x="4" y="57"/>
                  </a:cubicBezTo>
                  <a:cubicBezTo>
                    <a:pt x="4" y="7"/>
                    <a:pt x="4" y="7"/>
                    <a:pt x="4" y="7"/>
                  </a:cubicBezTo>
                  <a:cubicBezTo>
                    <a:pt x="4" y="5"/>
                    <a:pt x="5" y="4"/>
                    <a:pt x="7" y="4"/>
                  </a:cubicBezTo>
                  <a:cubicBezTo>
                    <a:pt x="89" y="4"/>
                    <a:pt x="89" y="4"/>
                    <a:pt x="89" y="4"/>
                  </a:cubicBezTo>
                  <a:cubicBezTo>
                    <a:pt x="91" y="4"/>
                    <a:pt x="92" y="5"/>
                    <a:pt x="92" y="7"/>
                  </a:cubicBezTo>
                  <a:lnTo>
                    <a:pt x="92"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34" name="Freeform 15">
              <a:extLst>
                <a:ext uri="{FF2B5EF4-FFF2-40B4-BE49-F238E27FC236}">
                  <a16:creationId xmlns:a16="http://schemas.microsoft.com/office/drawing/2014/main" id="{3BAAD3F2-51FC-4E06-A178-20A49E8E542D}"/>
                </a:ext>
              </a:extLst>
            </p:cNvPr>
            <p:cNvSpPr>
              <a:spLocks noEditPoints="1"/>
            </p:cNvSpPr>
            <p:nvPr/>
          </p:nvSpPr>
          <p:spPr bwMode="auto">
            <a:xfrm>
              <a:off x="6943726" y="1201738"/>
              <a:ext cx="46038" cy="47625"/>
            </a:xfrm>
            <a:custGeom>
              <a:avLst/>
              <a:gdLst>
                <a:gd name="T0" fmla="*/ 6 w 12"/>
                <a:gd name="T1" fmla="*/ 0 h 12"/>
                <a:gd name="T2" fmla="*/ 0 w 12"/>
                <a:gd name="T3" fmla="*/ 6 h 12"/>
                <a:gd name="T4" fmla="*/ 6 w 12"/>
                <a:gd name="T5" fmla="*/ 12 h 12"/>
                <a:gd name="T6" fmla="*/ 12 w 12"/>
                <a:gd name="T7" fmla="*/ 6 h 12"/>
                <a:gd name="T8" fmla="*/ 6 w 12"/>
                <a:gd name="T9" fmla="*/ 0 h 12"/>
                <a:gd name="T10" fmla="*/ 6 w 12"/>
                <a:gd name="T11" fmla="*/ 8 h 12"/>
                <a:gd name="T12" fmla="*/ 4 w 12"/>
                <a:gd name="T13" fmla="*/ 6 h 12"/>
                <a:gd name="T14" fmla="*/ 6 w 12"/>
                <a:gd name="T15" fmla="*/ 4 h 12"/>
                <a:gd name="T16" fmla="*/ 8 w 12"/>
                <a:gd name="T17" fmla="*/ 6 h 12"/>
                <a:gd name="T18" fmla="*/ 6 w 12"/>
                <a:gd name="T19"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2">
                  <a:moveTo>
                    <a:pt x="6" y="0"/>
                  </a:moveTo>
                  <a:cubicBezTo>
                    <a:pt x="3" y="0"/>
                    <a:pt x="0" y="3"/>
                    <a:pt x="0" y="6"/>
                  </a:cubicBezTo>
                  <a:cubicBezTo>
                    <a:pt x="0" y="9"/>
                    <a:pt x="3" y="12"/>
                    <a:pt x="6" y="12"/>
                  </a:cubicBezTo>
                  <a:cubicBezTo>
                    <a:pt x="9" y="12"/>
                    <a:pt x="12" y="9"/>
                    <a:pt x="12" y="6"/>
                  </a:cubicBezTo>
                  <a:cubicBezTo>
                    <a:pt x="12" y="3"/>
                    <a:pt x="9" y="0"/>
                    <a:pt x="6" y="0"/>
                  </a:cubicBezTo>
                  <a:close/>
                  <a:moveTo>
                    <a:pt x="6" y="8"/>
                  </a:moveTo>
                  <a:cubicBezTo>
                    <a:pt x="5" y="8"/>
                    <a:pt x="4" y="7"/>
                    <a:pt x="4" y="6"/>
                  </a:cubicBezTo>
                  <a:cubicBezTo>
                    <a:pt x="4" y="5"/>
                    <a:pt x="5" y="4"/>
                    <a:pt x="6" y="4"/>
                  </a:cubicBezTo>
                  <a:cubicBezTo>
                    <a:pt x="7" y="4"/>
                    <a:pt x="8" y="5"/>
                    <a:pt x="8" y="6"/>
                  </a:cubicBezTo>
                  <a:cubicBezTo>
                    <a:pt x="8" y="7"/>
                    <a:pt x="7" y="8"/>
                    <a:pt x="6"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35" name="Freeform 16">
              <a:extLst>
                <a:ext uri="{FF2B5EF4-FFF2-40B4-BE49-F238E27FC236}">
                  <a16:creationId xmlns:a16="http://schemas.microsoft.com/office/drawing/2014/main" id="{C5CEA2A5-13AC-4991-8836-564C5EB2E230}"/>
                </a:ext>
              </a:extLst>
            </p:cNvPr>
            <p:cNvSpPr>
              <a:spLocks/>
            </p:cNvSpPr>
            <p:nvPr/>
          </p:nvSpPr>
          <p:spPr bwMode="auto">
            <a:xfrm>
              <a:off x="6881813" y="1044575"/>
              <a:ext cx="61913" cy="65087"/>
            </a:xfrm>
            <a:custGeom>
              <a:avLst/>
              <a:gdLst>
                <a:gd name="T0" fmla="*/ 0 w 39"/>
                <a:gd name="T1" fmla="*/ 24 h 41"/>
                <a:gd name="T2" fmla="*/ 39 w 39"/>
                <a:gd name="T3" fmla="*/ 41 h 41"/>
                <a:gd name="T4" fmla="*/ 39 w 39"/>
                <a:gd name="T5" fmla="*/ 32 h 41"/>
                <a:gd name="T6" fmla="*/ 12 w 39"/>
                <a:gd name="T7" fmla="*/ 19 h 41"/>
                <a:gd name="T8" fmla="*/ 39 w 39"/>
                <a:gd name="T9" fmla="*/ 10 h 41"/>
                <a:gd name="T10" fmla="*/ 39 w 39"/>
                <a:gd name="T11" fmla="*/ 0 h 41"/>
                <a:gd name="T12" fmla="*/ 0 w 39"/>
                <a:gd name="T13" fmla="*/ 17 h 41"/>
                <a:gd name="T14" fmla="*/ 0 w 39"/>
                <a:gd name="T15" fmla="*/ 24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41">
                  <a:moveTo>
                    <a:pt x="0" y="24"/>
                  </a:moveTo>
                  <a:lnTo>
                    <a:pt x="39" y="41"/>
                  </a:lnTo>
                  <a:lnTo>
                    <a:pt x="39" y="32"/>
                  </a:lnTo>
                  <a:lnTo>
                    <a:pt x="12" y="19"/>
                  </a:lnTo>
                  <a:lnTo>
                    <a:pt x="39" y="10"/>
                  </a:lnTo>
                  <a:lnTo>
                    <a:pt x="39" y="0"/>
                  </a:lnTo>
                  <a:lnTo>
                    <a:pt x="0" y="17"/>
                  </a:lnTo>
                  <a:lnTo>
                    <a:pt x="0"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36" name="Freeform 17">
              <a:extLst>
                <a:ext uri="{FF2B5EF4-FFF2-40B4-BE49-F238E27FC236}">
                  <a16:creationId xmlns:a16="http://schemas.microsoft.com/office/drawing/2014/main" id="{3F8E5AEC-20F9-4350-91FD-B6C1B69868DE}"/>
                </a:ext>
              </a:extLst>
            </p:cNvPr>
            <p:cNvSpPr>
              <a:spLocks/>
            </p:cNvSpPr>
            <p:nvPr/>
          </p:nvSpPr>
          <p:spPr bwMode="auto">
            <a:xfrm>
              <a:off x="6950076" y="1033463"/>
              <a:ext cx="31750" cy="87312"/>
            </a:xfrm>
            <a:custGeom>
              <a:avLst/>
              <a:gdLst>
                <a:gd name="T0" fmla="*/ 7 w 8"/>
                <a:gd name="T1" fmla="*/ 0 h 23"/>
                <a:gd name="T2" fmla="*/ 5 w 8"/>
                <a:gd name="T3" fmla="*/ 0 h 23"/>
                <a:gd name="T4" fmla="*/ 5 w 8"/>
                <a:gd name="T5" fmla="*/ 2 h 23"/>
                <a:gd name="T6" fmla="*/ 0 w 8"/>
                <a:gd name="T7" fmla="*/ 20 h 23"/>
                <a:gd name="T8" fmla="*/ 0 w 8"/>
                <a:gd name="T9" fmla="*/ 22 h 23"/>
                <a:gd name="T10" fmla="*/ 2 w 8"/>
                <a:gd name="T11" fmla="*/ 23 h 23"/>
                <a:gd name="T12" fmla="*/ 3 w 8"/>
                <a:gd name="T13" fmla="*/ 23 h 23"/>
                <a:gd name="T14" fmla="*/ 3 w 8"/>
                <a:gd name="T15" fmla="*/ 22 h 23"/>
                <a:gd name="T16" fmla="*/ 4 w 8"/>
                <a:gd name="T17" fmla="*/ 21 h 23"/>
                <a:gd name="T18" fmla="*/ 8 w 8"/>
                <a:gd name="T19" fmla="*/ 3 h 23"/>
                <a:gd name="T20" fmla="*/ 8 w 8"/>
                <a:gd name="T21" fmla="*/ 1 h 23"/>
                <a:gd name="T22" fmla="*/ 8 w 8"/>
                <a:gd name="T23" fmla="*/ 0 h 23"/>
                <a:gd name="T24" fmla="*/ 7 w 8"/>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 h="23">
                  <a:moveTo>
                    <a:pt x="7" y="0"/>
                  </a:moveTo>
                  <a:cubicBezTo>
                    <a:pt x="6" y="0"/>
                    <a:pt x="6" y="0"/>
                    <a:pt x="5" y="0"/>
                  </a:cubicBezTo>
                  <a:cubicBezTo>
                    <a:pt x="5" y="0"/>
                    <a:pt x="5" y="1"/>
                    <a:pt x="5" y="2"/>
                  </a:cubicBezTo>
                  <a:cubicBezTo>
                    <a:pt x="0" y="20"/>
                    <a:pt x="0" y="20"/>
                    <a:pt x="0" y="20"/>
                  </a:cubicBezTo>
                  <a:cubicBezTo>
                    <a:pt x="0" y="21"/>
                    <a:pt x="0" y="22"/>
                    <a:pt x="0" y="22"/>
                  </a:cubicBezTo>
                  <a:cubicBezTo>
                    <a:pt x="0" y="23"/>
                    <a:pt x="1" y="23"/>
                    <a:pt x="2" y="23"/>
                  </a:cubicBezTo>
                  <a:cubicBezTo>
                    <a:pt x="2" y="23"/>
                    <a:pt x="2" y="23"/>
                    <a:pt x="3" y="23"/>
                  </a:cubicBezTo>
                  <a:cubicBezTo>
                    <a:pt x="3" y="23"/>
                    <a:pt x="3" y="22"/>
                    <a:pt x="3" y="22"/>
                  </a:cubicBezTo>
                  <a:cubicBezTo>
                    <a:pt x="3" y="22"/>
                    <a:pt x="3" y="21"/>
                    <a:pt x="4" y="21"/>
                  </a:cubicBezTo>
                  <a:cubicBezTo>
                    <a:pt x="8" y="3"/>
                    <a:pt x="8" y="3"/>
                    <a:pt x="8" y="3"/>
                  </a:cubicBezTo>
                  <a:cubicBezTo>
                    <a:pt x="8" y="2"/>
                    <a:pt x="8" y="1"/>
                    <a:pt x="8" y="1"/>
                  </a:cubicBezTo>
                  <a:cubicBezTo>
                    <a:pt x="8" y="0"/>
                    <a:pt x="8" y="0"/>
                    <a:pt x="8" y="0"/>
                  </a:cubicBezTo>
                  <a:cubicBezTo>
                    <a:pt x="8" y="0"/>
                    <a:pt x="7"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37" name="Freeform 18">
              <a:extLst>
                <a:ext uri="{FF2B5EF4-FFF2-40B4-BE49-F238E27FC236}">
                  <a16:creationId xmlns:a16="http://schemas.microsoft.com/office/drawing/2014/main" id="{576DA0E8-6B5B-4305-BCD1-46AE3234B6C2}"/>
                </a:ext>
              </a:extLst>
            </p:cNvPr>
            <p:cNvSpPr>
              <a:spLocks/>
            </p:cNvSpPr>
            <p:nvPr/>
          </p:nvSpPr>
          <p:spPr bwMode="auto">
            <a:xfrm>
              <a:off x="6989763" y="1044575"/>
              <a:ext cx="60325" cy="65087"/>
            </a:xfrm>
            <a:custGeom>
              <a:avLst/>
              <a:gdLst>
                <a:gd name="T0" fmla="*/ 0 w 38"/>
                <a:gd name="T1" fmla="*/ 10 h 41"/>
                <a:gd name="T2" fmla="*/ 26 w 38"/>
                <a:gd name="T3" fmla="*/ 19 h 41"/>
                <a:gd name="T4" fmla="*/ 0 w 38"/>
                <a:gd name="T5" fmla="*/ 32 h 41"/>
                <a:gd name="T6" fmla="*/ 0 w 38"/>
                <a:gd name="T7" fmla="*/ 41 h 41"/>
                <a:gd name="T8" fmla="*/ 38 w 38"/>
                <a:gd name="T9" fmla="*/ 24 h 41"/>
                <a:gd name="T10" fmla="*/ 38 w 38"/>
                <a:gd name="T11" fmla="*/ 17 h 41"/>
                <a:gd name="T12" fmla="*/ 0 w 38"/>
                <a:gd name="T13" fmla="*/ 0 h 41"/>
                <a:gd name="T14" fmla="*/ 0 w 38"/>
                <a:gd name="T15" fmla="*/ 10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41">
                  <a:moveTo>
                    <a:pt x="0" y="10"/>
                  </a:moveTo>
                  <a:lnTo>
                    <a:pt x="26" y="19"/>
                  </a:lnTo>
                  <a:lnTo>
                    <a:pt x="0" y="32"/>
                  </a:lnTo>
                  <a:lnTo>
                    <a:pt x="0" y="41"/>
                  </a:lnTo>
                  <a:lnTo>
                    <a:pt x="38" y="24"/>
                  </a:lnTo>
                  <a:lnTo>
                    <a:pt x="38" y="17"/>
                  </a:lnTo>
                  <a:lnTo>
                    <a:pt x="0" y="0"/>
                  </a:lnTo>
                  <a:lnTo>
                    <a:pt x="0"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grpSp>
      <p:grpSp>
        <p:nvGrpSpPr>
          <p:cNvPr id="38" name="Group 35">
            <a:extLst>
              <a:ext uri="{FF2B5EF4-FFF2-40B4-BE49-F238E27FC236}">
                <a16:creationId xmlns:a16="http://schemas.microsoft.com/office/drawing/2014/main" id="{67DFB65F-C86B-4D91-A6D2-F64ABCEE974B}"/>
              </a:ext>
            </a:extLst>
          </p:cNvPr>
          <p:cNvGrpSpPr/>
          <p:nvPr/>
        </p:nvGrpSpPr>
        <p:grpSpPr>
          <a:xfrm rot="2700000">
            <a:off x="7739042" y="1030786"/>
            <a:ext cx="190699" cy="332324"/>
            <a:chOff x="4732338" y="4783138"/>
            <a:chExt cx="703263" cy="1225550"/>
          </a:xfrm>
          <a:solidFill>
            <a:srgbClr val="7B67AD"/>
          </a:solidFill>
        </p:grpSpPr>
        <p:sp>
          <p:nvSpPr>
            <p:cNvPr id="39" name="Freeform 30">
              <a:extLst>
                <a:ext uri="{FF2B5EF4-FFF2-40B4-BE49-F238E27FC236}">
                  <a16:creationId xmlns:a16="http://schemas.microsoft.com/office/drawing/2014/main" id="{D181092A-75C8-4AA2-A040-06E80F4F27A3}"/>
                </a:ext>
              </a:extLst>
            </p:cNvPr>
            <p:cNvSpPr>
              <a:spLocks noEditPoints="1"/>
            </p:cNvSpPr>
            <p:nvPr/>
          </p:nvSpPr>
          <p:spPr bwMode="auto">
            <a:xfrm>
              <a:off x="4732338" y="4783138"/>
              <a:ext cx="703263" cy="1173163"/>
            </a:xfrm>
            <a:custGeom>
              <a:avLst/>
              <a:gdLst>
                <a:gd name="T0" fmla="*/ 50 w 184"/>
                <a:gd name="T1" fmla="*/ 310 h 310"/>
                <a:gd name="T2" fmla="*/ 32 w 184"/>
                <a:gd name="T3" fmla="*/ 282 h 310"/>
                <a:gd name="T4" fmla="*/ 10 w 184"/>
                <a:gd name="T5" fmla="*/ 199 h 310"/>
                <a:gd name="T6" fmla="*/ 39 w 184"/>
                <a:gd name="T7" fmla="*/ 171 h 310"/>
                <a:gd name="T8" fmla="*/ 30 w 184"/>
                <a:gd name="T9" fmla="*/ 116 h 310"/>
                <a:gd name="T10" fmla="*/ 36 w 184"/>
                <a:gd name="T11" fmla="*/ 73 h 310"/>
                <a:gd name="T12" fmla="*/ 36 w 184"/>
                <a:gd name="T13" fmla="*/ 72 h 310"/>
                <a:gd name="T14" fmla="*/ 92 w 184"/>
                <a:gd name="T15" fmla="*/ 0 h 310"/>
                <a:gd name="T16" fmla="*/ 148 w 184"/>
                <a:gd name="T17" fmla="*/ 72 h 310"/>
                <a:gd name="T18" fmla="*/ 148 w 184"/>
                <a:gd name="T19" fmla="*/ 73 h 310"/>
                <a:gd name="T20" fmla="*/ 155 w 184"/>
                <a:gd name="T21" fmla="*/ 116 h 310"/>
                <a:gd name="T22" fmla="*/ 145 w 184"/>
                <a:gd name="T23" fmla="*/ 171 h 310"/>
                <a:gd name="T24" fmla="*/ 174 w 184"/>
                <a:gd name="T25" fmla="*/ 199 h 310"/>
                <a:gd name="T26" fmla="*/ 153 w 184"/>
                <a:gd name="T27" fmla="*/ 282 h 310"/>
                <a:gd name="T28" fmla="*/ 134 w 184"/>
                <a:gd name="T29" fmla="*/ 310 h 310"/>
                <a:gd name="T30" fmla="*/ 134 w 184"/>
                <a:gd name="T31" fmla="*/ 276 h 310"/>
                <a:gd name="T32" fmla="*/ 118 w 184"/>
                <a:gd name="T33" fmla="*/ 239 h 310"/>
                <a:gd name="T34" fmla="*/ 118 w 184"/>
                <a:gd name="T35" fmla="*/ 240 h 310"/>
                <a:gd name="T36" fmla="*/ 115 w 184"/>
                <a:gd name="T37" fmla="*/ 246 h 310"/>
                <a:gd name="T38" fmla="*/ 108 w 184"/>
                <a:gd name="T39" fmla="*/ 245 h 310"/>
                <a:gd name="T40" fmla="*/ 76 w 184"/>
                <a:gd name="T41" fmla="*/ 245 h 310"/>
                <a:gd name="T42" fmla="*/ 69 w 184"/>
                <a:gd name="T43" fmla="*/ 246 h 310"/>
                <a:gd name="T44" fmla="*/ 66 w 184"/>
                <a:gd name="T45" fmla="*/ 240 h 310"/>
                <a:gd name="T46" fmla="*/ 66 w 184"/>
                <a:gd name="T47" fmla="*/ 239 h 310"/>
                <a:gd name="T48" fmla="*/ 50 w 184"/>
                <a:gd name="T49" fmla="*/ 276 h 310"/>
                <a:gd name="T50" fmla="*/ 50 w 184"/>
                <a:gd name="T51" fmla="*/ 310 h 310"/>
                <a:gd name="T52" fmla="*/ 55 w 184"/>
                <a:gd name="T53" fmla="*/ 79 h 310"/>
                <a:gd name="T54" fmla="*/ 50 w 184"/>
                <a:gd name="T55" fmla="*/ 116 h 310"/>
                <a:gd name="T56" fmla="*/ 61 w 184"/>
                <a:gd name="T57" fmla="*/ 174 h 310"/>
                <a:gd name="T58" fmla="*/ 64 w 184"/>
                <a:gd name="T59" fmla="*/ 184 h 310"/>
                <a:gd name="T60" fmla="*/ 54 w 184"/>
                <a:gd name="T61" fmla="*/ 187 h 310"/>
                <a:gd name="T62" fmla="*/ 29 w 184"/>
                <a:gd name="T63" fmla="*/ 205 h 310"/>
                <a:gd name="T64" fmla="*/ 36 w 184"/>
                <a:gd name="T65" fmla="*/ 247 h 310"/>
                <a:gd name="T66" fmla="*/ 65 w 184"/>
                <a:gd name="T67" fmla="*/ 215 h 310"/>
                <a:gd name="T68" fmla="*/ 74 w 184"/>
                <a:gd name="T69" fmla="*/ 209 h 310"/>
                <a:gd name="T70" fmla="*/ 79 w 184"/>
                <a:gd name="T71" fmla="*/ 219 h 310"/>
                <a:gd name="T72" fmla="*/ 82 w 184"/>
                <a:gd name="T73" fmla="*/ 225 h 310"/>
                <a:gd name="T74" fmla="*/ 103 w 184"/>
                <a:gd name="T75" fmla="*/ 225 h 310"/>
                <a:gd name="T76" fmla="*/ 105 w 184"/>
                <a:gd name="T77" fmla="*/ 219 h 310"/>
                <a:gd name="T78" fmla="*/ 110 w 184"/>
                <a:gd name="T79" fmla="*/ 209 h 310"/>
                <a:gd name="T80" fmla="*/ 120 w 184"/>
                <a:gd name="T81" fmla="*/ 215 h 310"/>
                <a:gd name="T82" fmla="*/ 148 w 184"/>
                <a:gd name="T83" fmla="*/ 247 h 310"/>
                <a:gd name="T84" fmla="*/ 155 w 184"/>
                <a:gd name="T85" fmla="*/ 205 h 310"/>
                <a:gd name="T86" fmla="*/ 130 w 184"/>
                <a:gd name="T87" fmla="*/ 187 h 310"/>
                <a:gd name="T88" fmla="*/ 120 w 184"/>
                <a:gd name="T89" fmla="*/ 184 h 310"/>
                <a:gd name="T90" fmla="*/ 123 w 184"/>
                <a:gd name="T91" fmla="*/ 174 h 310"/>
                <a:gd name="T92" fmla="*/ 135 w 184"/>
                <a:gd name="T93" fmla="*/ 116 h 310"/>
                <a:gd name="T94" fmla="*/ 129 w 184"/>
                <a:gd name="T95" fmla="*/ 79 h 310"/>
                <a:gd name="T96" fmla="*/ 92 w 184"/>
                <a:gd name="T97" fmla="*/ 21 h 310"/>
                <a:gd name="T98" fmla="*/ 55 w 184"/>
                <a:gd name="T99" fmla="*/ 79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4" h="310">
                  <a:moveTo>
                    <a:pt x="50" y="310"/>
                  </a:moveTo>
                  <a:cubicBezTo>
                    <a:pt x="32" y="282"/>
                    <a:pt x="32" y="282"/>
                    <a:pt x="32" y="282"/>
                  </a:cubicBezTo>
                  <a:cubicBezTo>
                    <a:pt x="28" y="276"/>
                    <a:pt x="0" y="230"/>
                    <a:pt x="10" y="199"/>
                  </a:cubicBezTo>
                  <a:cubicBezTo>
                    <a:pt x="14" y="187"/>
                    <a:pt x="24" y="178"/>
                    <a:pt x="39" y="171"/>
                  </a:cubicBezTo>
                  <a:cubicBezTo>
                    <a:pt x="33" y="151"/>
                    <a:pt x="30" y="132"/>
                    <a:pt x="30" y="116"/>
                  </a:cubicBezTo>
                  <a:cubicBezTo>
                    <a:pt x="30" y="102"/>
                    <a:pt x="32" y="87"/>
                    <a:pt x="36" y="73"/>
                  </a:cubicBezTo>
                  <a:cubicBezTo>
                    <a:pt x="36" y="72"/>
                    <a:pt x="36" y="72"/>
                    <a:pt x="36" y="72"/>
                  </a:cubicBezTo>
                  <a:cubicBezTo>
                    <a:pt x="50" y="35"/>
                    <a:pt x="77" y="0"/>
                    <a:pt x="92" y="0"/>
                  </a:cubicBezTo>
                  <a:cubicBezTo>
                    <a:pt x="107" y="0"/>
                    <a:pt x="134" y="35"/>
                    <a:pt x="148" y="72"/>
                  </a:cubicBezTo>
                  <a:cubicBezTo>
                    <a:pt x="148" y="73"/>
                    <a:pt x="148" y="73"/>
                    <a:pt x="148" y="73"/>
                  </a:cubicBezTo>
                  <a:cubicBezTo>
                    <a:pt x="152" y="87"/>
                    <a:pt x="155" y="102"/>
                    <a:pt x="155" y="116"/>
                  </a:cubicBezTo>
                  <a:cubicBezTo>
                    <a:pt x="155" y="132"/>
                    <a:pt x="152" y="151"/>
                    <a:pt x="145" y="171"/>
                  </a:cubicBezTo>
                  <a:cubicBezTo>
                    <a:pt x="160" y="178"/>
                    <a:pt x="170" y="187"/>
                    <a:pt x="174" y="199"/>
                  </a:cubicBezTo>
                  <a:cubicBezTo>
                    <a:pt x="184" y="230"/>
                    <a:pt x="156" y="276"/>
                    <a:pt x="153" y="282"/>
                  </a:cubicBezTo>
                  <a:cubicBezTo>
                    <a:pt x="134" y="310"/>
                    <a:pt x="134" y="310"/>
                    <a:pt x="134" y="310"/>
                  </a:cubicBezTo>
                  <a:cubicBezTo>
                    <a:pt x="134" y="276"/>
                    <a:pt x="134" y="276"/>
                    <a:pt x="134" y="276"/>
                  </a:cubicBezTo>
                  <a:cubicBezTo>
                    <a:pt x="134" y="262"/>
                    <a:pt x="128" y="248"/>
                    <a:pt x="118" y="239"/>
                  </a:cubicBezTo>
                  <a:cubicBezTo>
                    <a:pt x="118" y="239"/>
                    <a:pt x="118" y="239"/>
                    <a:pt x="118" y="240"/>
                  </a:cubicBezTo>
                  <a:cubicBezTo>
                    <a:pt x="115" y="246"/>
                    <a:pt x="115" y="246"/>
                    <a:pt x="115" y="246"/>
                  </a:cubicBezTo>
                  <a:cubicBezTo>
                    <a:pt x="108" y="245"/>
                    <a:pt x="108" y="245"/>
                    <a:pt x="108" y="245"/>
                  </a:cubicBezTo>
                  <a:cubicBezTo>
                    <a:pt x="98" y="245"/>
                    <a:pt x="87" y="245"/>
                    <a:pt x="76" y="245"/>
                  </a:cubicBezTo>
                  <a:cubicBezTo>
                    <a:pt x="69" y="246"/>
                    <a:pt x="69" y="246"/>
                    <a:pt x="69" y="246"/>
                  </a:cubicBezTo>
                  <a:cubicBezTo>
                    <a:pt x="66" y="240"/>
                    <a:pt x="66" y="240"/>
                    <a:pt x="66" y="240"/>
                  </a:cubicBezTo>
                  <a:cubicBezTo>
                    <a:pt x="66" y="239"/>
                    <a:pt x="66" y="239"/>
                    <a:pt x="66" y="239"/>
                  </a:cubicBezTo>
                  <a:cubicBezTo>
                    <a:pt x="56" y="249"/>
                    <a:pt x="50" y="262"/>
                    <a:pt x="50" y="276"/>
                  </a:cubicBezTo>
                  <a:lnTo>
                    <a:pt x="50" y="310"/>
                  </a:lnTo>
                  <a:close/>
                  <a:moveTo>
                    <a:pt x="55" y="79"/>
                  </a:moveTo>
                  <a:cubicBezTo>
                    <a:pt x="52" y="91"/>
                    <a:pt x="50" y="104"/>
                    <a:pt x="50" y="116"/>
                  </a:cubicBezTo>
                  <a:cubicBezTo>
                    <a:pt x="50" y="132"/>
                    <a:pt x="53" y="152"/>
                    <a:pt x="61" y="174"/>
                  </a:cubicBezTo>
                  <a:cubicBezTo>
                    <a:pt x="64" y="184"/>
                    <a:pt x="64" y="184"/>
                    <a:pt x="64" y="184"/>
                  </a:cubicBezTo>
                  <a:cubicBezTo>
                    <a:pt x="54" y="187"/>
                    <a:pt x="54" y="187"/>
                    <a:pt x="54" y="187"/>
                  </a:cubicBezTo>
                  <a:cubicBezTo>
                    <a:pt x="45" y="190"/>
                    <a:pt x="33" y="196"/>
                    <a:pt x="29" y="205"/>
                  </a:cubicBezTo>
                  <a:cubicBezTo>
                    <a:pt x="26" y="216"/>
                    <a:pt x="30" y="233"/>
                    <a:pt x="36" y="247"/>
                  </a:cubicBezTo>
                  <a:cubicBezTo>
                    <a:pt x="42" y="234"/>
                    <a:pt x="52" y="223"/>
                    <a:pt x="65" y="215"/>
                  </a:cubicBezTo>
                  <a:cubicBezTo>
                    <a:pt x="74" y="209"/>
                    <a:pt x="74" y="209"/>
                    <a:pt x="74" y="209"/>
                  </a:cubicBezTo>
                  <a:cubicBezTo>
                    <a:pt x="79" y="219"/>
                    <a:pt x="79" y="219"/>
                    <a:pt x="79" y="219"/>
                  </a:cubicBezTo>
                  <a:cubicBezTo>
                    <a:pt x="80" y="221"/>
                    <a:pt x="81" y="223"/>
                    <a:pt x="82" y="225"/>
                  </a:cubicBezTo>
                  <a:cubicBezTo>
                    <a:pt x="89" y="225"/>
                    <a:pt x="96" y="225"/>
                    <a:pt x="103" y="225"/>
                  </a:cubicBezTo>
                  <a:cubicBezTo>
                    <a:pt x="104" y="223"/>
                    <a:pt x="105" y="221"/>
                    <a:pt x="105" y="219"/>
                  </a:cubicBezTo>
                  <a:cubicBezTo>
                    <a:pt x="110" y="209"/>
                    <a:pt x="110" y="209"/>
                    <a:pt x="110" y="209"/>
                  </a:cubicBezTo>
                  <a:cubicBezTo>
                    <a:pt x="120" y="215"/>
                    <a:pt x="120" y="215"/>
                    <a:pt x="120" y="215"/>
                  </a:cubicBezTo>
                  <a:cubicBezTo>
                    <a:pt x="133" y="223"/>
                    <a:pt x="142" y="234"/>
                    <a:pt x="148" y="247"/>
                  </a:cubicBezTo>
                  <a:cubicBezTo>
                    <a:pt x="154" y="233"/>
                    <a:pt x="159" y="216"/>
                    <a:pt x="155" y="205"/>
                  </a:cubicBezTo>
                  <a:cubicBezTo>
                    <a:pt x="152" y="196"/>
                    <a:pt x="140" y="190"/>
                    <a:pt x="130" y="187"/>
                  </a:cubicBezTo>
                  <a:cubicBezTo>
                    <a:pt x="120" y="184"/>
                    <a:pt x="120" y="184"/>
                    <a:pt x="120" y="184"/>
                  </a:cubicBezTo>
                  <a:cubicBezTo>
                    <a:pt x="123" y="174"/>
                    <a:pt x="123" y="174"/>
                    <a:pt x="123" y="174"/>
                  </a:cubicBezTo>
                  <a:cubicBezTo>
                    <a:pt x="131" y="152"/>
                    <a:pt x="135" y="132"/>
                    <a:pt x="135" y="116"/>
                  </a:cubicBezTo>
                  <a:cubicBezTo>
                    <a:pt x="135" y="104"/>
                    <a:pt x="133" y="91"/>
                    <a:pt x="129" y="79"/>
                  </a:cubicBezTo>
                  <a:cubicBezTo>
                    <a:pt x="117" y="47"/>
                    <a:pt x="99" y="26"/>
                    <a:pt x="92" y="21"/>
                  </a:cubicBezTo>
                  <a:cubicBezTo>
                    <a:pt x="85" y="26"/>
                    <a:pt x="67" y="47"/>
                    <a:pt x="55"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40" name="Freeform 31">
              <a:extLst>
                <a:ext uri="{FF2B5EF4-FFF2-40B4-BE49-F238E27FC236}">
                  <a16:creationId xmlns:a16="http://schemas.microsoft.com/office/drawing/2014/main" id="{C5F7C843-D7F9-4149-825B-6620203D6C72}"/>
                </a:ext>
              </a:extLst>
            </p:cNvPr>
            <p:cNvSpPr>
              <a:spLocks noEditPoints="1"/>
            </p:cNvSpPr>
            <p:nvPr/>
          </p:nvSpPr>
          <p:spPr bwMode="auto">
            <a:xfrm>
              <a:off x="4960938" y="5127626"/>
              <a:ext cx="244475" cy="241300"/>
            </a:xfrm>
            <a:custGeom>
              <a:avLst/>
              <a:gdLst>
                <a:gd name="T0" fmla="*/ 32 w 64"/>
                <a:gd name="T1" fmla="*/ 64 h 64"/>
                <a:gd name="T2" fmla="*/ 0 w 64"/>
                <a:gd name="T3" fmla="*/ 32 h 64"/>
                <a:gd name="T4" fmla="*/ 32 w 64"/>
                <a:gd name="T5" fmla="*/ 0 h 64"/>
                <a:gd name="T6" fmla="*/ 64 w 64"/>
                <a:gd name="T7" fmla="*/ 32 h 64"/>
                <a:gd name="T8" fmla="*/ 32 w 64"/>
                <a:gd name="T9" fmla="*/ 64 h 64"/>
                <a:gd name="T10" fmla="*/ 32 w 64"/>
                <a:gd name="T11" fmla="*/ 12 h 64"/>
                <a:gd name="T12" fmla="*/ 12 w 64"/>
                <a:gd name="T13" fmla="*/ 32 h 64"/>
                <a:gd name="T14" fmla="*/ 32 w 64"/>
                <a:gd name="T15" fmla="*/ 52 h 64"/>
                <a:gd name="T16" fmla="*/ 52 w 64"/>
                <a:gd name="T17" fmla="*/ 32 h 64"/>
                <a:gd name="T18" fmla="*/ 32 w 64"/>
                <a:gd name="T19" fmla="*/ 1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64">
                  <a:moveTo>
                    <a:pt x="32" y="64"/>
                  </a:moveTo>
                  <a:cubicBezTo>
                    <a:pt x="14" y="64"/>
                    <a:pt x="0" y="50"/>
                    <a:pt x="0" y="32"/>
                  </a:cubicBezTo>
                  <a:cubicBezTo>
                    <a:pt x="0" y="14"/>
                    <a:pt x="14" y="0"/>
                    <a:pt x="32" y="0"/>
                  </a:cubicBezTo>
                  <a:cubicBezTo>
                    <a:pt x="50" y="0"/>
                    <a:pt x="64" y="14"/>
                    <a:pt x="64" y="32"/>
                  </a:cubicBezTo>
                  <a:cubicBezTo>
                    <a:pt x="64" y="50"/>
                    <a:pt x="50" y="64"/>
                    <a:pt x="32" y="64"/>
                  </a:cubicBezTo>
                  <a:close/>
                  <a:moveTo>
                    <a:pt x="32" y="12"/>
                  </a:moveTo>
                  <a:cubicBezTo>
                    <a:pt x="21" y="12"/>
                    <a:pt x="12" y="21"/>
                    <a:pt x="12" y="32"/>
                  </a:cubicBezTo>
                  <a:cubicBezTo>
                    <a:pt x="12" y="43"/>
                    <a:pt x="21" y="52"/>
                    <a:pt x="32" y="52"/>
                  </a:cubicBezTo>
                  <a:cubicBezTo>
                    <a:pt x="43" y="52"/>
                    <a:pt x="52" y="43"/>
                    <a:pt x="52" y="32"/>
                  </a:cubicBezTo>
                  <a:cubicBezTo>
                    <a:pt x="52" y="21"/>
                    <a:pt x="43" y="12"/>
                    <a:pt x="32"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41" name="Freeform 32">
              <a:extLst>
                <a:ext uri="{FF2B5EF4-FFF2-40B4-BE49-F238E27FC236}">
                  <a16:creationId xmlns:a16="http://schemas.microsoft.com/office/drawing/2014/main" id="{ED87BA11-C887-4EA0-A943-53B3C11DECB2}"/>
                </a:ext>
              </a:extLst>
            </p:cNvPr>
            <p:cNvSpPr>
              <a:spLocks noEditPoints="1"/>
            </p:cNvSpPr>
            <p:nvPr/>
          </p:nvSpPr>
          <p:spPr bwMode="auto">
            <a:xfrm>
              <a:off x="4973638" y="5649913"/>
              <a:ext cx="225425" cy="358775"/>
            </a:xfrm>
            <a:custGeom>
              <a:avLst/>
              <a:gdLst>
                <a:gd name="T0" fmla="*/ 29 w 59"/>
                <a:gd name="T1" fmla="*/ 95 h 95"/>
                <a:gd name="T2" fmla="*/ 24 w 59"/>
                <a:gd name="T3" fmla="*/ 85 h 95"/>
                <a:gd name="T4" fmla="*/ 0 w 59"/>
                <a:gd name="T5" fmla="*/ 26 h 95"/>
                <a:gd name="T6" fmla="*/ 29 w 59"/>
                <a:gd name="T7" fmla="*/ 0 h 95"/>
                <a:gd name="T8" fmla="*/ 59 w 59"/>
                <a:gd name="T9" fmla="*/ 26 h 95"/>
                <a:gd name="T10" fmla="*/ 34 w 59"/>
                <a:gd name="T11" fmla="*/ 85 h 95"/>
                <a:gd name="T12" fmla="*/ 29 w 59"/>
                <a:gd name="T13" fmla="*/ 95 h 95"/>
                <a:gd name="T14" fmla="*/ 29 w 59"/>
                <a:gd name="T15" fmla="*/ 12 h 95"/>
                <a:gd name="T16" fmla="*/ 12 w 59"/>
                <a:gd name="T17" fmla="*/ 26 h 95"/>
                <a:gd name="T18" fmla="*/ 29 w 59"/>
                <a:gd name="T19" fmla="*/ 69 h 95"/>
                <a:gd name="T20" fmla="*/ 47 w 59"/>
                <a:gd name="T21" fmla="*/ 26 h 95"/>
                <a:gd name="T22" fmla="*/ 29 w 59"/>
                <a:gd name="T23" fmla="*/ 1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9" h="95">
                  <a:moveTo>
                    <a:pt x="29" y="95"/>
                  </a:moveTo>
                  <a:cubicBezTo>
                    <a:pt x="24" y="85"/>
                    <a:pt x="24" y="85"/>
                    <a:pt x="24" y="85"/>
                  </a:cubicBezTo>
                  <a:cubicBezTo>
                    <a:pt x="20" y="77"/>
                    <a:pt x="0" y="38"/>
                    <a:pt x="0" y="26"/>
                  </a:cubicBezTo>
                  <a:cubicBezTo>
                    <a:pt x="0" y="12"/>
                    <a:pt x="13" y="0"/>
                    <a:pt x="29" y="0"/>
                  </a:cubicBezTo>
                  <a:cubicBezTo>
                    <a:pt x="45" y="0"/>
                    <a:pt x="59" y="12"/>
                    <a:pt x="59" y="26"/>
                  </a:cubicBezTo>
                  <a:cubicBezTo>
                    <a:pt x="59" y="38"/>
                    <a:pt x="39" y="77"/>
                    <a:pt x="34" y="85"/>
                  </a:cubicBezTo>
                  <a:lnTo>
                    <a:pt x="29" y="95"/>
                  </a:lnTo>
                  <a:close/>
                  <a:moveTo>
                    <a:pt x="29" y="12"/>
                  </a:moveTo>
                  <a:cubicBezTo>
                    <a:pt x="19" y="12"/>
                    <a:pt x="12" y="18"/>
                    <a:pt x="12" y="26"/>
                  </a:cubicBezTo>
                  <a:cubicBezTo>
                    <a:pt x="12" y="31"/>
                    <a:pt x="20" y="50"/>
                    <a:pt x="29" y="69"/>
                  </a:cubicBezTo>
                  <a:cubicBezTo>
                    <a:pt x="38" y="50"/>
                    <a:pt x="47" y="31"/>
                    <a:pt x="47" y="26"/>
                  </a:cubicBezTo>
                  <a:cubicBezTo>
                    <a:pt x="47" y="18"/>
                    <a:pt x="39" y="12"/>
                    <a:pt x="29"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grpSp>
      <p:sp>
        <p:nvSpPr>
          <p:cNvPr id="42" name="Freeform 26">
            <a:extLst>
              <a:ext uri="{FF2B5EF4-FFF2-40B4-BE49-F238E27FC236}">
                <a16:creationId xmlns:a16="http://schemas.microsoft.com/office/drawing/2014/main" id="{987212F2-A29D-41C7-9E54-B9DB4401DBDE}"/>
              </a:ext>
            </a:extLst>
          </p:cNvPr>
          <p:cNvSpPr>
            <a:spLocks noEditPoints="1"/>
          </p:cNvSpPr>
          <p:nvPr/>
        </p:nvSpPr>
        <p:spPr bwMode="auto">
          <a:xfrm rot="2700000">
            <a:off x="362776" y="3533181"/>
            <a:ext cx="187130" cy="344630"/>
          </a:xfrm>
          <a:custGeom>
            <a:avLst/>
            <a:gdLst>
              <a:gd name="T0" fmla="*/ 482 w 579"/>
              <a:gd name="T1" fmla="*/ 367 h 1073"/>
              <a:gd name="T2" fmla="*/ 482 w 579"/>
              <a:gd name="T3" fmla="*/ 148 h 1073"/>
              <a:gd name="T4" fmla="*/ 525 w 579"/>
              <a:gd name="T5" fmla="*/ 79 h 1073"/>
              <a:gd name="T6" fmla="*/ 447 w 579"/>
              <a:gd name="T7" fmla="*/ 0 h 1073"/>
              <a:gd name="T8" fmla="*/ 132 w 579"/>
              <a:gd name="T9" fmla="*/ 0 h 1073"/>
              <a:gd name="T10" fmla="*/ 54 w 579"/>
              <a:gd name="T11" fmla="*/ 79 h 1073"/>
              <a:gd name="T12" fmla="*/ 96 w 579"/>
              <a:gd name="T13" fmla="*/ 148 h 1073"/>
              <a:gd name="T14" fmla="*/ 96 w 579"/>
              <a:gd name="T15" fmla="*/ 367 h 1073"/>
              <a:gd name="T16" fmla="*/ 0 w 579"/>
              <a:gd name="T17" fmla="*/ 583 h 1073"/>
              <a:gd name="T18" fmla="*/ 0 w 579"/>
              <a:gd name="T19" fmla="*/ 612 h 1073"/>
              <a:gd name="T20" fmla="*/ 224 w 579"/>
              <a:gd name="T21" fmla="*/ 612 h 1073"/>
              <a:gd name="T22" fmla="*/ 224 w 579"/>
              <a:gd name="T23" fmla="*/ 923 h 1073"/>
              <a:gd name="T24" fmla="*/ 289 w 579"/>
              <a:gd name="T25" fmla="*/ 1073 h 1073"/>
              <a:gd name="T26" fmla="*/ 355 w 579"/>
              <a:gd name="T27" fmla="*/ 923 h 1073"/>
              <a:gd name="T28" fmla="*/ 355 w 579"/>
              <a:gd name="T29" fmla="*/ 612 h 1073"/>
              <a:gd name="T30" fmla="*/ 579 w 579"/>
              <a:gd name="T31" fmla="*/ 612 h 1073"/>
              <a:gd name="T32" fmla="*/ 579 w 579"/>
              <a:gd name="T33" fmla="*/ 583 h 1073"/>
              <a:gd name="T34" fmla="*/ 482 w 579"/>
              <a:gd name="T35" fmla="*/ 367 h 1073"/>
              <a:gd name="T36" fmla="*/ 132 w 579"/>
              <a:gd name="T37" fmla="*/ 58 h 1073"/>
              <a:gd name="T38" fmla="*/ 447 w 579"/>
              <a:gd name="T39" fmla="*/ 58 h 1073"/>
              <a:gd name="T40" fmla="*/ 467 w 579"/>
              <a:gd name="T41" fmla="*/ 79 h 1073"/>
              <a:gd name="T42" fmla="*/ 449 w 579"/>
              <a:gd name="T43" fmla="*/ 99 h 1073"/>
              <a:gd name="T44" fmla="*/ 436 w 579"/>
              <a:gd name="T45" fmla="*/ 101 h 1073"/>
              <a:gd name="T46" fmla="*/ 143 w 579"/>
              <a:gd name="T47" fmla="*/ 101 h 1073"/>
              <a:gd name="T48" fmla="*/ 129 w 579"/>
              <a:gd name="T49" fmla="*/ 99 h 1073"/>
              <a:gd name="T50" fmla="*/ 111 w 579"/>
              <a:gd name="T51" fmla="*/ 79 h 1073"/>
              <a:gd name="T52" fmla="*/ 132 w 579"/>
              <a:gd name="T53" fmla="*/ 58 h 1073"/>
              <a:gd name="T54" fmla="*/ 424 w 579"/>
              <a:gd name="T55" fmla="*/ 370 h 1073"/>
              <a:gd name="T56" fmla="*/ 154 w 579"/>
              <a:gd name="T57" fmla="*/ 370 h 1073"/>
              <a:gd name="T58" fmla="*/ 154 w 579"/>
              <a:gd name="T59" fmla="*/ 130 h 1073"/>
              <a:gd name="T60" fmla="*/ 424 w 579"/>
              <a:gd name="T61" fmla="*/ 130 h 1073"/>
              <a:gd name="T62" fmla="*/ 424 w 579"/>
              <a:gd name="T63" fmla="*/ 370 h 1073"/>
              <a:gd name="T64" fmla="*/ 297 w 579"/>
              <a:gd name="T65" fmla="*/ 911 h 1073"/>
              <a:gd name="T66" fmla="*/ 289 w 579"/>
              <a:gd name="T67" fmla="*/ 928 h 1073"/>
              <a:gd name="T68" fmla="*/ 282 w 579"/>
              <a:gd name="T69" fmla="*/ 911 h 1073"/>
              <a:gd name="T70" fmla="*/ 282 w 579"/>
              <a:gd name="T71" fmla="*/ 612 h 1073"/>
              <a:gd name="T72" fmla="*/ 297 w 579"/>
              <a:gd name="T73" fmla="*/ 612 h 1073"/>
              <a:gd name="T74" fmla="*/ 297 w 579"/>
              <a:gd name="T75" fmla="*/ 911 h 1073"/>
              <a:gd name="T76" fmla="*/ 355 w 579"/>
              <a:gd name="T77" fmla="*/ 554 h 1073"/>
              <a:gd name="T78" fmla="*/ 224 w 579"/>
              <a:gd name="T79" fmla="*/ 554 h 1073"/>
              <a:gd name="T80" fmla="*/ 59 w 579"/>
              <a:gd name="T81" fmla="*/ 554 h 1073"/>
              <a:gd name="T82" fmla="*/ 144 w 579"/>
              <a:gd name="T83" fmla="*/ 403 h 1073"/>
              <a:gd name="T84" fmla="*/ 149 w 579"/>
              <a:gd name="T85" fmla="*/ 399 h 1073"/>
              <a:gd name="T86" fmla="*/ 430 w 579"/>
              <a:gd name="T87" fmla="*/ 399 h 1073"/>
              <a:gd name="T88" fmla="*/ 435 w 579"/>
              <a:gd name="T89" fmla="*/ 403 h 1073"/>
              <a:gd name="T90" fmla="*/ 519 w 579"/>
              <a:gd name="T91" fmla="*/ 554 h 1073"/>
              <a:gd name="T92" fmla="*/ 355 w 579"/>
              <a:gd name="T93" fmla="*/ 554 h 1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79" h="1073">
                <a:moveTo>
                  <a:pt x="482" y="367"/>
                </a:moveTo>
                <a:cubicBezTo>
                  <a:pt x="482" y="148"/>
                  <a:pt x="482" y="148"/>
                  <a:pt x="482" y="148"/>
                </a:cubicBezTo>
                <a:cubicBezTo>
                  <a:pt x="508" y="135"/>
                  <a:pt x="525" y="109"/>
                  <a:pt x="525" y="79"/>
                </a:cubicBezTo>
                <a:cubicBezTo>
                  <a:pt x="525" y="35"/>
                  <a:pt x="490" y="0"/>
                  <a:pt x="447" y="0"/>
                </a:cubicBezTo>
                <a:cubicBezTo>
                  <a:pt x="132" y="0"/>
                  <a:pt x="132" y="0"/>
                  <a:pt x="132" y="0"/>
                </a:cubicBezTo>
                <a:cubicBezTo>
                  <a:pt x="89" y="0"/>
                  <a:pt x="54" y="35"/>
                  <a:pt x="54" y="79"/>
                </a:cubicBezTo>
                <a:cubicBezTo>
                  <a:pt x="54" y="109"/>
                  <a:pt x="71" y="135"/>
                  <a:pt x="96" y="148"/>
                </a:cubicBezTo>
                <a:cubicBezTo>
                  <a:pt x="96" y="367"/>
                  <a:pt x="96" y="367"/>
                  <a:pt x="96" y="367"/>
                </a:cubicBezTo>
                <a:cubicBezTo>
                  <a:pt x="35" y="422"/>
                  <a:pt x="0" y="500"/>
                  <a:pt x="0" y="583"/>
                </a:cubicBezTo>
                <a:cubicBezTo>
                  <a:pt x="0" y="612"/>
                  <a:pt x="0" y="612"/>
                  <a:pt x="0" y="612"/>
                </a:cubicBezTo>
                <a:cubicBezTo>
                  <a:pt x="224" y="612"/>
                  <a:pt x="224" y="612"/>
                  <a:pt x="224" y="612"/>
                </a:cubicBezTo>
                <a:cubicBezTo>
                  <a:pt x="224" y="923"/>
                  <a:pt x="224" y="923"/>
                  <a:pt x="224" y="923"/>
                </a:cubicBezTo>
                <a:cubicBezTo>
                  <a:pt x="289" y="1073"/>
                  <a:pt x="289" y="1073"/>
                  <a:pt x="289" y="1073"/>
                </a:cubicBezTo>
                <a:cubicBezTo>
                  <a:pt x="355" y="923"/>
                  <a:pt x="355" y="923"/>
                  <a:pt x="355" y="923"/>
                </a:cubicBezTo>
                <a:cubicBezTo>
                  <a:pt x="355" y="612"/>
                  <a:pt x="355" y="612"/>
                  <a:pt x="355" y="612"/>
                </a:cubicBezTo>
                <a:cubicBezTo>
                  <a:pt x="579" y="612"/>
                  <a:pt x="579" y="612"/>
                  <a:pt x="579" y="612"/>
                </a:cubicBezTo>
                <a:cubicBezTo>
                  <a:pt x="579" y="583"/>
                  <a:pt x="579" y="583"/>
                  <a:pt x="579" y="583"/>
                </a:cubicBezTo>
                <a:cubicBezTo>
                  <a:pt x="579" y="500"/>
                  <a:pt x="544" y="422"/>
                  <a:pt x="482" y="367"/>
                </a:cubicBezTo>
                <a:close/>
                <a:moveTo>
                  <a:pt x="132" y="58"/>
                </a:moveTo>
                <a:cubicBezTo>
                  <a:pt x="447" y="58"/>
                  <a:pt x="447" y="58"/>
                  <a:pt x="447" y="58"/>
                </a:cubicBezTo>
                <a:cubicBezTo>
                  <a:pt x="458" y="58"/>
                  <a:pt x="467" y="67"/>
                  <a:pt x="467" y="79"/>
                </a:cubicBezTo>
                <a:cubicBezTo>
                  <a:pt x="467" y="89"/>
                  <a:pt x="459" y="97"/>
                  <a:pt x="449" y="99"/>
                </a:cubicBezTo>
                <a:cubicBezTo>
                  <a:pt x="436" y="101"/>
                  <a:pt x="436" y="101"/>
                  <a:pt x="436" y="101"/>
                </a:cubicBezTo>
                <a:cubicBezTo>
                  <a:pt x="143" y="101"/>
                  <a:pt x="143" y="101"/>
                  <a:pt x="143" y="101"/>
                </a:cubicBezTo>
                <a:cubicBezTo>
                  <a:pt x="129" y="99"/>
                  <a:pt x="129" y="99"/>
                  <a:pt x="129" y="99"/>
                </a:cubicBezTo>
                <a:cubicBezTo>
                  <a:pt x="119" y="97"/>
                  <a:pt x="111" y="89"/>
                  <a:pt x="111" y="79"/>
                </a:cubicBezTo>
                <a:cubicBezTo>
                  <a:pt x="111" y="67"/>
                  <a:pt x="121" y="58"/>
                  <a:pt x="132" y="58"/>
                </a:cubicBezTo>
                <a:close/>
                <a:moveTo>
                  <a:pt x="424" y="370"/>
                </a:moveTo>
                <a:cubicBezTo>
                  <a:pt x="154" y="370"/>
                  <a:pt x="154" y="370"/>
                  <a:pt x="154" y="370"/>
                </a:cubicBezTo>
                <a:cubicBezTo>
                  <a:pt x="154" y="130"/>
                  <a:pt x="154" y="130"/>
                  <a:pt x="154" y="130"/>
                </a:cubicBezTo>
                <a:cubicBezTo>
                  <a:pt x="424" y="130"/>
                  <a:pt x="424" y="130"/>
                  <a:pt x="424" y="130"/>
                </a:cubicBezTo>
                <a:lnTo>
                  <a:pt x="424" y="370"/>
                </a:lnTo>
                <a:close/>
                <a:moveTo>
                  <a:pt x="297" y="911"/>
                </a:moveTo>
                <a:cubicBezTo>
                  <a:pt x="289" y="928"/>
                  <a:pt x="289" y="928"/>
                  <a:pt x="289" y="928"/>
                </a:cubicBezTo>
                <a:cubicBezTo>
                  <a:pt x="282" y="911"/>
                  <a:pt x="282" y="911"/>
                  <a:pt x="282" y="911"/>
                </a:cubicBezTo>
                <a:cubicBezTo>
                  <a:pt x="282" y="612"/>
                  <a:pt x="282" y="612"/>
                  <a:pt x="282" y="612"/>
                </a:cubicBezTo>
                <a:cubicBezTo>
                  <a:pt x="297" y="612"/>
                  <a:pt x="297" y="612"/>
                  <a:pt x="297" y="612"/>
                </a:cubicBezTo>
                <a:lnTo>
                  <a:pt x="297" y="911"/>
                </a:lnTo>
                <a:close/>
                <a:moveTo>
                  <a:pt x="355" y="554"/>
                </a:moveTo>
                <a:cubicBezTo>
                  <a:pt x="224" y="554"/>
                  <a:pt x="224" y="554"/>
                  <a:pt x="224" y="554"/>
                </a:cubicBezTo>
                <a:cubicBezTo>
                  <a:pt x="59" y="554"/>
                  <a:pt x="59" y="554"/>
                  <a:pt x="59" y="554"/>
                </a:cubicBezTo>
                <a:cubicBezTo>
                  <a:pt x="67" y="495"/>
                  <a:pt x="97" y="441"/>
                  <a:pt x="144" y="403"/>
                </a:cubicBezTo>
                <a:cubicBezTo>
                  <a:pt x="149" y="399"/>
                  <a:pt x="149" y="399"/>
                  <a:pt x="149" y="399"/>
                </a:cubicBezTo>
                <a:cubicBezTo>
                  <a:pt x="430" y="399"/>
                  <a:pt x="430" y="399"/>
                  <a:pt x="430" y="399"/>
                </a:cubicBezTo>
                <a:cubicBezTo>
                  <a:pt x="435" y="403"/>
                  <a:pt x="435" y="403"/>
                  <a:pt x="435" y="403"/>
                </a:cubicBezTo>
                <a:cubicBezTo>
                  <a:pt x="482" y="441"/>
                  <a:pt x="512" y="495"/>
                  <a:pt x="519" y="554"/>
                </a:cubicBezTo>
                <a:lnTo>
                  <a:pt x="355" y="554"/>
                </a:lnTo>
                <a:close/>
              </a:path>
            </a:pathLst>
          </a:custGeom>
          <a:solidFill>
            <a:srgbClr val="7FBC41"/>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43" name="Dikdörtgen 42"/>
          <p:cNvSpPr/>
          <p:nvPr/>
        </p:nvSpPr>
        <p:spPr>
          <a:xfrm>
            <a:off x="4619613" y="3186831"/>
            <a:ext cx="2519082" cy="276999"/>
          </a:xfrm>
          <a:prstGeom prst="rect">
            <a:avLst/>
          </a:prstGeom>
        </p:spPr>
        <p:txBody>
          <a:bodyPr wrap="square">
            <a:spAutoFit/>
          </a:bodyPr>
          <a:lstStyle/>
          <a:p>
            <a:pPr marL="46990" algn="just">
              <a:spcBef>
                <a:spcPts val="75"/>
              </a:spcBef>
              <a:spcAft>
                <a:spcPts val="0"/>
              </a:spcAft>
            </a:pPr>
            <a:r>
              <a:rPr lang="tr-TR" sz="1200" b="1" dirty="0" smtClean="0">
                <a:latin typeface="+mn-lt"/>
                <a:ea typeface="Times New Roman" panose="02020603050405020304" pitchFamily="18" charset="0"/>
              </a:rPr>
              <a:t>Tüm atölyeler mevcuttur.</a:t>
            </a:r>
            <a:endParaRPr lang="tr-TR" sz="1200" b="1" dirty="0">
              <a:latin typeface="+mn-lt"/>
            </a:endParaRPr>
          </a:p>
        </p:txBody>
      </p:sp>
    </p:spTree>
    <p:custDataLst>
      <p:tags r:id="rId1"/>
    </p:custDataLst>
    <p:extLst>
      <p:ext uri="{BB962C8B-B14F-4D97-AF65-F5344CB8AC3E}">
        <p14:creationId xmlns:p14="http://schemas.microsoft.com/office/powerpoint/2010/main" val="1506728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par>
                                <p:cTn id="15" presetID="53" presetClass="entr" presetSubtype="16" fill="hold" nodeType="with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500" fill="hold"/>
                                        <p:tgtEl>
                                          <p:spTgt spid="25"/>
                                        </p:tgtEl>
                                        <p:attrNameLst>
                                          <p:attrName>ppt_w</p:attrName>
                                        </p:attrNameLst>
                                      </p:cBhvr>
                                      <p:tavLst>
                                        <p:tav tm="0">
                                          <p:val>
                                            <p:fltVal val="0"/>
                                          </p:val>
                                        </p:tav>
                                        <p:tav tm="100000">
                                          <p:val>
                                            <p:strVal val="#ppt_w"/>
                                          </p:val>
                                        </p:tav>
                                      </p:tavLst>
                                    </p:anim>
                                    <p:anim calcmode="lin" valueType="num">
                                      <p:cBhvr>
                                        <p:cTn id="18" dur="500" fill="hold"/>
                                        <p:tgtEl>
                                          <p:spTgt spid="25"/>
                                        </p:tgtEl>
                                        <p:attrNameLst>
                                          <p:attrName>ppt_h</p:attrName>
                                        </p:attrNameLst>
                                      </p:cBhvr>
                                      <p:tavLst>
                                        <p:tav tm="0">
                                          <p:val>
                                            <p:fltVal val="0"/>
                                          </p:val>
                                        </p:tav>
                                        <p:tav tm="100000">
                                          <p:val>
                                            <p:strVal val="#ppt_h"/>
                                          </p:val>
                                        </p:tav>
                                      </p:tavLst>
                                    </p:anim>
                                    <p:animEffect transition="in" filter="fade">
                                      <p:cBhvr>
                                        <p:cTn id="19" dur="500"/>
                                        <p:tgtEl>
                                          <p:spTgt spid="2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0"/>
                                        </p:tgtEl>
                                        <p:attrNameLst>
                                          <p:attrName>style.visibility</p:attrName>
                                        </p:attrNameLst>
                                      </p:cBhvr>
                                      <p:to>
                                        <p:strVal val="visible"/>
                                      </p:to>
                                    </p:set>
                                    <p:anim calcmode="lin" valueType="num">
                                      <p:cBhvr>
                                        <p:cTn id="22" dur="500" fill="hold"/>
                                        <p:tgtEl>
                                          <p:spTgt spid="30"/>
                                        </p:tgtEl>
                                        <p:attrNameLst>
                                          <p:attrName>ppt_w</p:attrName>
                                        </p:attrNameLst>
                                      </p:cBhvr>
                                      <p:tavLst>
                                        <p:tav tm="0">
                                          <p:val>
                                            <p:fltVal val="0"/>
                                          </p:val>
                                        </p:tav>
                                        <p:tav tm="100000">
                                          <p:val>
                                            <p:strVal val="#ppt_w"/>
                                          </p:val>
                                        </p:tav>
                                      </p:tavLst>
                                    </p:anim>
                                    <p:anim calcmode="lin" valueType="num">
                                      <p:cBhvr>
                                        <p:cTn id="23" dur="500" fill="hold"/>
                                        <p:tgtEl>
                                          <p:spTgt spid="30"/>
                                        </p:tgtEl>
                                        <p:attrNameLst>
                                          <p:attrName>ppt_h</p:attrName>
                                        </p:attrNameLst>
                                      </p:cBhvr>
                                      <p:tavLst>
                                        <p:tav tm="0">
                                          <p:val>
                                            <p:fltVal val="0"/>
                                          </p:val>
                                        </p:tav>
                                        <p:tav tm="100000">
                                          <p:val>
                                            <p:strVal val="#ppt_h"/>
                                          </p:val>
                                        </p:tav>
                                      </p:tavLst>
                                    </p:anim>
                                    <p:animEffect transition="in" filter="fade">
                                      <p:cBhvr>
                                        <p:cTn id="24" dur="500"/>
                                        <p:tgtEl>
                                          <p:spTgt spid="30"/>
                                        </p:tgtEl>
                                      </p:cBhvr>
                                    </p:animEffect>
                                  </p:childTnLst>
                                </p:cTn>
                              </p:par>
                              <p:par>
                                <p:cTn id="25" presetID="53" presetClass="entr" presetSubtype="16" fill="hold" nodeType="with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p:cTn id="27" dur="500" fill="hold"/>
                                        <p:tgtEl>
                                          <p:spTgt spid="31"/>
                                        </p:tgtEl>
                                        <p:attrNameLst>
                                          <p:attrName>ppt_w</p:attrName>
                                        </p:attrNameLst>
                                      </p:cBhvr>
                                      <p:tavLst>
                                        <p:tav tm="0">
                                          <p:val>
                                            <p:fltVal val="0"/>
                                          </p:val>
                                        </p:tav>
                                        <p:tav tm="100000">
                                          <p:val>
                                            <p:strVal val="#ppt_w"/>
                                          </p:val>
                                        </p:tav>
                                      </p:tavLst>
                                    </p:anim>
                                    <p:anim calcmode="lin" valueType="num">
                                      <p:cBhvr>
                                        <p:cTn id="28" dur="500" fill="hold"/>
                                        <p:tgtEl>
                                          <p:spTgt spid="31"/>
                                        </p:tgtEl>
                                        <p:attrNameLst>
                                          <p:attrName>ppt_h</p:attrName>
                                        </p:attrNameLst>
                                      </p:cBhvr>
                                      <p:tavLst>
                                        <p:tav tm="0">
                                          <p:val>
                                            <p:fltVal val="0"/>
                                          </p:val>
                                        </p:tav>
                                        <p:tav tm="100000">
                                          <p:val>
                                            <p:strVal val="#ppt_h"/>
                                          </p:val>
                                        </p:tav>
                                      </p:tavLst>
                                    </p:anim>
                                    <p:animEffect transition="in" filter="fade">
                                      <p:cBhvr>
                                        <p:cTn id="29" dur="500"/>
                                        <p:tgtEl>
                                          <p:spTgt spid="31"/>
                                        </p:tgtEl>
                                      </p:cBhvr>
                                    </p:animEffect>
                                  </p:childTnLst>
                                </p:cTn>
                              </p:par>
                              <p:par>
                                <p:cTn id="30" presetID="53" presetClass="entr" presetSubtype="16" fill="hold" nodeType="withEffect">
                                  <p:stCondLst>
                                    <p:cond delay="0"/>
                                  </p:stCondLst>
                                  <p:childTnLst>
                                    <p:set>
                                      <p:cBhvr>
                                        <p:cTn id="31" dur="1" fill="hold">
                                          <p:stCondLst>
                                            <p:cond delay="0"/>
                                          </p:stCondLst>
                                        </p:cTn>
                                        <p:tgtEl>
                                          <p:spTgt spid="38"/>
                                        </p:tgtEl>
                                        <p:attrNameLst>
                                          <p:attrName>style.visibility</p:attrName>
                                        </p:attrNameLst>
                                      </p:cBhvr>
                                      <p:to>
                                        <p:strVal val="visible"/>
                                      </p:to>
                                    </p:set>
                                    <p:anim calcmode="lin" valueType="num">
                                      <p:cBhvr>
                                        <p:cTn id="32" dur="500" fill="hold"/>
                                        <p:tgtEl>
                                          <p:spTgt spid="38"/>
                                        </p:tgtEl>
                                        <p:attrNameLst>
                                          <p:attrName>ppt_w</p:attrName>
                                        </p:attrNameLst>
                                      </p:cBhvr>
                                      <p:tavLst>
                                        <p:tav tm="0">
                                          <p:val>
                                            <p:fltVal val="0"/>
                                          </p:val>
                                        </p:tav>
                                        <p:tav tm="100000">
                                          <p:val>
                                            <p:strVal val="#ppt_w"/>
                                          </p:val>
                                        </p:tav>
                                      </p:tavLst>
                                    </p:anim>
                                    <p:anim calcmode="lin" valueType="num">
                                      <p:cBhvr>
                                        <p:cTn id="33" dur="500" fill="hold"/>
                                        <p:tgtEl>
                                          <p:spTgt spid="38"/>
                                        </p:tgtEl>
                                        <p:attrNameLst>
                                          <p:attrName>ppt_h</p:attrName>
                                        </p:attrNameLst>
                                      </p:cBhvr>
                                      <p:tavLst>
                                        <p:tav tm="0">
                                          <p:val>
                                            <p:fltVal val="0"/>
                                          </p:val>
                                        </p:tav>
                                        <p:tav tm="100000">
                                          <p:val>
                                            <p:strVal val="#ppt_h"/>
                                          </p:val>
                                        </p:tav>
                                      </p:tavLst>
                                    </p:anim>
                                    <p:animEffect transition="in" filter="fade">
                                      <p:cBhvr>
                                        <p:cTn id="34" dur="500"/>
                                        <p:tgtEl>
                                          <p:spTgt spid="38"/>
                                        </p:tgtEl>
                                      </p:cBhvr>
                                    </p:animEffect>
                                  </p:childTnLst>
                                </p:cTn>
                              </p:par>
                            </p:childTnLst>
                          </p:cTn>
                        </p:par>
                        <p:par>
                          <p:cTn id="35" fill="hold">
                            <p:stCondLst>
                              <p:cond delay="500"/>
                            </p:stCondLst>
                            <p:childTnLst>
                              <p:par>
                                <p:cTn id="36" presetID="53" presetClass="entr" presetSubtype="16" fill="hold" grpId="0" nodeType="afterEffect">
                                  <p:stCondLst>
                                    <p:cond delay="0"/>
                                  </p:stCondLst>
                                  <p:childTnLst>
                                    <p:set>
                                      <p:cBhvr>
                                        <p:cTn id="37" dur="1" fill="hold">
                                          <p:stCondLst>
                                            <p:cond delay="0"/>
                                          </p:stCondLst>
                                        </p:cTn>
                                        <p:tgtEl>
                                          <p:spTgt spid="42"/>
                                        </p:tgtEl>
                                        <p:attrNameLst>
                                          <p:attrName>style.visibility</p:attrName>
                                        </p:attrNameLst>
                                      </p:cBhvr>
                                      <p:to>
                                        <p:strVal val="visible"/>
                                      </p:to>
                                    </p:set>
                                    <p:anim calcmode="lin" valueType="num">
                                      <p:cBhvr>
                                        <p:cTn id="38" dur="500" fill="hold"/>
                                        <p:tgtEl>
                                          <p:spTgt spid="42"/>
                                        </p:tgtEl>
                                        <p:attrNameLst>
                                          <p:attrName>ppt_w</p:attrName>
                                        </p:attrNameLst>
                                      </p:cBhvr>
                                      <p:tavLst>
                                        <p:tav tm="0">
                                          <p:val>
                                            <p:fltVal val="0"/>
                                          </p:val>
                                        </p:tav>
                                        <p:tav tm="100000">
                                          <p:val>
                                            <p:strVal val="#ppt_w"/>
                                          </p:val>
                                        </p:tav>
                                      </p:tavLst>
                                    </p:anim>
                                    <p:anim calcmode="lin" valueType="num">
                                      <p:cBhvr>
                                        <p:cTn id="39" dur="500" fill="hold"/>
                                        <p:tgtEl>
                                          <p:spTgt spid="42"/>
                                        </p:tgtEl>
                                        <p:attrNameLst>
                                          <p:attrName>ppt_h</p:attrName>
                                        </p:attrNameLst>
                                      </p:cBhvr>
                                      <p:tavLst>
                                        <p:tav tm="0">
                                          <p:val>
                                            <p:fltVal val="0"/>
                                          </p:val>
                                        </p:tav>
                                        <p:tav tm="100000">
                                          <p:val>
                                            <p:strVal val="#ppt_h"/>
                                          </p:val>
                                        </p:tav>
                                      </p:tavLst>
                                    </p:anim>
                                    <p:animEffect transition="in" filter="fade">
                                      <p:cBhvr>
                                        <p:cTn id="4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30" grpId="0" animBg="1"/>
      <p:bldP spid="4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4">
            <a:extLst>
              <a:ext uri="{FF2B5EF4-FFF2-40B4-BE49-F238E27FC236}">
                <a16:creationId xmlns:a16="http://schemas.microsoft.com/office/drawing/2014/main" id="{858277C3-538C-4293-951D-8091507BA0BB}"/>
              </a:ext>
            </a:extLst>
          </p:cNvPr>
          <p:cNvGrpSpPr/>
          <p:nvPr/>
        </p:nvGrpSpPr>
        <p:grpSpPr>
          <a:xfrm>
            <a:off x="6758094" y="1219284"/>
            <a:ext cx="1088265" cy="2103980"/>
            <a:chOff x="9010792" y="2176429"/>
            <a:chExt cx="1451020" cy="2805307"/>
          </a:xfrm>
        </p:grpSpPr>
        <p:sp>
          <p:nvSpPr>
            <p:cNvPr id="4" name="Freeform 27">
              <a:extLst>
                <a:ext uri="{FF2B5EF4-FFF2-40B4-BE49-F238E27FC236}">
                  <a16:creationId xmlns:a16="http://schemas.microsoft.com/office/drawing/2014/main" id="{809AC402-46FE-4987-806B-BFD411B124C1}"/>
                </a:ext>
              </a:extLst>
            </p:cNvPr>
            <p:cNvSpPr>
              <a:spLocks/>
            </p:cNvSpPr>
            <p:nvPr/>
          </p:nvSpPr>
          <p:spPr bwMode="auto">
            <a:xfrm>
              <a:off x="9010792" y="2388037"/>
              <a:ext cx="1451020" cy="2593699"/>
            </a:xfrm>
            <a:custGeom>
              <a:avLst/>
              <a:gdLst>
                <a:gd name="T0" fmla="*/ 365 w 720"/>
                <a:gd name="T1" fmla="*/ 0 h 1287"/>
                <a:gd name="T2" fmla="*/ 358 w 720"/>
                <a:gd name="T3" fmla="*/ 0 h 1287"/>
                <a:gd name="T4" fmla="*/ 0 w 720"/>
                <a:gd name="T5" fmla="*/ 0 h 1287"/>
                <a:gd name="T6" fmla="*/ 0 w 720"/>
                <a:gd name="T7" fmla="*/ 1287 h 1287"/>
                <a:gd name="T8" fmla="*/ 358 w 720"/>
                <a:gd name="T9" fmla="*/ 1287 h 1287"/>
                <a:gd name="T10" fmla="*/ 365 w 720"/>
                <a:gd name="T11" fmla="*/ 1287 h 1287"/>
                <a:gd name="T12" fmla="*/ 720 w 720"/>
                <a:gd name="T13" fmla="*/ 1287 h 1287"/>
                <a:gd name="T14" fmla="*/ 720 w 720"/>
                <a:gd name="T15" fmla="*/ 0 h 1287"/>
                <a:gd name="T16" fmla="*/ 365 w 720"/>
                <a:gd name="T17" fmla="*/ 0 h 1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0" h="1287">
                  <a:moveTo>
                    <a:pt x="365" y="0"/>
                  </a:moveTo>
                  <a:lnTo>
                    <a:pt x="358" y="0"/>
                  </a:lnTo>
                  <a:lnTo>
                    <a:pt x="0" y="0"/>
                  </a:lnTo>
                  <a:lnTo>
                    <a:pt x="0" y="1287"/>
                  </a:lnTo>
                  <a:lnTo>
                    <a:pt x="358" y="1287"/>
                  </a:lnTo>
                  <a:lnTo>
                    <a:pt x="365" y="1287"/>
                  </a:lnTo>
                  <a:lnTo>
                    <a:pt x="720" y="1287"/>
                  </a:lnTo>
                  <a:lnTo>
                    <a:pt x="720" y="0"/>
                  </a:lnTo>
                  <a:lnTo>
                    <a:pt x="365" y="0"/>
                  </a:lnTo>
                  <a:close/>
                </a:path>
              </a:pathLst>
            </a:custGeom>
            <a:gradFill flip="none" rotWithShape="1">
              <a:gsLst>
                <a:gs pos="0">
                  <a:sysClr val="window" lastClr="FFFFFF">
                    <a:lumMod val="95000"/>
                  </a:sysClr>
                </a:gs>
                <a:gs pos="57000">
                  <a:sysClr val="window" lastClr="FFFFFF">
                    <a:lumMod val="85000"/>
                  </a:sysClr>
                </a:gs>
                <a:gs pos="100000">
                  <a:sysClr val="window" lastClr="FFFFFF">
                    <a:lumMod val="75000"/>
                  </a:sysClr>
                </a:gs>
              </a:gsLst>
              <a:lin ang="0" scaled="1"/>
              <a:tileRect/>
            </a:gra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5" name="Rectangle 29">
              <a:extLst>
                <a:ext uri="{FF2B5EF4-FFF2-40B4-BE49-F238E27FC236}">
                  <a16:creationId xmlns:a16="http://schemas.microsoft.com/office/drawing/2014/main" id="{DD817425-AD45-4911-9A2E-B0C6A3D311E1}"/>
                </a:ext>
              </a:extLst>
            </p:cNvPr>
            <p:cNvSpPr>
              <a:spLocks noChangeArrowheads="1"/>
            </p:cNvSpPr>
            <p:nvPr/>
          </p:nvSpPr>
          <p:spPr bwMode="auto">
            <a:xfrm>
              <a:off x="9458190" y="2176429"/>
              <a:ext cx="562271" cy="211608"/>
            </a:xfrm>
            <a:prstGeom prst="rect">
              <a:avLst/>
            </a:prstGeom>
            <a:gradFill flip="none" rotWithShape="1">
              <a:gsLst>
                <a:gs pos="0">
                  <a:sysClr val="window" lastClr="FFFFFF">
                    <a:lumMod val="95000"/>
                  </a:sysClr>
                </a:gs>
                <a:gs pos="29000">
                  <a:sysClr val="window" lastClr="FFFFFF">
                    <a:lumMod val="85000"/>
                  </a:sysClr>
                </a:gs>
                <a:gs pos="77000">
                  <a:sysClr val="window" lastClr="FFFFFF">
                    <a:lumMod val="75000"/>
                  </a:sysClr>
                </a:gs>
                <a:gs pos="55000">
                  <a:sysClr val="window" lastClr="FFFFFF">
                    <a:lumMod val="75000"/>
                  </a:sysClr>
                </a:gs>
                <a:gs pos="100000">
                  <a:sysClr val="window" lastClr="FFFFFF">
                    <a:lumMod val="50000"/>
                  </a:sysClr>
                </a:gs>
              </a:gsLst>
              <a:path path="circle">
                <a:fillToRect t="100000" r="100000"/>
              </a:path>
              <a:tileRect l="-100000" b="-100000"/>
            </a:gra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6" name="Rectangle 30">
              <a:extLst>
                <a:ext uri="{FF2B5EF4-FFF2-40B4-BE49-F238E27FC236}">
                  <a16:creationId xmlns:a16="http://schemas.microsoft.com/office/drawing/2014/main" id="{A2A27A51-9E08-46E7-BDAD-801786E1216E}"/>
                </a:ext>
              </a:extLst>
            </p:cNvPr>
            <p:cNvSpPr>
              <a:spLocks noChangeArrowheads="1"/>
            </p:cNvSpPr>
            <p:nvPr/>
          </p:nvSpPr>
          <p:spPr bwMode="auto">
            <a:xfrm>
              <a:off x="9010792" y="2388037"/>
              <a:ext cx="1451020" cy="219669"/>
            </a:xfrm>
            <a:prstGeom prst="rect">
              <a:avLst/>
            </a:prstGeom>
            <a:gradFill flip="none" rotWithShape="1">
              <a:gsLst>
                <a:gs pos="0">
                  <a:sysClr val="window" lastClr="FFFFFF">
                    <a:lumMod val="95000"/>
                  </a:sysClr>
                </a:gs>
                <a:gs pos="29000">
                  <a:sysClr val="window" lastClr="FFFFFF">
                    <a:lumMod val="85000"/>
                  </a:sysClr>
                </a:gs>
                <a:gs pos="77000">
                  <a:sysClr val="window" lastClr="FFFFFF">
                    <a:lumMod val="75000"/>
                  </a:sysClr>
                </a:gs>
                <a:gs pos="55000">
                  <a:sysClr val="window" lastClr="FFFFFF">
                    <a:lumMod val="75000"/>
                  </a:sysClr>
                </a:gs>
                <a:gs pos="100000">
                  <a:sysClr val="window" lastClr="FFFFFF">
                    <a:lumMod val="50000"/>
                  </a:sysClr>
                </a:gs>
              </a:gsLst>
              <a:path path="circle">
                <a:fillToRect l="50000" t="50000" r="50000" b="50000"/>
              </a:path>
              <a:tileRect/>
            </a:gra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7" name="Rectangle 31">
              <a:extLst>
                <a:ext uri="{FF2B5EF4-FFF2-40B4-BE49-F238E27FC236}">
                  <a16:creationId xmlns:a16="http://schemas.microsoft.com/office/drawing/2014/main" id="{10A068B8-5E25-454F-A0D7-19CF399A9F41}"/>
                </a:ext>
              </a:extLst>
            </p:cNvPr>
            <p:cNvSpPr>
              <a:spLocks noChangeArrowheads="1"/>
            </p:cNvSpPr>
            <p:nvPr/>
          </p:nvSpPr>
          <p:spPr bwMode="auto">
            <a:xfrm>
              <a:off x="9010792" y="4766098"/>
              <a:ext cx="1451020" cy="215638"/>
            </a:xfrm>
            <a:prstGeom prst="rect">
              <a:avLst/>
            </a:prstGeom>
            <a:gradFill flip="none" rotWithShape="1">
              <a:gsLst>
                <a:gs pos="0">
                  <a:sysClr val="window" lastClr="FFFFFF">
                    <a:lumMod val="95000"/>
                  </a:sysClr>
                </a:gs>
                <a:gs pos="29000">
                  <a:sysClr val="window" lastClr="FFFFFF">
                    <a:lumMod val="85000"/>
                  </a:sysClr>
                </a:gs>
                <a:gs pos="77000">
                  <a:sysClr val="window" lastClr="FFFFFF">
                    <a:lumMod val="75000"/>
                  </a:sysClr>
                </a:gs>
                <a:gs pos="55000">
                  <a:sysClr val="window" lastClr="FFFFFF">
                    <a:lumMod val="75000"/>
                  </a:sysClr>
                </a:gs>
                <a:gs pos="100000">
                  <a:sysClr val="window" lastClr="FFFFFF">
                    <a:lumMod val="50000"/>
                  </a:sysClr>
                </a:gs>
              </a:gsLst>
              <a:path path="circle">
                <a:fillToRect l="50000" t="50000" r="50000" b="50000"/>
              </a:path>
              <a:tileRect/>
            </a:gra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grpSp>
      <p:grpSp>
        <p:nvGrpSpPr>
          <p:cNvPr id="8" name="Group 3">
            <a:extLst>
              <a:ext uri="{FF2B5EF4-FFF2-40B4-BE49-F238E27FC236}">
                <a16:creationId xmlns:a16="http://schemas.microsoft.com/office/drawing/2014/main" id="{455A9FB6-CC7F-41A7-9B8E-B1D70B7B8B5D}"/>
              </a:ext>
            </a:extLst>
          </p:cNvPr>
          <p:cNvGrpSpPr/>
          <p:nvPr/>
        </p:nvGrpSpPr>
        <p:grpSpPr>
          <a:xfrm>
            <a:off x="4035065" y="1219284"/>
            <a:ext cx="1088265" cy="2103980"/>
            <a:chOff x="5380086" y="2176429"/>
            <a:chExt cx="1451020" cy="2805307"/>
          </a:xfrm>
        </p:grpSpPr>
        <p:sp>
          <p:nvSpPr>
            <p:cNvPr id="9" name="Freeform 27">
              <a:extLst>
                <a:ext uri="{FF2B5EF4-FFF2-40B4-BE49-F238E27FC236}">
                  <a16:creationId xmlns:a16="http://schemas.microsoft.com/office/drawing/2014/main" id="{56C2A5D2-B4A1-4E8A-855A-B4657E4818D4}"/>
                </a:ext>
              </a:extLst>
            </p:cNvPr>
            <p:cNvSpPr>
              <a:spLocks/>
            </p:cNvSpPr>
            <p:nvPr/>
          </p:nvSpPr>
          <p:spPr bwMode="auto">
            <a:xfrm>
              <a:off x="5380086" y="2388037"/>
              <a:ext cx="1451020" cy="2593699"/>
            </a:xfrm>
            <a:custGeom>
              <a:avLst/>
              <a:gdLst>
                <a:gd name="T0" fmla="*/ 365 w 720"/>
                <a:gd name="T1" fmla="*/ 0 h 1287"/>
                <a:gd name="T2" fmla="*/ 358 w 720"/>
                <a:gd name="T3" fmla="*/ 0 h 1287"/>
                <a:gd name="T4" fmla="*/ 0 w 720"/>
                <a:gd name="T5" fmla="*/ 0 h 1287"/>
                <a:gd name="T6" fmla="*/ 0 w 720"/>
                <a:gd name="T7" fmla="*/ 1287 h 1287"/>
                <a:gd name="T8" fmla="*/ 358 w 720"/>
                <a:gd name="T9" fmla="*/ 1287 h 1287"/>
                <a:gd name="T10" fmla="*/ 365 w 720"/>
                <a:gd name="T11" fmla="*/ 1287 h 1287"/>
                <a:gd name="T12" fmla="*/ 720 w 720"/>
                <a:gd name="T13" fmla="*/ 1287 h 1287"/>
                <a:gd name="T14" fmla="*/ 720 w 720"/>
                <a:gd name="T15" fmla="*/ 0 h 1287"/>
                <a:gd name="T16" fmla="*/ 365 w 720"/>
                <a:gd name="T17" fmla="*/ 0 h 1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0" h="1287">
                  <a:moveTo>
                    <a:pt x="365" y="0"/>
                  </a:moveTo>
                  <a:lnTo>
                    <a:pt x="358" y="0"/>
                  </a:lnTo>
                  <a:lnTo>
                    <a:pt x="0" y="0"/>
                  </a:lnTo>
                  <a:lnTo>
                    <a:pt x="0" y="1287"/>
                  </a:lnTo>
                  <a:lnTo>
                    <a:pt x="358" y="1287"/>
                  </a:lnTo>
                  <a:lnTo>
                    <a:pt x="365" y="1287"/>
                  </a:lnTo>
                  <a:lnTo>
                    <a:pt x="720" y="1287"/>
                  </a:lnTo>
                  <a:lnTo>
                    <a:pt x="720" y="0"/>
                  </a:lnTo>
                  <a:lnTo>
                    <a:pt x="365" y="0"/>
                  </a:lnTo>
                  <a:close/>
                </a:path>
              </a:pathLst>
            </a:custGeom>
            <a:gradFill flip="none" rotWithShape="1">
              <a:gsLst>
                <a:gs pos="0">
                  <a:sysClr val="window" lastClr="FFFFFF">
                    <a:lumMod val="95000"/>
                  </a:sysClr>
                </a:gs>
                <a:gs pos="57000">
                  <a:sysClr val="window" lastClr="FFFFFF">
                    <a:lumMod val="85000"/>
                  </a:sysClr>
                </a:gs>
                <a:gs pos="100000">
                  <a:sysClr val="window" lastClr="FFFFFF">
                    <a:lumMod val="75000"/>
                  </a:sysClr>
                </a:gs>
              </a:gsLst>
              <a:lin ang="0" scaled="1"/>
              <a:tileRect/>
            </a:gra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10" name="Rectangle 29">
              <a:extLst>
                <a:ext uri="{FF2B5EF4-FFF2-40B4-BE49-F238E27FC236}">
                  <a16:creationId xmlns:a16="http://schemas.microsoft.com/office/drawing/2014/main" id="{637529BC-28CB-40FC-9B3B-2DE39F6F5363}"/>
                </a:ext>
              </a:extLst>
            </p:cNvPr>
            <p:cNvSpPr>
              <a:spLocks noChangeArrowheads="1"/>
            </p:cNvSpPr>
            <p:nvPr/>
          </p:nvSpPr>
          <p:spPr bwMode="auto">
            <a:xfrm>
              <a:off x="5827484" y="2176429"/>
              <a:ext cx="562271" cy="211608"/>
            </a:xfrm>
            <a:prstGeom prst="rect">
              <a:avLst/>
            </a:prstGeom>
            <a:gradFill flip="none" rotWithShape="1">
              <a:gsLst>
                <a:gs pos="0">
                  <a:sysClr val="window" lastClr="FFFFFF">
                    <a:lumMod val="95000"/>
                  </a:sysClr>
                </a:gs>
                <a:gs pos="29000">
                  <a:sysClr val="window" lastClr="FFFFFF">
                    <a:lumMod val="85000"/>
                  </a:sysClr>
                </a:gs>
                <a:gs pos="77000">
                  <a:sysClr val="window" lastClr="FFFFFF">
                    <a:lumMod val="75000"/>
                  </a:sysClr>
                </a:gs>
                <a:gs pos="55000">
                  <a:sysClr val="window" lastClr="FFFFFF">
                    <a:lumMod val="75000"/>
                  </a:sysClr>
                </a:gs>
                <a:gs pos="100000">
                  <a:sysClr val="window" lastClr="FFFFFF">
                    <a:lumMod val="50000"/>
                  </a:sysClr>
                </a:gs>
              </a:gsLst>
              <a:path path="circle">
                <a:fillToRect t="100000" r="100000"/>
              </a:path>
              <a:tileRect l="-100000" b="-100000"/>
            </a:gra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11" name="Rectangle 30">
              <a:extLst>
                <a:ext uri="{FF2B5EF4-FFF2-40B4-BE49-F238E27FC236}">
                  <a16:creationId xmlns:a16="http://schemas.microsoft.com/office/drawing/2014/main" id="{68364F48-D553-4311-BDDE-7B2B470C13E4}"/>
                </a:ext>
              </a:extLst>
            </p:cNvPr>
            <p:cNvSpPr>
              <a:spLocks noChangeArrowheads="1"/>
            </p:cNvSpPr>
            <p:nvPr/>
          </p:nvSpPr>
          <p:spPr bwMode="auto">
            <a:xfrm>
              <a:off x="5380086" y="2388037"/>
              <a:ext cx="1451020" cy="219669"/>
            </a:xfrm>
            <a:prstGeom prst="rect">
              <a:avLst/>
            </a:prstGeom>
            <a:gradFill flip="none" rotWithShape="1">
              <a:gsLst>
                <a:gs pos="0">
                  <a:sysClr val="window" lastClr="FFFFFF">
                    <a:lumMod val="95000"/>
                  </a:sysClr>
                </a:gs>
                <a:gs pos="29000">
                  <a:sysClr val="window" lastClr="FFFFFF">
                    <a:lumMod val="85000"/>
                  </a:sysClr>
                </a:gs>
                <a:gs pos="77000">
                  <a:sysClr val="window" lastClr="FFFFFF">
                    <a:lumMod val="75000"/>
                  </a:sysClr>
                </a:gs>
                <a:gs pos="55000">
                  <a:sysClr val="window" lastClr="FFFFFF">
                    <a:lumMod val="75000"/>
                  </a:sysClr>
                </a:gs>
                <a:gs pos="100000">
                  <a:sysClr val="window" lastClr="FFFFFF">
                    <a:lumMod val="50000"/>
                  </a:sysClr>
                </a:gs>
              </a:gsLst>
              <a:path path="circle">
                <a:fillToRect l="50000" t="50000" r="50000" b="50000"/>
              </a:path>
              <a:tileRect/>
            </a:gra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12" name="Rectangle 31">
              <a:extLst>
                <a:ext uri="{FF2B5EF4-FFF2-40B4-BE49-F238E27FC236}">
                  <a16:creationId xmlns:a16="http://schemas.microsoft.com/office/drawing/2014/main" id="{0CCF927F-DA59-457D-B6BE-98ADFBC7101D}"/>
                </a:ext>
              </a:extLst>
            </p:cNvPr>
            <p:cNvSpPr>
              <a:spLocks noChangeArrowheads="1"/>
            </p:cNvSpPr>
            <p:nvPr/>
          </p:nvSpPr>
          <p:spPr bwMode="auto">
            <a:xfrm>
              <a:off x="5380086" y="4766098"/>
              <a:ext cx="1451020" cy="215638"/>
            </a:xfrm>
            <a:prstGeom prst="rect">
              <a:avLst/>
            </a:prstGeom>
            <a:gradFill flip="none" rotWithShape="1">
              <a:gsLst>
                <a:gs pos="0">
                  <a:sysClr val="window" lastClr="FFFFFF">
                    <a:lumMod val="95000"/>
                  </a:sysClr>
                </a:gs>
                <a:gs pos="29000">
                  <a:sysClr val="window" lastClr="FFFFFF">
                    <a:lumMod val="85000"/>
                  </a:sysClr>
                </a:gs>
                <a:gs pos="77000">
                  <a:sysClr val="window" lastClr="FFFFFF">
                    <a:lumMod val="75000"/>
                  </a:sysClr>
                </a:gs>
                <a:gs pos="55000">
                  <a:sysClr val="window" lastClr="FFFFFF">
                    <a:lumMod val="75000"/>
                  </a:sysClr>
                </a:gs>
                <a:gs pos="100000">
                  <a:sysClr val="window" lastClr="FFFFFF">
                    <a:lumMod val="50000"/>
                  </a:sysClr>
                </a:gs>
              </a:gsLst>
              <a:path path="circle">
                <a:fillToRect l="50000" t="50000" r="50000" b="50000"/>
              </a:path>
              <a:tileRect/>
            </a:gra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grpSp>
      <p:sp>
        <p:nvSpPr>
          <p:cNvPr id="18" name="Freeform 28">
            <a:extLst>
              <a:ext uri="{FF2B5EF4-FFF2-40B4-BE49-F238E27FC236}">
                <a16:creationId xmlns:a16="http://schemas.microsoft.com/office/drawing/2014/main" id="{371A5659-757E-42AE-B6FE-D118C7D49822}"/>
              </a:ext>
            </a:extLst>
          </p:cNvPr>
          <p:cNvSpPr>
            <a:spLocks/>
          </p:cNvSpPr>
          <p:nvPr/>
        </p:nvSpPr>
        <p:spPr bwMode="auto">
          <a:xfrm>
            <a:off x="6758094" y="2584882"/>
            <a:ext cx="1088265" cy="768725"/>
          </a:xfrm>
          <a:custGeom>
            <a:avLst/>
            <a:gdLst>
              <a:gd name="T0" fmla="*/ 365 w 720"/>
              <a:gd name="T1" fmla="*/ 0 h 976"/>
              <a:gd name="T2" fmla="*/ 358 w 720"/>
              <a:gd name="T3" fmla="*/ 0 h 976"/>
              <a:gd name="T4" fmla="*/ 0 w 720"/>
              <a:gd name="T5" fmla="*/ 0 h 976"/>
              <a:gd name="T6" fmla="*/ 0 w 720"/>
              <a:gd name="T7" fmla="*/ 976 h 976"/>
              <a:gd name="T8" fmla="*/ 358 w 720"/>
              <a:gd name="T9" fmla="*/ 976 h 976"/>
              <a:gd name="T10" fmla="*/ 365 w 720"/>
              <a:gd name="T11" fmla="*/ 976 h 976"/>
              <a:gd name="T12" fmla="*/ 720 w 720"/>
              <a:gd name="T13" fmla="*/ 976 h 976"/>
              <a:gd name="T14" fmla="*/ 720 w 720"/>
              <a:gd name="T15" fmla="*/ 0 h 976"/>
              <a:gd name="T16" fmla="*/ 365 w 720"/>
              <a:gd name="T17" fmla="*/ 0 h 9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0" h="976">
                <a:moveTo>
                  <a:pt x="365" y="0"/>
                </a:moveTo>
                <a:lnTo>
                  <a:pt x="358" y="0"/>
                </a:lnTo>
                <a:lnTo>
                  <a:pt x="0" y="0"/>
                </a:lnTo>
                <a:lnTo>
                  <a:pt x="0" y="976"/>
                </a:lnTo>
                <a:lnTo>
                  <a:pt x="358" y="976"/>
                </a:lnTo>
                <a:lnTo>
                  <a:pt x="365" y="976"/>
                </a:lnTo>
                <a:lnTo>
                  <a:pt x="720" y="976"/>
                </a:lnTo>
                <a:lnTo>
                  <a:pt x="720" y="0"/>
                </a:lnTo>
                <a:lnTo>
                  <a:pt x="365" y="0"/>
                </a:lnTo>
                <a:close/>
              </a:path>
            </a:pathLst>
          </a:custGeom>
          <a:gradFill flip="none" rotWithShape="1">
            <a:gsLst>
              <a:gs pos="0">
                <a:srgbClr val="7FBC41">
                  <a:lumMod val="75000"/>
                </a:srgbClr>
              </a:gs>
              <a:gs pos="39000">
                <a:srgbClr val="7FBC41"/>
              </a:gs>
              <a:gs pos="21000">
                <a:srgbClr val="7FBC41">
                  <a:lumMod val="60000"/>
                  <a:lumOff val="40000"/>
                </a:srgbClr>
              </a:gs>
              <a:gs pos="100000">
                <a:srgbClr val="7FBC41">
                  <a:lumMod val="75000"/>
                </a:srgbClr>
              </a:gs>
              <a:gs pos="83000">
                <a:srgbClr val="7FBC41"/>
              </a:gs>
            </a:gsLst>
            <a:lin ang="0" scaled="1"/>
            <a:tileRect/>
          </a:gra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19" name="Freeform 28">
            <a:extLst>
              <a:ext uri="{FF2B5EF4-FFF2-40B4-BE49-F238E27FC236}">
                <a16:creationId xmlns:a16="http://schemas.microsoft.com/office/drawing/2014/main" id="{44790189-9AAE-4593-9931-6222BBF8889D}"/>
              </a:ext>
            </a:extLst>
          </p:cNvPr>
          <p:cNvSpPr>
            <a:spLocks/>
          </p:cNvSpPr>
          <p:nvPr/>
        </p:nvSpPr>
        <p:spPr bwMode="auto">
          <a:xfrm>
            <a:off x="4035065" y="2727498"/>
            <a:ext cx="1088265" cy="434037"/>
          </a:xfrm>
          <a:custGeom>
            <a:avLst/>
            <a:gdLst>
              <a:gd name="T0" fmla="*/ 365 w 720"/>
              <a:gd name="T1" fmla="*/ 0 h 976"/>
              <a:gd name="T2" fmla="*/ 358 w 720"/>
              <a:gd name="T3" fmla="*/ 0 h 976"/>
              <a:gd name="T4" fmla="*/ 0 w 720"/>
              <a:gd name="T5" fmla="*/ 0 h 976"/>
              <a:gd name="T6" fmla="*/ 0 w 720"/>
              <a:gd name="T7" fmla="*/ 976 h 976"/>
              <a:gd name="T8" fmla="*/ 358 w 720"/>
              <a:gd name="T9" fmla="*/ 976 h 976"/>
              <a:gd name="T10" fmla="*/ 365 w 720"/>
              <a:gd name="T11" fmla="*/ 976 h 976"/>
              <a:gd name="T12" fmla="*/ 720 w 720"/>
              <a:gd name="T13" fmla="*/ 976 h 976"/>
              <a:gd name="T14" fmla="*/ 720 w 720"/>
              <a:gd name="T15" fmla="*/ 0 h 976"/>
              <a:gd name="T16" fmla="*/ 365 w 720"/>
              <a:gd name="T17" fmla="*/ 0 h 9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0" h="976">
                <a:moveTo>
                  <a:pt x="365" y="0"/>
                </a:moveTo>
                <a:lnTo>
                  <a:pt x="358" y="0"/>
                </a:lnTo>
                <a:lnTo>
                  <a:pt x="0" y="0"/>
                </a:lnTo>
                <a:lnTo>
                  <a:pt x="0" y="976"/>
                </a:lnTo>
                <a:lnTo>
                  <a:pt x="358" y="976"/>
                </a:lnTo>
                <a:lnTo>
                  <a:pt x="365" y="976"/>
                </a:lnTo>
                <a:lnTo>
                  <a:pt x="720" y="976"/>
                </a:lnTo>
                <a:lnTo>
                  <a:pt x="720" y="0"/>
                </a:lnTo>
                <a:lnTo>
                  <a:pt x="365" y="0"/>
                </a:lnTo>
                <a:close/>
              </a:path>
            </a:pathLst>
          </a:custGeom>
          <a:gradFill flip="none" rotWithShape="1">
            <a:gsLst>
              <a:gs pos="0">
                <a:srgbClr val="FDB817">
                  <a:lumMod val="75000"/>
                </a:srgbClr>
              </a:gs>
              <a:gs pos="39000">
                <a:srgbClr val="FDB817"/>
              </a:gs>
              <a:gs pos="21000">
                <a:srgbClr val="FDB817">
                  <a:lumMod val="60000"/>
                  <a:lumOff val="40000"/>
                </a:srgbClr>
              </a:gs>
              <a:gs pos="100000">
                <a:srgbClr val="FDB817">
                  <a:lumMod val="75000"/>
                </a:srgbClr>
              </a:gs>
              <a:gs pos="85000">
                <a:srgbClr val="FDB817"/>
              </a:gs>
            </a:gsLst>
            <a:lin ang="0" scaled="1"/>
            <a:tileRect/>
          </a:gra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20" name="Freeform 28">
            <a:extLst>
              <a:ext uri="{FF2B5EF4-FFF2-40B4-BE49-F238E27FC236}">
                <a16:creationId xmlns:a16="http://schemas.microsoft.com/office/drawing/2014/main" id="{26014F8A-67FE-4873-B948-CDE26894E0CD}"/>
              </a:ext>
            </a:extLst>
          </p:cNvPr>
          <p:cNvSpPr>
            <a:spLocks/>
          </p:cNvSpPr>
          <p:nvPr/>
        </p:nvSpPr>
        <p:spPr bwMode="auto">
          <a:xfrm>
            <a:off x="4035065" y="2483703"/>
            <a:ext cx="1088265" cy="861549"/>
          </a:xfrm>
          <a:custGeom>
            <a:avLst/>
            <a:gdLst>
              <a:gd name="T0" fmla="*/ 365 w 720"/>
              <a:gd name="T1" fmla="*/ 0 h 976"/>
              <a:gd name="T2" fmla="*/ 358 w 720"/>
              <a:gd name="T3" fmla="*/ 0 h 976"/>
              <a:gd name="T4" fmla="*/ 0 w 720"/>
              <a:gd name="T5" fmla="*/ 0 h 976"/>
              <a:gd name="T6" fmla="*/ 0 w 720"/>
              <a:gd name="T7" fmla="*/ 976 h 976"/>
              <a:gd name="T8" fmla="*/ 358 w 720"/>
              <a:gd name="T9" fmla="*/ 976 h 976"/>
              <a:gd name="T10" fmla="*/ 365 w 720"/>
              <a:gd name="T11" fmla="*/ 976 h 976"/>
              <a:gd name="T12" fmla="*/ 720 w 720"/>
              <a:gd name="T13" fmla="*/ 976 h 976"/>
              <a:gd name="T14" fmla="*/ 720 w 720"/>
              <a:gd name="T15" fmla="*/ 0 h 976"/>
              <a:gd name="T16" fmla="*/ 365 w 720"/>
              <a:gd name="T17" fmla="*/ 0 h 9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0" h="976">
                <a:moveTo>
                  <a:pt x="365" y="0"/>
                </a:moveTo>
                <a:lnTo>
                  <a:pt x="358" y="0"/>
                </a:lnTo>
                <a:lnTo>
                  <a:pt x="0" y="0"/>
                </a:lnTo>
                <a:lnTo>
                  <a:pt x="0" y="976"/>
                </a:lnTo>
                <a:lnTo>
                  <a:pt x="358" y="976"/>
                </a:lnTo>
                <a:lnTo>
                  <a:pt x="365" y="976"/>
                </a:lnTo>
                <a:lnTo>
                  <a:pt x="720" y="976"/>
                </a:lnTo>
                <a:lnTo>
                  <a:pt x="720" y="0"/>
                </a:lnTo>
                <a:lnTo>
                  <a:pt x="365" y="0"/>
                </a:lnTo>
                <a:close/>
              </a:path>
            </a:pathLst>
          </a:custGeom>
          <a:gradFill flip="none" rotWithShape="1">
            <a:gsLst>
              <a:gs pos="0">
                <a:srgbClr val="EC5724">
                  <a:lumMod val="75000"/>
                </a:srgbClr>
              </a:gs>
              <a:gs pos="39000">
                <a:srgbClr val="EC5724"/>
              </a:gs>
              <a:gs pos="21000">
                <a:srgbClr val="EC5724">
                  <a:lumMod val="60000"/>
                  <a:lumOff val="40000"/>
                </a:srgbClr>
              </a:gs>
              <a:gs pos="100000">
                <a:srgbClr val="EC5724">
                  <a:lumMod val="75000"/>
                </a:srgbClr>
              </a:gs>
              <a:gs pos="85000">
                <a:srgbClr val="EC5724"/>
              </a:gs>
            </a:gsLst>
            <a:lin ang="0" scaled="1"/>
            <a:tileRect/>
          </a:gra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21" name="Right Arrow 89">
            <a:extLst>
              <a:ext uri="{FF2B5EF4-FFF2-40B4-BE49-F238E27FC236}">
                <a16:creationId xmlns:a16="http://schemas.microsoft.com/office/drawing/2014/main" id="{2D288805-206F-461B-8E52-B583A9977DCD}"/>
              </a:ext>
            </a:extLst>
          </p:cNvPr>
          <p:cNvSpPr/>
          <p:nvPr/>
        </p:nvSpPr>
        <p:spPr>
          <a:xfrm>
            <a:off x="5651793" y="1484323"/>
            <a:ext cx="652183" cy="564781"/>
          </a:xfrm>
          <a:prstGeom prst="rightArrow">
            <a:avLst/>
          </a:prstGeom>
          <a:solidFill>
            <a:srgbClr val="7F7F7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white"/>
              </a:solidFill>
              <a:effectLst/>
              <a:uLnTx/>
              <a:uFillTx/>
              <a:latin typeface="calibri"/>
              <a:ea typeface="+mn-ea"/>
              <a:cs typeface="+mn-cs"/>
            </a:endParaRPr>
          </a:p>
        </p:txBody>
      </p:sp>
      <p:sp>
        <p:nvSpPr>
          <p:cNvPr id="22" name="Right Arrow 90">
            <a:extLst>
              <a:ext uri="{FF2B5EF4-FFF2-40B4-BE49-F238E27FC236}">
                <a16:creationId xmlns:a16="http://schemas.microsoft.com/office/drawing/2014/main" id="{19046930-95D5-476B-B84C-0839312CDD0E}"/>
              </a:ext>
            </a:extLst>
          </p:cNvPr>
          <p:cNvSpPr/>
          <p:nvPr/>
        </p:nvSpPr>
        <p:spPr>
          <a:xfrm>
            <a:off x="5660174" y="2132483"/>
            <a:ext cx="652183" cy="564781"/>
          </a:xfrm>
          <a:prstGeom prst="rightArrow">
            <a:avLst/>
          </a:prstGeom>
          <a:solidFill>
            <a:srgbClr val="7F7F7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white"/>
              </a:solidFill>
              <a:effectLst/>
              <a:uLnTx/>
              <a:uFillTx/>
              <a:latin typeface="calibri"/>
              <a:ea typeface="+mn-ea"/>
              <a:cs typeface="+mn-cs"/>
            </a:endParaRPr>
          </a:p>
        </p:txBody>
      </p:sp>
      <p:sp>
        <p:nvSpPr>
          <p:cNvPr id="23" name="TextBox 91">
            <a:extLst>
              <a:ext uri="{FF2B5EF4-FFF2-40B4-BE49-F238E27FC236}">
                <a16:creationId xmlns:a16="http://schemas.microsoft.com/office/drawing/2014/main" id="{AEE3E187-4D67-4066-90A8-A867C2AB4ED5}"/>
              </a:ext>
            </a:extLst>
          </p:cNvPr>
          <p:cNvSpPr txBox="1"/>
          <p:nvPr/>
        </p:nvSpPr>
        <p:spPr>
          <a:xfrm>
            <a:off x="4025974" y="1542742"/>
            <a:ext cx="1151277" cy="553998"/>
          </a:xfrm>
          <a:prstGeom prst="rect">
            <a:avLst/>
          </a:prstGeom>
          <a:noFill/>
        </p:spPr>
        <p:txBody>
          <a:bodyPr wrap="none" rtlCol="0">
            <a:spAutoFit/>
          </a:bodyPr>
          <a:lstStyle/>
          <a:p>
            <a:pPr defTabSz="914400" eaLnBrk="1" fontAlgn="auto" hangingPunct="1">
              <a:spcBef>
                <a:spcPts val="0"/>
              </a:spcBef>
              <a:spcAft>
                <a:spcPts val="0"/>
              </a:spcAft>
            </a:pPr>
            <a:r>
              <a:rPr lang="tr-TR" sz="3000" b="1" dirty="0"/>
              <a:t>18,9</a:t>
            </a:r>
            <a:r>
              <a:rPr lang="id-ID" sz="3000" b="1" dirty="0" smtClean="0">
                <a:solidFill>
                  <a:prstClr val="black"/>
                </a:solidFill>
                <a:latin typeface="calibri"/>
              </a:rPr>
              <a:t>%</a:t>
            </a:r>
            <a:endParaRPr lang="id-ID" sz="3000" b="1" dirty="0">
              <a:solidFill>
                <a:prstClr val="black"/>
              </a:solidFill>
              <a:latin typeface="calibri"/>
            </a:endParaRPr>
          </a:p>
        </p:txBody>
      </p:sp>
      <p:sp>
        <p:nvSpPr>
          <p:cNvPr id="26" name="TextBox 94">
            <a:extLst>
              <a:ext uri="{FF2B5EF4-FFF2-40B4-BE49-F238E27FC236}">
                <a16:creationId xmlns:a16="http://schemas.microsoft.com/office/drawing/2014/main" id="{CFF475AD-E6CE-4E22-A16E-1A44E84DC8C0}"/>
              </a:ext>
            </a:extLst>
          </p:cNvPr>
          <p:cNvSpPr txBox="1"/>
          <p:nvPr/>
        </p:nvSpPr>
        <p:spPr>
          <a:xfrm>
            <a:off x="3969067" y="2014752"/>
            <a:ext cx="1261884" cy="553998"/>
          </a:xfrm>
          <a:prstGeom prst="rect">
            <a:avLst/>
          </a:prstGeom>
          <a:noFill/>
        </p:spPr>
        <p:txBody>
          <a:bodyPr wrap="none" rtlCol="0">
            <a:spAutoFit/>
          </a:bodyPr>
          <a:lstStyle/>
          <a:p>
            <a:pPr defTabSz="914400" eaLnBrk="1" fontAlgn="auto" hangingPunct="1">
              <a:spcBef>
                <a:spcPts val="0"/>
              </a:spcBef>
              <a:spcAft>
                <a:spcPts val="0"/>
              </a:spcAft>
            </a:pPr>
            <a:r>
              <a:rPr lang="tr-TR" sz="3000" b="1" dirty="0"/>
              <a:t>329,25</a:t>
            </a:r>
            <a:endParaRPr lang="id-ID" sz="3000" b="1" dirty="0">
              <a:solidFill>
                <a:prstClr val="black"/>
              </a:solidFill>
              <a:latin typeface="calibri"/>
            </a:endParaRPr>
          </a:p>
        </p:txBody>
      </p:sp>
      <p:sp>
        <p:nvSpPr>
          <p:cNvPr id="27" name="TextBox 95">
            <a:extLst>
              <a:ext uri="{FF2B5EF4-FFF2-40B4-BE49-F238E27FC236}">
                <a16:creationId xmlns:a16="http://schemas.microsoft.com/office/drawing/2014/main" id="{1222FD43-FA63-4706-B279-578985EF18A8}"/>
              </a:ext>
            </a:extLst>
          </p:cNvPr>
          <p:cNvSpPr txBox="1"/>
          <p:nvPr/>
        </p:nvSpPr>
        <p:spPr>
          <a:xfrm>
            <a:off x="6704145" y="1577328"/>
            <a:ext cx="1196161" cy="584775"/>
          </a:xfrm>
          <a:prstGeom prst="rect">
            <a:avLst/>
          </a:prstGeom>
          <a:noFill/>
        </p:spPr>
        <p:txBody>
          <a:bodyPr wrap="none" rtlCol="0">
            <a:spAutoFit/>
          </a:bodyPr>
          <a:lstStyle/>
          <a:p>
            <a:pPr defTabSz="914400" eaLnBrk="1" fontAlgn="auto" hangingPunct="1">
              <a:spcBef>
                <a:spcPts val="0"/>
              </a:spcBef>
              <a:spcAft>
                <a:spcPts val="0"/>
              </a:spcAft>
            </a:pPr>
            <a:r>
              <a:rPr lang="tr-TR" sz="3200" b="1" dirty="0" smtClean="0"/>
              <a:t>4,40</a:t>
            </a:r>
            <a:r>
              <a:rPr lang="id-ID" sz="3000" b="1" dirty="0" smtClean="0">
                <a:solidFill>
                  <a:prstClr val="black"/>
                </a:solidFill>
                <a:latin typeface="calibri"/>
              </a:rPr>
              <a:t>%</a:t>
            </a:r>
            <a:endParaRPr lang="id-ID" sz="3000" b="1" dirty="0">
              <a:solidFill>
                <a:prstClr val="black"/>
              </a:solidFill>
              <a:latin typeface="calibri"/>
            </a:endParaRPr>
          </a:p>
        </p:txBody>
      </p:sp>
      <p:sp>
        <p:nvSpPr>
          <p:cNvPr id="28" name="TextBox 96">
            <a:extLst>
              <a:ext uri="{FF2B5EF4-FFF2-40B4-BE49-F238E27FC236}">
                <a16:creationId xmlns:a16="http://schemas.microsoft.com/office/drawing/2014/main" id="{68B2A27D-7712-4E01-A722-0F08684CC609}"/>
              </a:ext>
            </a:extLst>
          </p:cNvPr>
          <p:cNvSpPr txBox="1"/>
          <p:nvPr/>
        </p:nvSpPr>
        <p:spPr>
          <a:xfrm>
            <a:off x="3173701" y="3425853"/>
            <a:ext cx="2810065" cy="523220"/>
          </a:xfrm>
          <a:prstGeom prst="rect">
            <a:avLst/>
          </a:prstGeom>
          <a:noFill/>
        </p:spPr>
        <p:txBody>
          <a:bodyPr wrap="none" rtlCol="0">
            <a:spAutoFit/>
          </a:bodyPr>
          <a:lstStyle/>
          <a:p>
            <a:pPr marL="342900" indent="-342900" algn="ctr" defTabSz="914400" eaLnBrk="1" fontAlgn="auto" hangingPunct="1">
              <a:spcBef>
                <a:spcPts val="0"/>
              </a:spcBef>
              <a:spcAft>
                <a:spcPts val="0"/>
              </a:spcAft>
              <a:buAutoNum type="arabicPeriod"/>
            </a:pPr>
            <a:r>
              <a:rPr lang="tr-TR" sz="1400" b="1" dirty="0" smtClean="0">
                <a:solidFill>
                  <a:srgbClr val="EC5724">
                    <a:lumMod val="75000"/>
                  </a:srgbClr>
                </a:solidFill>
                <a:latin typeface="ubuntu"/>
              </a:rPr>
              <a:t>Yerleştirme Yüzdelik Dilim </a:t>
            </a:r>
          </a:p>
          <a:p>
            <a:pPr algn="ctr" defTabSz="914400" eaLnBrk="1" fontAlgn="auto" hangingPunct="1">
              <a:spcBef>
                <a:spcPts val="0"/>
              </a:spcBef>
              <a:spcAft>
                <a:spcPts val="0"/>
              </a:spcAft>
            </a:pPr>
            <a:r>
              <a:rPr lang="tr-TR" sz="1400" b="1" dirty="0" smtClean="0">
                <a:solidFill>
                  <a:srgbClr val="EC5724">
                    <a:lumMod val="75000"/>
                  </a:srgbClr>
                </a:solidFill>
                <a:latin typeface="ubuntu"/>
              </a:rPr>
              <a:t>ve Taban Puan</a:t>
            </a:r>
            <a:endParaRPr lang="id-ID" sz="1400" b="1" dirty="0">
              <a:solidFill>
                <a:srgbClr val="EC5724">
                  <a:lumMod val="75000"/>
                </a:srgbClr>
              </a:solidFill>
              <a:latin typeface="ubuntu"/>
            </a:endParaRPr>
          </a:p>
        </p:txBody>
      </p:sp>
      <p:sp>
        <p:nvSpPr>
          <p:cNvPr id="30" name="TextBox 98">
            <a:extLst>
              <a:ext uri="{FF2B5EF4-FFF2-40B4-BE49-F238E27FC236}">
                <a16:creationId xmlns:a16="http://schemas.microsoft.com/office/drawing/2014/main" id="{AFDE84B9-4E86-4576-B76E-FB1BD8B108B6}"/>
              </a:ext>
            </a:extLst>
          </p:cNvPr>
          <p:cNvSpPr txBox="1"/>
          <p:nvPr/>
        </p:nvSpPr>
        <p:spPr>
          <a:xfrm>
            <a:off x="6012192" y="3425853"/>
            <a:ext cx="2609625" cy="523220"/>
          </a:xfrm>
          <a:prstGeom prst="rect">
            <a:avLst/>
          </a:prstGeom>
          <a:noFill/>
        </p:spPr>
        <p:txBody>
          <a:bodyPr wrap="none" rtlCol="0">
            <a:spAutoFit/>
          </a:bodyPr>
          <a:lstStyle/>
          <a:p>
            <a:pPr algn="ctr" defTabSz="914400" eaLnBrk="1" fontAlgn="auto" hangingPunct="1">
              <a:spcBef>
                <a:spcPts val="0"/>
              </a:spcBef>
              <a:spcAft>
                <a:spcPts val="0"/>
              </a:spcAft>
            </a:pPr>
            <a:r>
              <a:rPr lang="tr-TR" sz="1400" b="1" dirty="0" smtClean="0">
                <a:solidFill>
                  <a:srgbClr val="7FBC41">
                    <a:lumMod val="75000"/>
                  </a:srgbClr>
                </a:solidFill>
                <a:latin typeface="ubuntu"/>
              </a:rPr>
              <a:t>2. Yerleştirme Yüzdelik Dilim</a:t>
            </a:r>
          </a:p>
          <a:p>
            <a:pPr algn="ctr" defTabSz="914400" eaLnBrk="1" fontAlgn="auto" hangingPunct="1">
              <a:spcBef>
                <a:spcPts val="0"/>
              </a:spcBef>
              <a:spcAft>
                <a:spcPts val="0"/>
              </a:spcAft>
            </a:pPr>
            <a:r>
              <a:rPr lang="tr-TR" sz="1400" b="1" dirty="0" smtClean="0">
                <a:solidFill>
                  <a:srgbClr val="7FBC41">
                    <a:lumMod val="75000"/>
                  </a:srgbClr>
                </a:solidFill>
                <a:latin typeface="ubuntu"/>
              </a:rPr>
              <a:t>Ve Taban Puan</a:t>
            </a:r>
            <a:endParaRPr lang="id-ID" sz="1400" b="1" dirty="0">
              <a:solidFill>
                <a:srgbClr val="7FBC41">
                  <a:lumMod val="75000"/>
                </a:srgbClr>
              </a:solidFill>
              <a:latin typeface="ubuntu"/>
            </a:endParaRPr>
          </a:p>
        </p:txBody>
      </p:sp>
      <p:sp>
        <p:nvSpPr>
          <p:cNvPr id="33" name="Title 1">
            <a:extLst>
              <a:ext uri="{FF2B5EF4-FFF2-40B4-BE49-F238E27FC236}">
                <a16:creationId xmlns:a16="http://schemas.microsoft.com/office/drawing/2014/main" id="{B55E52DD-935C-43E8-8748-CE207E4B592A}"/>
              </a:ext>
            </a:extLst>
          </p:cNvPr>
          <p:cNvSpPr txBox="1">
            <a:spLocks/>
          </p:cNvSpPr>
          <p:nvPr/>
        </p:nvSpPr>
        <p:spPr>
          <a:xfrm>
            <a:off x="-12032" y="0"/>
            <a:ext cx="9156032" cy="842212"/>
          </a:xfrm>
          <a:prstGeom prst="rect">
            <a:avLst/>
          </a:prstGeom>
          <a:gradFill rotWithShape="1">
            <a:gsLst>
              <a:gs pos="0">
                <a:srgbClr val="BB2326">
                  <a:satMod val="103000"/>
                  <a:lumMod val="102000"/>
                  <a:tint val="94000"/>
                </a:srgbClr>
              </a:gs>
              <a:gs pos="50000">
                <a:srgbClr val="BB2326">
                  <a:satMod val="110000"/>
                  <a:lumMod val="100000"/>
                  <a:shade val="100000"/>
                </a:srgbClr>
              </a:gs>
              <a:gs pos="100000">
                <a:srgbClr val="BB2326">
                  <a:lumMod val="99000"/>
                  <a:satMod val="120000"/>
                  <a:shade val="78000"/>
                </a:srgbClr>
              </a:gs>
            </a:gsLst>
            <a:lin ang="5400000" scaled="0"/>
          </a:gradFill>
          <a:ln w="6350" cap="flat" cmpd="sng" algn="ctr">
            <a:solidFill>
              <a:srgbClr val="BB2326"/>
            </a:solidFill>
            <a:prstDash val="solid"/>
            <a:miter lim="800000"/>
          </a:ln>
          <a:effectLst/>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lvl="0" algn="ctr" fontAlgn="auto">
              <a:spcBef>
                <a:spcPts val="0"/>
              </a:spcBef>
              <a:spcAft>
                <a:spcPts val="0"/>
              </a:spcAft>
              <a:defRPr/>
            </a:pPr>
            <a:r>
              <a:rPr lang="tr-TR" b="1" kern="0" dirty="0">
                <a:solidFill>
                  <a:prstClr val="white"/>
                </a:solidFill>
                <a:latin typeface="calibri"/>
              </a:rPr>
              <a:t>Ali </a:t>
            </a:r>
            <a:r>
              <a:rPr lang="tr-TR" b="1" kern="0" dirty="0" err="1">
                <a:solidFill>
                  <a:prstClr val="white"/>
                </a:solidFill>
                <a:latin typeface="calibri"/>
              </a:rPr>
              <a:t>Öztaylan</a:t>
            </a:r>
            <a:r>
              <a:rPr lang="tr-TR" b="1" kern="0" dirty="0">
                <a:solidFill>
                  <a:prstClr val="white"/>
                </a:solidFill>
                <a:latin typeface="calibri"/>
              </a:rPr>
              <a:t> Anadolu İmam Hatip Lisesi</a:t>
            </a:r>
            <a:endParaRPr lang="id-ID" kern="0" dirty="0">
              <a:solidFill>
                <a:prstClr val="white"/>
              </a:solidFill>
              <a:latin typeface="calibri"/>
            </a:endParaRPr>
          </a:p>
        </p:txBody>
      </p:sp>
      <p:sp>
        <p:nvSpPr>
          <p:cNvPr id="34" name="TextBox 94">
            <a:extLst>
              <a:ext uri="{FF2B5EF4-FFF2-40B4-BE49-F238E27FC236}">
                <a16:creationId xmlns:a16="http://schemas.microsoft.com/office/drawing/2014/main" id="{CFF475AD-E6CE-4E22-A16E-1A44E84DC8C0}"/>
              </a:ext>
            </a:extLst>
          </p:cNvPr>
          <p:cNvSpPr txBox="1"/>
          <p:nvPr/>
        </p:nvSpPr>
        <p:spPr>
          <a:xfrm>
            <a:off x="6671284" y="2042212"/>
            <a:ext cx="1261884" cy="553998"/>
          </a:xfrm>
          <a:prstGeom prst="rect">
            <a:avLst/>
          </a:prstGeom>
          <a:noFill/>
        </p:spPr>
        <p:txBody>
          <a:bodyPr wrap="none" rtlCol="0">
            <a:spAutoFit/>
          </a:bodyPr>
          <a:lstStyle/>
          <a:p>
            <a:pPr defTabSz="914400" eaLnBrk="1" fontAlgn="auto" hangingPunct="1">
              <a:spcBef>
                <a:spcPts val="0"/>
              </a:spcBef>
              <a:spcAft>
                <a:spcPts val="0"/>
              </a:spcAft>
            </a:pPr>
            <a:r>
              <a:rPr lang="tr-TR" sz="3000" b="1" dirty="0"/>
              <a:t>409,76</a:t>
            </a:r>
            <a:endParaRPr lang="id-ID" sz="3000" b="1" dirty="0">
              <a:solidFill>
                <a:prstClr val="black"/>
              </a:solidFill>
              <a:latin typeface="calibri"/>
            </a:endParaRPr>
          </a:p>
        </p:txBody>
      </p:sp>
      <p:sp>
        <p:nvSpPr>
          <p:cNvPr id="35" name="TextBox 92">
            <a:extLst>
              <a:ext uri="{FF2B5EF4-FFF2-40B4-BE49-F238E27FC236}">
                <a16:creationId xmlns:a16="http://schemas.microsoft.com/office/drawing/2014/main" id="{800B1100-3523-4F93-A8EB-7393DEC03669}"/>
              </a:ext>
            </a:extLst>
          </p:cNvPr>
          <p:cNvSpPr txBox="1"/>
          <p:nvPr/>
        </p:nvSpPr>
        <p:spPr>
          <a:xfrm>
            <a:off x="419379" y="4327835"/>
            <a:ext cx="7851252" cy="461665"/>
          </a:xfrm>
          <a:prstGeom prst="rect">
            <a:avLst/>
          </a:prstGeom>
          <a:noFill/>
        </p:spPr>
        <p:txBody>
          <a:bodyPr wrap="none" rtlCol="0">
            <a:spAutoFit/>
          </a:bodyPr>
          <a:lstStyle/>
          <a:p>
            <a:pPr algn="ctr" defTabSz="914400" eaLnBrk="1" fontAlgn="auto" hangingPunct="1">
              <a:spcBef>
                <a:spcPts val="0"/>
              </a:spcBef>
              <a:spcAft>
                <a:spcPts val="0"/>
              </a:spcAft>
            </a:pPr>
            <a:r>
              <a:rPr lang="tr-TR" sz="2400" b="1" dirty="0" smtClean="0">
                <a:effectLst>
                  <a:outerShdw blurRad="38100" dist="38100" dir="2700000" algn="tl">
                    <a:srgbClr val="000000">
                      <a:alpha val="43137"/>
                    </a:srgbClr>
                  </a:outerShdw>
                </a:effectLst>
                <a:latin typeface="+mn-lt"/>
              </a:rPr>
              <a:t>2021 Yılı LGS Sonucu Oluşan Taban Puan ve Yüzdelik Dilimler</a:t>
            </a:r>
            <a:endParaRPr lang="id-ID" sz="2400" b="1" dirty="0">
              <a:effectLst>
                <a:outerShdw blurRad="38100" dist="38100" dir="2700000" algn="tl">
                  <a:srgbClr val="000000">
                    <a:alpha val="43137"/>
                  </a:srgbClr>
                </a:outerShdw>
              </a:effectLst>
              <a:latin typeface="+mn-lt"/>
            </a:endParaRPr>
          </a:p>
        </p:txBody>
      </p:sp>
      <p:pic>
        <p:nvPicPr>
          <p:cNvPr id="36" name="Resim 35" descr="nesne, saat içeren bir resim&#10;&#10;Açıklama otomatik olarak oluşturuldu">
            <a:extLst>
              <a:ext uri="{FF2B5EF4-FFF2-40B4-BE49-F238E27FC236}">
                <a16:creationId xmlns:a16="http://schemas.microsoft.com/office/drawing/2014/main" id="{37EA2A74-DCA9-495F-A9AC-4D7B0C2A729C}"/>
              </a:ext>
            </a:extLst>
          </p:cNvPr>
          <p:cNvPicPr>
            <a:picLocks noChangeAspect="1"/>
          </p:cNvPicPr>
          <p:nvPr/>
        </p:nvPicPr>
        <p:blipFill rotWithShape="1">
          <a:blip r:embed="rId3">
            <a:extLst>
              <a:ext uri="{28A0092B-C50C-407E-A947-70E740481C1C}">
                <a14:useLocalDpi xmlns:a14="http://schemas.microsoft.com/office/drawing/2010/main" val="0"/>
              </a:ext>
            </a:extLst>
          </a:blip>
          <a:srcRect r="-2" b="9199"/>
          <a:stretch/>
        </p:blipFill>
        <p:spPr>
          <a:xfrm>
            <a:off x="148880" y="903423"/>
            <a:ext cx="3480821" cy="3160560"/>
          </a:xfrm>
          <a:prstGeom prst="rect">
            <a:avLst/>
          </a:prstGeom>
        </p:spPr>
      </p:pic>
    </p:spTree>
    <p:custDataLst>
      <p:tags r:id="rId1"/>
    </p:custDataLst>
    <p:extLst>
      <p:ext uri="{BB962C8B-B14F-4D97-AF65-F5344CB8AC3E}">
        <p14:creationId xmlns:p14="http://schemas.microsoft.com/office/powerpoint/2010/main" val="375120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p:tgtEl>
                                          <p:spTgt spid="8"/>
                                        </p:tgtEl>
                                        <p:attrNameLst>
                                          <p:attrName>ppt_y</p:attrName>
                                        </p:attrNameLst>
                                      </p:cBhvr>
                                      <p:tavLst>
                                        <p:tav tm="0">
                                          <p:val>
                                            <p:strVal val="#ppt_y+#ppt_h*1.125000"/>
                                          </p:val>
                                        </p:tav>
                                        <p:tav tm="100000">
                                          <p:val>
                                            <p:strVal val="#ppt_y"/>
                                          </p:val>
                                        </p:tav>
                                      </p:tavLst>
                                    </p:anim>
                                    <p:animEffect transition="in" filter="wipe(up)">
                                      <p:cBhvr>
                                        <p:cTn id="8" dur="500"/>
                                        <p:tgtEl>
                                          <p:spTgt spid="8"/>
                                        </p:tgtEl>
                                      </p:cBhvr>
                                    </p:animEffect>
                                  </p:childTnLst>
                                </p:cTn>
                              </p:par>
                              <p:par>
                                <p:cTn id="9" presetID="12" presetClass="entr" presetSubtype="4"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p:tgtEl>
                                          <p:spTgt spid="3"/>
                                        </p:tgtEl>
                                        <p:attrNameLst>
                                          <p:attrName>ppt_y</p:attrName>
                                        </p:attrNameLst>
                                      </p:cBhvr>
                                      <p:tavLst>
                                        <p:tav tm="0">
                                          <p:val>
                                            <p:strVal val="#ppt_y+#ppt_h*1.125000"/>
                                          </p:val>
                                        </p:tav>
                                        <p:tav tm="100000">
                                          <p:val>
                                            <p:strVal val="#ppt_y"/>
                                          </p:val>
                                        </p:tav>
                                      </p:tavLst>
                                    </p:anim>
                                    <p:animEffect transition="in" filter="wipe(up)">
                                      <p:cBhvr>
                                        <p:cTn id="12" dur="500"/>
                                        <p:tgtEl>
                                          <p:spTgt spid="3"/>
                                        </p:tgtEl>
                                      </p:cBhvr>
                                    </p:animEffect>
                                  </p:childTnLst>
                                </p:cTn>
                              </p:par>
                            </p:childTnLst>
                          </p:cTn>
                        </p:par>
                        <p:par>
                          <p:cTn id="13" fill="hold">
                            <p:stCondLst>
                              <p:cond delay="500"/>
                            </p:stCondLst>
                            <p:childTnLst>
                              <p:par>
                                <p:cTn id="14" presetID="22" presetClass="entr" presetSubtype="4"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down)">
                                      <p:cBhvr>
                                        <p:cTn id="16" dur="500"/>
                                        <p:tgtEl>
                                          <p:spTgt spid="20"/>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wipe(down)">
                                      <p:cBhvr>
                                        <p:cTn id="19" dur="500"/>
                                        <p:tgtEl>
                                          <p:spTgt spid="19"/>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ipe(down)">
                                      <p:cBhvr>
                                        <p:cTn id="22" dur="500"/>
                                        <p:tgtEl>
                                          <p:spTgt spid="18"/>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500"/>
                                        <p:tgtEl>
                                          <p:spTgt spid="23"/>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fade">
                                      <p:cBhvr>
                                        <p:cTn id="29" dur="500"/>
                                        <p:tgtEl>
                                          <p:spTgt spid="26"/>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fade">
                                      <p:cBhvr>
                                        <p:cTn id="32" dur="500"/>
                                        <p:tgtEl>
                                          <p:spTgt spid="27"/>
                                        </p:tgtEl>
                                      </p:cBhvr>
                                    </p:animEffect>
                                  </p:childTnLst>
                                </p:cTn>
                              </p:par>
                            </p:childTnLst>
                          </p:cTn>
                        </p:par>
                        <p:par>
                          <p:cTn id="33" fill="hold">
                            <p:stCondLst>
                              <p:cond delay="1500"/>
                            </p:stCondLst>
                            <p:childTnLst>
                              <p:par>
                                <p:cTn id="34" presetID="12" presetClass="entr" presetSubtype="8"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additive="base">
                                        <p:cTn id="36" dur="500"/>
                                        <p:tgtEl>
                                          <p:spTgt spid="21"/>
                                        </p:tgtEl>
                                        <p:attrNameLst>
                                          <p:attrName>ppt_x</p:attrName>
                                        </p:attrNameLst>
                                      </p:cBhvr>
                                      <p:tavLst>
                                        <p:tav tm="0">
                                          <p:val>
                                            <p:strVal val="#ppt_x-#ppt_w*1.125000"/>
                                          </p:val>
                                        </p:tav>
                                        <p:tav tm="100000">
                                          <p:val>
                                            <p:strVal val="#ppt_x"/>
                                          </p:val>
                                        </p:tav>
                                      </p:tavLst>
                                    </p:anim>
                                    <p:animEffect transition="in" filter="wipe(right)">
                                      <p:cBhvr>
                                        <p:cTn id="37" dur="500"/>
                                        <p:tgtEl>
                                          <p:spTgt spid="21"/>
                                        </p:tgtEl>
                                      </p:cBhvr>
                                    </p:animEffect>
                                  </p:childTnLst>
                                </p:cTn>
                              </p:par>
                              <p:par>
                                <p:cTn id="38" presetID="12" presetClass="entr" presetSubtype="8" fill="hold" grpId="0" nodeType="with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additive="base">
                                        <p:cTn id="40" dur="500"/>
                                        <p:tgtEl>
                                          <p:spTgt spid="22"/>
                                        </p:tgtEl>
                                        <p:attrNameLst>
                                          <p:attrName>ppt_x</p:attrName>
                                        </p:attrNameLst>
                                      </p:cBhvr>
                                      <p:tavLst>
                                        <p:tav tm="0">
                                          <p:val>
                                            <p:strVal val="#ppt_x-#ppt_w*1.125000"/>
                                          </p:val>
                                        </p:tav>
                                        <p:tav tm="100000">
                                          <p:val>
                                            <p:strVal val="#ppt_x"/>
                                          </p:val>
                                        </p:tav>
                                      </p:tavLst>
                                    </p:anim>
                                    <p:animEffect transition="in" filter="wipe(right)">
                                      <p:cBhvr>
                                        <p:cTn id="41" dur="500"/>
                                        <p:tgtEl>
                                          <p:spTgt spid="22"/>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8"/>
                                        </p:tgtEl>
                                        <p:attrNameLst>
                                          <p:attrName>style.visibility</p:attrName>
                                        </p:attrNameLst>
                                      </p:cBhvr>
                                      <p:to>
                                        <p:strVal val="visible"/>
                                      </p:to>
                                    </p:set>
                                    <p:animEffect transition="in" filter="fade">
                                      <p:cBhvr>
                                        <p:cTn id="44" dur="500"/>
                                        <p:tgtEl>
                                          <p:spTgt spid="28"/>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fade">
                                      <p:cBhvr>
                                        <p:cTn id="47" dur="500"/>
                                        <p:tgtEl>
                                          <p:spTgt spid="30"/>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fade">
                                      <p:cBhvr>
                                        <p:cTn id="50" dur="500"/>
                                        <p:tgtEl>
                                          <p:spTgt spid="34"/>
                                        </p:tgtEl>
                                      </p:cBhvr>
                                    </p:animEffect>
                                  </p:childTnLst>
                                </p:cTn>
                              </p:par>
                            </p:childTnLst>
                          </p:cTn>
                        </p:par>
                        <p:par>
                          <p:cTn id="51" fill="hold">
                            <p:stCondLst>
                              <p:cond delay="2000"/>
                            </p:stCondLst>
                            <p:childTnLst>
                              <p:par>
                                <p:cTn id="52" presetID="10" presetClass="entr" presetSubtype="0"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fade">
                                      <p:cBhvr>
                                        <p:cTn id="54"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22" grpId="0" animBg="1"/>
      <p:bldP spid="23" grpId="0"/>
      <p:bldP spid="26" grpId="0"/>
      <p:bldP spid="27" grpId="0"/>
      <p:bldP spid="28" grpId="0"/>
      <p:bldP spid="30" grpId="0"/>
      <p:bldP spid="34" grpId="0"/>
      <p:bldP spid="3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40">
            <a:extLst>
              <a:ext uri="{FF2B5EF4-FFF2-40B4-BE49-F238E27FC236}">
                <a16:creationId xmlns:a16="http://schemas.microsoft.com/office/drawing/2014/main" id="{13044B2A-1778-4E69-88F5-9E26C19C4BC7}"/>
              </a:ext>
            </a:extLst>
          </p:cNvPr>
          <p:cNvGrpSpPr/>
          <p:nvPr/>
        </p:nvGrpSpPr>
        <p:grpSpPr>
          <a:xfrm>
            <a:off x="307096" y="2342570"/>
            <a:ext cx="2120007" cy="521019"/>
            <a:chOff x="409461" y="2457947"/>
            <a:chExt cx="2826676" cy="694692"/>
          </a:xfrm>
        </p:grpSpPr>
        <p:sp>
          <p:nvSpPr>
            <p:cNvPr id="4" name="Rectangle 25">
              <a:extLst>
                <a:ext uri="{FF2B5EF4-FFF2-40B4-BE49-F238E27FC236}">
                  <a16:creationId xmlns:a16="http://schemas.microsoft.com/office/drawing/2014/main" id="{5165D2EB-BBE0-49D1-BCCD-49F7383B359D}"/>
                </a:ext>
              </a:extLst>
            </p:cNvPr>
            <p:cNvSpPr>
              <a:spLocks noChangeArrowheads="1"/>
            </p:cNvSpPr>
            <p:nvPr/>
          </p:nvSpPr>
          <p:spPr bwMode="auto">
            <a:xfrm>
              <a:off x="409461" y="2599681"/>
              <a:ext cx="2555187" cy="415218"/>
            </a:xfrm>
            <a:prstGeom prst="rect">
              <a:avLst/>
            </a:prstGeom>
            <a:solidFill>
              <a:srgbClr val="7FBC41"/>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5" name="Freeform 26">
              <a:extLst>
                <a:ext uri="{FF2B5EF4-FFF2-40B4-BE49-F238E27FC236}">
                  <a16:creationId xmlns:a16="http://schemas.microsoft.com/office/drawing/2014/main" id="{50A08768-380D-4F1B-93FB-3AA1D2BCB280}"/>
                </a:ext>
              </a:extLst>
            </p:cNvPr>
            <p:cNvSpPr>
              <a:spLocks/>
            </p:cNvSpPr>
            <p:nvPr/>
          </p:nvSpPr>
          <p:spPr bwMode="auto">
            <a:xfrm>
              <a:off x="2888791" y="2457947"/>
              <a:ext cx="347346" cy="694692"/>
            </a:xfrm>
            <a:custGeom>
              <a:avLst/>
              <a:gdLst>
                <a:gd name="T0" fmla="*/ 0 w 174"/>
                <a:gd name="T1" fmla="*/ 0 h 348"/>
                <a:gd name="T2" fmla="*/ 174 w 174"/>
                <a:gd name="T3" fmla="*/ 175 h 348"/>
                <a:gd name="T4" fmla="*/ 0 w 174"/>
                <a:gd name="T5" fmla="*/ 348 h 348"/>
                <a:gd name="T6" fmla="*/ 0 w 174"/>
                <a:gd name="T7" fmla="*/ 0 h 348"/>
              </a:gdLst>
              <a:ahLst/>
              <a:cxnLst>
                <a:cxn ang="0">
                  <a:pos x="T0" y="T1"/>
                </a:cxn>
                <a:cxn ang="0">
                  <a:pos x="T2" y="T3"/>
                </a:cxn>
                <a:cxn ang="0">
                  <a:pos x="T4" y="T5"/>
                </a:cxn>
                <a:cxn ang="0">
                  <a:pos x="T6" y="T7"/>
                </a:cxn>
              </a:cxnLst>
              <a:rect l="0" t="0" r="r" b="b"/>
              <a:pathLst>
                <a:path w="174" h="348">
                  <a:moveTo>
                    <a:pt x="0" y="0"/>
                  </a:moveTo>
                  <a:lnTo>
                    <a:pt x="174" y="175"/>
                  </a:lnTo>
                  <a:lnTo>
                    <a:pt x="0" y="348"/>
                  </a:lnTo>
                  <a:lnTo>
                    <a:pt x="0" y="0"/>
                  </a:lnTo>
                  <a:close/>
                </a:path>
              </a:pathLst>
            </a:custGeom>
            <a:solidFill>
              <a:srgbClr val="7FBC41"/>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grpSp>
      <p:grpSp>
        <p:nvGrpSpPr>
          <p:cNvPr id="6" name="Group 41">
            <a:extLst>
              <a:ext uri="{FF2B5EF4-FFF2-40B4-BE49-F238E27FC236}">
                <a16:creationId xmlns:a16="http://schemas.microsoft.com/office/drawing/2014/main" id="{32C314B8-E470-4F70-947D-6B95D8B432DC}"/>
              </a:ext>
            </a:extLst>
          </p:cNvPr>
          <p:cNvGrpSpPr/>
          <p:nvPr/>
        </p:nvGrpSpPr>
        <p:grpSpPr>
          <a:xfrm>
            <a:off x="307096" y="2868081"/>
            <a:ext cx="2120007" cy="521019"/>
            <a:chOff x="409461" y="3158628"/>
            <a:chExt cx="2826676" cy="694692"/>
          </a:xfrm>
        </p:grpSpPr>
        <p:sp>
          <p:nvSpPr>
            <p:cNvPr id="7" name="Rectangle 24">
              <a:extLst>
                <a:ext uri="{FF2B5EF4-FFF2-40B4-BE49-F238E27FC236}">
                  <a16:creationId xmlns:a16="http://schemas.microsoft.com/office/drawing/2014/main" id="{DA322138-4FFC-4EFA-A578-F8766E6E301E}"/>
                </a:ext>
              </a:extLst>
            </p:cNvPr>
            <p:cNvSpPr>
              <a:spLocks noChangeArrowheads="1"/>
            </p:cNvSpPr>
            <p:nvPr/>
          </p:nvSpPr>
          <p:spPr bwMode="auto">
            <a:xfrm>
              <a:off x="409461" y="3300361"/>
              <a:ext cx="2555187" cy="415218"/>
            </a:xfrm>
            <a:prstGeom prst="rect">
              <a:avLst/>
            </a:prstGeom>
            <a:solidFill>
              <a:srgbClr val="31A8DF"/>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8" name="Freeform 32">
              <a:extLst>
                <a:ext uri="{FF2B5EF4-FFF2-40B4-BE49-F238E27FC236}">
                  <a16:creationId xmlns:a16="http://schemas.microsoft.com/office/drawing/2014/main" id="{17F39B78-5379-4FEC-87CD-F7C44A39443F}"/>
                </a:ext>
              </a:extLst>
            </p:cNvPr>
            <p:cNvSpPr>
              <a:spLocks/>
            </p:cNvSpPr>
            <p:nvPr/>
          </p:nvSpPr>
          <p:spPr bwMode="auto">
            <a:xfrm>
              <a:off x="2888791" y="3158628"/>
              <a:ext cx="347346" cy="694692"/>
            </a:xfrm>
            <a:custGeom>
              <a:avLst/>
              <a:gdLst>
                <a:gd name="T0" fmla="*/ 0 w 174"/>
                <a:gd name="T1" fmla="*/ 0 h 348"/>
                <a:gd name="T2" fmla="*/ 174 w 174"/>
                <a:gd name="T3" fmla="*/ 173 h 348"/>
                <a:gd name="T4" fmla="*/ 0 w 174"/>
                <a:gd name="T5" fmla="*/ 348 h 348"/>
                <a:gd name="T6" fmla="*/ 0 w 174"/>
                <a:gd name="T7" fmla="*/ 0 h 348"/>
              </a:gdLst>
              <a:ahLst/>
              <a:cxnLst>
                <a:cxn ang="0">
                  <a:pos x="T0" y="T1"/>
                </a:cxn>
                <a:cxn ang="0">
                  <a:pos x="T2" y="T3"/>
                </a:cxn>
                <a:cxn ang="0">
                  <a:pos x="T4" y="T5"/>
                </a:cxn>
                <a:cxn ang="0">
                  <a:pos x="T6" y="T7"/>
                </a:cxn>
              </a:cxnLst>
              <a:rect l="0" t="0" r="r" b="b"/>
              <a:pathLst>
                <a:path w="174" h="348">
                  <a:moveTo>
                    <a:pt x="0" y="0"/>
                  </a:moveTo>
                  <a:lnTo>
                    <a:pt x="174" y="173"/>
                  </a:lnTo>
                  <a:lnTo>
                    <a:pt x="0" y="348"/>
                  </a:lnTo>
                  <a:lnTo>
                    <a:pt x="0" y="0"/>
                  </a:lnTo>
                  <a:close/>
                </a:path>
              </a:pathLst>
            </a:custGeom>
            <a:solidFill>
              <a:srgbClr val="31A8DF"/>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grpSp>
      <p:grpSp>
        <p:nvGrpSpPr>
          <p:cNvPr id="9" name="Group 42">
            <a:extLst>
              <a:ext uri="{FF2B5EF4-FFF2-40B4-BE49-F238E27FC236}">
                <a16:creationId xmlns:a16="http://schemas.microsoft.com/office/drawing/2014/main" id="{7EE8BAB8-9F00-4257-8AFB-CC0CC425D76E}"/>
              </a:ext>
            </a:extLst>
          </p:cNvPr>
          <p:cNvGrpSpPr/>
          <p:nvPr/>
        </p:nvGrpSpPr>
        <p:grpSpPr>
          <a:xfrm>
            <a:off x="307096" y="3392095"/>
            <a:ext cx="2120007" cy="518024"/>
            <a:chOff x="409461" y="3857312"/>
            <a:chExt cx="2826676" cy="690699"/>
          </a:xfrm>
        </p:grpSpPr>
        <p:sp>
          <p:nvSpPr>
            <p:cNvPr id="10" name="Rectangle 30">
              <a:extLst>
                <a:ext uri="{FF2B5EF4-FFF2-40B4-BE49-F238E27FC236}">
                  <a16:creationId xmlns:a16="http://schemas.microsoft.com/office/drawing/2014/main" id="{72E24304-EF4F-4B6C-A8E3-B104D7E03EF0}"/>
                </a:ext>
              </a:extLst>
            </p:cNvPr>
            <p:cNvSpPr>
              <a:spLocks noChangeArrowheads="1"/>
            </p:cNvSpPr>
            <p:nvPr/>
          </p:nvSpPr>
          <p:spPr bwMode="auto">
            <a:xfrm>
              <a:off x="409461" y="3999045"/>
              <a:ext cx="2555187" cy="417215"/>
            </a:xfrm>
            <a:prstGeom prst="rect">
              <a:avLst/>
            </a:prstGeom>
            <a:solidFill>
              <a:srgbClr val="EC5724"/>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11" name="Freeform 33">
              <a:extLst>
                <a:ext uri="{FF2B5EF4-FFF2-40B4-BE49-F238E27FC236}">
                  <a16:creationId xmlns:a16="http://schemas.microsoft.com/office/drawing/2014/main" id="{18856CC2-13C6-41A0-9623-8436CD126C2E}"/>
                </a:ext>
              </a:extLst>
            </p:cNvPr>
            <p:cNvSpPr>
              <a:spLocks/>
            </p:cNvSpPr>
            <p:nvPr/>
          </p:nvSpPr>
          <p:spPr bwMode="auto">
            <a:xfrm>
              <a:off x="2888791" y="3857312"/>
              <a:ext cx="347346" cy="690699"/>
            </a:xfrm>
            <a:custGeom>
              <a:avLst/>
              <a:gdLst>
                <a:gd name="T0" fmla="*/ 0 w 174"/>
                <a:gd name="T1" fmla="*/ 0 h 346"/>
                <a:gd name="T2" fmla="*/ 174 w 174"/>
                <a:gd name="T3" fmla="*/ 173 h 346"/>
                <a:gd name="T4" fmla="*/ 0 w 174"/>
                <a:gd name="T5" fmla="*/ 346 h 346"/>
                <a:gd name="T6" fmla="*/ 0 w 174"/>
                <a:gd name="T7" fmla="*/ 0 h 346"/>
              </a:gdLst>
              <a:ahLst/>
              <a:cxnLst>
                <a:cxn ang="0">
                  <a:pos x="T0" y="T1"/>
                </a:cxn>
                <a:cxn ang="0">
                  <a:pos x="T2" y="T3"/>
                </a:cxn>
                <a:cxn ang="0">
                  <a:pos x="T4" y="T5"/>
                </a:cxn>
                <a:cxn ang="0">
                  <a:pos x="T6" y="T7"/>
                </a:cxn>
              </a:cxnLst>
              <a:rect l="0" t="0" r="r" b="b"/>
              <a:pathLst>
                <a:path w="174" h="346">
                  <a:moveTo>
                    <a:pt x="0" y="0"/>
                  </a:moveTo>
                  <a:lnTo>
                    <a:pt x="174" y="173"/>
                  </a:lnTo>
                  <a:lnTo>
                    <a:pt x="0" y="346"/>
                  </a:lnTo>
                  <a:lnTo>
                    <a:pt x="0" y="0"/>
                  </a:lnTo>
                  <a:close/>
                </a:path>
              </a:pathLst>
            </a:custGeom>
            <a:solidFill>
              <a:srgbClr val="EC5724"/>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grpSp>
      <p:grpSp>
        <p:nvGrpSpPr>
          <p:cNvPr id="12" name="Group 54">
            <a:extLst>
              <a:ext uri="{FF2B5EF4-FFF2-40B4-BE49-F238E27FC236}">
                <a16:creationId xmlns:a16="http://schemas.microsoft.com/office/drawing/2014/main" id="{ADB59BAC-C452-4913-A07E-2EC95173B51E}"/>
              </a:ext>
            </a:extLst>
          </p:cNvPr>
          <p:cNvGrpSpPr/>
          <p:nvPr/>
        </p:nvGrpSpPr>
        <p:grpSpPr>
          <a:xfrm>
            <a:off x="307096" y="3914609"/>
            <a:ext cx="2120007" cy="521019"/>
            <a:chOff x="409461" y="4553999"/>
            <a:chExt cx="2826676" cy="694692"/>
          </a:xfrm>
        </p:grpSpPr>
        <p:sp>
          <p:nvSpPr>
            <p:cNvPr id="13" name="Rectangle 34">
              <a:extLst>
                <a:ext uri="{FF2B5EF4-FFF2-40B4-BE49-F238E27FC236}">
                  <a16:creationId xmlns:a16="http://schemas.microsoft.com/office/drawing/2014/main" id="{915052FB-EAC8-431D-8F3B-BEC383C3370C}"/>
                </a:ext>
              </a:extLst>
            </p:cNvPr>
            <p:cNvSpPr>
              <a:spLocks noChangeArrowheads="1"/>
            </p:cNvSpPr>
            <p:nvPr/>
          </p:nvSpPr>
          <p:spPr bwMode="auto">
            <a:xfrm>
              <a:off x="409461" y="4719688"/>
              <a:ext cx="2555187" cy="397252"/>
            </a:xfrm>
            <a:prstGeom prst="rect">
              <a:avLst/>
            </a:prstGeom>
            <a:solidFill>
              <a:srgbClr val="FDB817"/>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14" name="Freeform 35">
              <a:extLst>
                <a:ext uri="{FF2B5EF4-FFF2-40B4-BE49-F238E27FC236}">
                  <a16:creationId xmlns:a16="http://schemas.microsoft.com/office/drawing/2014/main" id="{82E1967C-570B-463E-9C99-0A5DE2AD97A6}"/>
                </a:ext>
              </a:extLst>
            </p:cNvPr>
            <p:cNvSpPr>
              <a:spLocks/>
            </p:cNvSpPr>
            <p:nvPr/>
          </p:nvSpPr>
          <p:spPr bwMode="auto">
            <a:xfrm>
              <a:off x="2888791" y="4553999"/>
              <a:ext cx="347346" cy="694692"/>
            </a:xfrm>
            <a:custGeom>
              <a:avLst/>
              <a:gdLst>
                <a:gd name="T0" fmla="*/ 0 w 174"/>
                <a:gd name="T1" fmla="*/ 0 h 348"/>
                <a:gd name="T2" fmla="*/ 174 w 174"/>
                <a:gd name="T3" fmla="*/ 175 h 348"/>
                <a:gd name="T4" fmla="*/ 0 w 174"/>
                <a:gd name="T5" fmla="*/ 348 h 348"/>
                <a:gd name="T6" fmla="*/ 0 w 174"/>
                <a:gd name="T7" fmla="*/ 0 h 348"/>
              </a:gdLst>
              <a:ahLst/>
              <a:cxnLst>
                <a:cxn ang="0">
                  <a:pos x="T0" y="T1"/>
                </a:cxn>
                <a:cxn ang="0">
                  <a:pos x="T2" y="T3"/>
                </a:cxn>
                <a:cxn ang="0">
                  <a:pos x="T4" y="T5"/>
                </a:cxn>
                <a:cxn ang="0">
                  <a:pos x="T6" y="T7"/>
                </a:cxn>
              </a:cxnLst>
              <a:rect l="0" t="0" r="r" b="b"/>
              <a:pathLst>
                <a:path w="174" h="348">
                  <a:moveTo>
                    <a:pt x="0" y="0"/>
                  </a:moveTo>
                  <a:lnTo>
                    <a:pt x="174" y="175"/>
                  </a:lnTo>
                  <a:lnTo>
                    <a:pt x="0" y="348"/>
                  </a:lnTo>
                  <a:lnTo>
                    <a:pt x="0" y="0"/>
                  </a:lnTo>
                  <a:close/>
                </a:path>
              </a:pathLst>
            </a:custGeom>
            <a:solidFill>
              <a:srgbClr val="FDB817"/>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grpSp>
      <p:grpSp>
        <p:nvGrpSpPr>
          <p:cNvPr id="15" name="Group 62">
            <a:extLst>
              <a:ext uri="{FF2B5EF4-FFF2-40B4-BE49-F238E27FC236}">
                <a16:creationId xmlns:a16="http://schemas.microsoft.com/office/drawing/2014/main" id="{C7554751-86AE-421A-BDF5-1497A8F3105C}"/>
              </a:ext>
            </a:extLst>
          </p:cNvPr>
          <p:cNvGrpSpPr/>
          <p:nvPr/>
        </p:nvGrpSpPr>
        <p:grpSpPr>
          <a:xfrm>
            <a:off x="307096" y="4430755"/>
            <a:ext cx="2120007" cy="518024"/>
            <a:chOff x="409461" y="5242192"/>
            <a:chExt cx="2826676" cy="690699"/>
          </a:xfrm>
        </p:grpSpPr>
        <p:sp>
          <p:nvSpPr>
            <p:cNvPr id="16" name="Rectangle 30">
              <a:extLst>
                <a:ext uri="{FF2B5EF4-FFF2-40B4-BE49-F238E27FC236}">
                  <a16:creationId xmlns:a16="http://schemas.microsoft.com/office/drawing/2014/main" id="{6238EE41-19AD-47EC-A1A1-7B14D61B7E51}"/>
                </a:ext>
              </a:extLst>
            </p:cNvPr>
            <p:cNvSpPr>
              <a:spLocks noChangeArrowheads="1"/>
            </p:cNvSpPr>
            <p:nvPr/>
          </p:nvSpPr>
          <p:spPr bwMode="auto">
            <a:xfrm>
              <a:off x="409461" y="5383925"/>
              <a:ext cx="2555187" cy="417215"/>
            </a:xfrm>
            <a:prstGeom prst="rect">
              <a:avLst/>
            </a:prstGeom>
            <a:solidFill>
              <a:srgbClr val="7B67AD"/>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17" name="Freeform 33">
              <a:extLst>
                <a:ext uri="{FF2B5EF4-FFF2-40B4-BE49-F238E27FC236}">
                  <a16:creationId xmlns:a16="http://schemas.microsoft.com/office/drawing/2014/main" id="{4E2AEADF-EB0A-4057-9C76-62F67CD50D64}"/>
                </a:ext>
              </a:extLst>
            </p:cNvPr>
            <p:cNvSpPr>
              <a:spLocks/>
            </p:cNvSpPr>
            <p:nvPr/>
          </p:nvSpPr>
          <p:spPr bwMode="auto">
            <a:xfrm>
              <a:off x="2888791" y="5242192"/>
              <a:ext cx="347346" cy="690699"/>
            </a:xfrm>
            <a:custGeom>
              <a:avLst/>
              <a:gdLst>
                <a:gd name="T0" fmla="*/ 0 w 174"/>
                <a:gd name="T1" fmla="*/ 0 h 346"/>
                <a:gd name="T2" fmla="*/ 174 w 174"/>
                <a:gd name="T3" fmla="*/ 173 h 346"/>
                <a:gd name="T4" fmla="*/ 0 w 174"/>
                <a:gd name="T5" fmla="*/ 346 h 346"/>
                <a:gd name="T6" fmla="*/ 0 w 174"/>
                <a:gd name="T7" fmla="*/ 0 h 346"/>
              </a:gdLst>
              <a:ahLst/>
              <a:cxnLst>
                <a:cxn ang="0">
                  <a:pos x="T0" y="T1"/>
                </a:cxn>
                <a:cxn ang="0">
                  <a:pos x="T2" y="T3"/>
                </a:cxn>
                <a:cxn ang="0">
                  <a:pos x="T4" y="T5"/>
                </a:cxn>
                <a:cxn ang="0">
                  <a:pos x="T6" y="T7"/>
                </a:cxn>
              </a:cxnLst>
              <a:rect l="0" t="0" r="r" b="b"/>
              <a:pathLst>
                <a:path w="174" h="346">
                  <a:moveTo>
                    <a:pt x="0" y="0"/>
                  </a:moveTo>
                  <a:lnTo>
                    <a:pt x="174" y="173"/>
                  </a:lnTo>
                  <a:lnTo>
                    <a:pt x="0" y="346"/>
                  </a:lnTo>
                  <a:lnTo>
                    <a:pt x="0" y="0"/>
                  </a:lnTo>
                  <a:close/>
                </a:path>
              </a:pathLst>
            </a:custGeom>
            <a:solidFill>
              <a:srgbClr val="7B67AD"/>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grpSp>
      <p:sp>
        <p:nvSpPr>
          <p:cNvPr id="18" name="Freeform 27">
            <a:extLst>
              <a:ext uri="{FF2B5EF4-FFF2-40B4-BE49-F238E27FC236}">
                <a16:creationId xmlns:a16="http://schemas.microsoft.com/office/drawing/2014/main" id="{454A30FA-20E9-4614-B984-33558ABDB723}"/>
              </a:ext>
            </a:extLst>
          </p:cNvPr>
          <p:cNvSpPr>
            <a:spLocks/>
          </p:cNvSpPr>
          <p:nvPr/>
        </p:nvSpPr>
        <p:spPr bwMode="auto">
          <a:xfrm>
            <a:off x="-434009" y="1370901"/>
            <a:ext cx="1224693" cy="1417830"/>
          </a:xfrm>
          <a:custGeom>
            <a:avLst/>
            <a:gdLst>
              <a:gd name="T0" fmla="*/ 118 w 818"/>
              <a:gd name="T1" fmla="*/ 0 h 947"/>
              <a:gd name="T2" fmla="*/ 0 w 818"/>
              <a:gd name="T3" fmla="*/ 125 h 947"/>
              <a:gd name="T4" fmla="*/ 818 w 818"/>
              <a:gd name="T5" fmla="*/ 947 h 947"/>
              <a:gd name="T6" fmla="*/ 818 w 818"/>
              <a:gd name="T7" fmla="*/ 699 h 947"/>
              <a:gd name="T8" fmla="*/ 118 w 818"/>
              <a:gd name="T9" fmla="*/ 0 h 947"/>
            </a:gdLst>
            <a:ahLst/>
            <a:cxnLst>
              <a:cxn ang="0">
                <a:pos x="T0" y="T1"/>
              </a:cxn>
              <a:cxn ang="0">
                <a:pos x="T2" y="T3"/>
              </a:cxn>
              <a:cxn ang="0">
                <a:pos x="T4" y="T5"/>
              </a:cxn>
              <a:cxn ang="0">
                <a:pos x="T6" y="T7"/>
              </a:cxn>
              <a:cxn ang="0">
                <a:pos x="T8" y="T9"/>
              </a:cxn>
            </a:cxnLst>
            <a:rect l="0" t="0" r="r" b="b"/>
            <a:pathLst>
              <a:path w="818" h="947">
                <a:moveTo>
                  <a:pt x="118" y="0"/>
                </a:moveTo>
                <a:lnTo>
                  <a:pt x="0" y="125"/>
                </a:lnTo>
                <a:lnTo>
                  <a:pt x="818" y="947"/>
                </a:lnTo>
                <a:lnTo>
                  <a:pt x="818" y="699"/>
                </a:lnTo>
                <a:lnTo>
                  <a:pt x="118" y="0"/>
                </a:lnTo>
                <a:close/>
              </a:path>
            </a:pathLst>
          </a:custGeom>
          <a:solidFill>
            <a:srgbClr val="31A8DF"/>
          </a:solidFill>
          <a:ln>
            <a:noFill/>
          </a:ln>
          <a:effectLst>
            <a:outerShdw blurRad="63500" dist="25400" dir="18900000" algn="bl" rotWithShape="0">
              <a:prstClr val="black">
                <a:alpha val="25000"/>
              </a:prstClr>
            </a:outerShdw>
          </a:effec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19" name="Freeform 28">
            <a:extLst>
              <a:ext uri="{FF2B5EF4-FFF2-40B4-BE49-F238E27FC236}">
                <a16:creationId xmlns:a16="http://schemas.microsoft.com/office/drawing/2014/main" id="{3608D59C-56A8-4CFB-AECB-38D2C250E990}"/>
              </a:ext>
            </a:extLst>
          </p:cNvPr>
          <p:cNvSpPr>
            <a:spLocks/>
          </p:cNvSpPr>
          <p:nvPr/>
        </p:nvSpPr>
        <p:spPr bwMode="auto">
          <a:xfrm>
            <a:off x="-278301" y="1019063"/>
            <a:ext cx="1068986" cy="1248648"/>
          </a:xfrm>
          <a:custGeom>
            <a:avLst/>
            <a:gdLst>
              <a:gd name="T0" fmla="*/ 133 w 714"/>
              <a:gd name="T1" fmla="*/ 0 h 834"/>
              <a:gd name="T2" fmla="*/ 0 w 714"/>
              <a:gd name="T3" fmla="*/ 114 h 834"/>
              <a:gd name="T4" fmla="*/ 714 w 714"/>
              <a:gd name="T5" fmla="*/ 834 h 834"/>
              <a:gd name="T6" fmla="*/ 714 w 714"/>
              <a:gd name="T7" fmla="*/ 583 h 834"/>
              <a:gd name="T8" fmla="*/ 133 w 714"/>
              <a:gd name="T9" fmla="*/ 0 h 834"/>
            </a:gdLst>
            <a:ahLst/>
            <a:cxnLst>
              <a:cxn ang="0">
                <a:pos x="T0" y="T1"/>
              </a:cxn>
              <a:cxn ang="0">
                <a:pos x="T2" y="T3"/>
              </a:cxn>
              <a:cxn ang="0">
                <a:pos x="T4" y="T5"/>
              </a:cxn>
              <a:cxn ang="0">
                <a:pos x="T6" y="T7"/>
              </a:cxn>
              <a:cxn ang="0">
                <a:pos x="T8" y="T9"/>
              </a:cxn>
            </a:cxnLst>
            <a:rect l="0" t="0" r="r" b="b"/>
            <a:pathLst>
              <a:path w="714" h="834">
                <a:moveTo>
                  <a:pt x="133" y="0"/>
                </a:moveTo>
                <a:lnTo>
                  <a:pt x="0" y="114"/>
                </a:lnTo>
                <a:lnTo>
                  <a:pt x="714" y="834"/>
                </a:lnTo>
                <a:lnTo>
                  <a:pt x="714" y="583"/>
                </a:lnTo>
                <a:lnTo>
                  <a:pt x="133" y="0"/>
                </a:lnTo>
                <a:close/>
              </a:path>
            </a:pathLst>
          </a:custGeom>
          <a:solidFill>
            <a:srgbClr val="7FBC41"/>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20" name="Freeform 29">
            <a:extLst>
              <a:ext uri="{FF2B5EF4-FFF2-40B4-BE49-F238E27FC236}">
                <a16:creationId xmlns:a16="http://schemas.microsoft.com/office/drawing/2014/main" id="{602B0C9B-CFB2-4C28-BC53-93A5D0B70E81}"/>
              </a:ext>
            </a:extLst>
          </p:cNvPr>
          <p:cNvSpPr>
            <a:spLocks/>
          </p:cNvSpPr>
          <p:nvPr/>
        </p:nvSpPr>
        <p:spPr bwMode="auto">
          <a:xfrm>
            <a:off x="307096" y="1891921"/>
            <a:ext cx="483590" cy="868364"/>
          </a:xfrm>
          <a:custGeom>
            <a:avLst/>
            <a:gdLst>
              <a:gd name="T0" fmla="*/ 323 w 323"/>
              <a:gd name="T1" fmla="*/ 0 h 580"/>
              <a:gd name="T2" fmla="*/ 0 w 323"/>
              <a:gd name="T3" fmla="*/ 332 h 580"/>
              <a:gd name="T4" fmla="*/ 0 w 323"/>
              <a:gd name="T5" fmla="*/ 580 h 580"/>
              <a:gd name="T6" fmla="*/ 323 w 323"/>
              <a:gd name="T7" fmla="*/ 249 h 580"/>
              <a:gd name="T8" fmla="*/ 323 w 323"/>
              <a:gd name="T9" fmla="*/ 0 h 580"/>
            </a:gdLst>
            <a:ahLst/>
            <a:cxnLst>
              <a:cxn ang="0">
                <a:pos x="T0" y="T1"/>
              </a:cxn>
              <a:cxn ang="0">
                <a:pos x="T2" y="T3"/>
              </a:cxn>
              <a:cxn ang="0">
                <a:pos x="T4" y="T5"/>
              </a:cxn>
              <a:cxn ang="0">
                <a:pos x="T6" y="T7"/>
              </a:cxn>
              <a:cxn ang="0">
                <a:pos x="T8" y="T9"/>
              </a:cxn>
            </a:cxnLst>
            <a:rect l="0" t="0" r="r" b="b"/>
            <a:pathLst>
              <a:path w="323" h="580">
                <a:moveTo>
                  <a:pt x="323" y="0"/>
                </a:moveTo>
                <a:lnTo>
                  <a:pt x="0" y="332"/>
                </a:lnTo>
                <a:lnTo>
                  <a:pt x="0" y="580"/>
                </a:lnTo>
                <a:lnTo>
                  <a:pt x="323" y="249"/>
                </a:lnTo>
                <a:lnTo>
                  <a:pt x="323" y="0"/>
                </a:lnTo>
                <a:close/>
              </a:path>
            </a:pathLst>
          </a:custGeom>
          <a:solidFill>
            <a:srgbClr val="7FBC41">
              <a:lumMod val="75000"/>
            </a:srgbClr>
          </a:solidFill>
          <a:ln>
            <a:noFill/>
          </a:ln>
          <a:effectLst>
            <a:outerShdw blurRad="63500" dist="25400" dir="13500000" algn="br" rotWithShape="0">
              <a:prstClr val="black">
                <a:alpha val="25000"/>
              </a:prstClr>
            </a:outerShdw>
          </a:effec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21" name="Freeform 36">
            <a:extLst>
              <a:ext uri="{FF2B5EF4-FFF2-40B4-BE49-F238E27FC236}">
                <a16:creationId xmlns:a16="http://schemas.microsoft.com/office/drawing/2014/main" id="{06EFFD6F-B8C0-43DE-AC77-331A010382D0}"/>
              </a:ext>
            </a:extLst>
          </p:cNvPr>
          <p:cNvSpPr>
            <a:spLocks/>
          </p:cNvSpPr>
          <p:nvPr/>
        </p:nvSpPr>
        <p:spPr bwMode="auto">
          <a:xfrm>
            <a:off x="307096" y="2417430"/>
            <a:ext cx="483590" cy="868364"/>
          </a:xfrm>
          <a:custGeom>
            <a:avLst/>
            <a:gdLst>
              <a:gd name="T0" fmla="*/ 323 w 323"/>
              <a:gd name="T1" fmla="*/ 0 h 580"/>
              <a:gd name="T2" fmla="*/ 0 w 323"/>
              <a:gd name="T3" fmla="*/ 331 h 580"/>
              <a:gd name="T4" fmla="*/ 0 w 323"/>
              <a:gd name="T5" fmla="*/ 580 h 580"/>
              <a:gd name="T6" fmla="*/ 323 w 323"/>
              <a:gd name="T7" fmla="*/ 248 h 580"/>
              <a:gd name="T8" fmla="*/ 323 w 323"/>
              <a:gd name="T9" fmla="*/ 0 h 580"/>
            </a:gdLst>
            <a:ahLst/>
            <a:cxnLst>
              <a:cxn ang="0">
                <a:pos x="T0" y="T1"/>
              </a:cxn>
              <a:cxn ang="0">
                <a:pos x="T2" y="T3"/>
              </a:cxn>
              <a:cxn ang="0">
                <a:pos x="T4" y="T5"/>
              </a:cxn>
              <a:cxn ang="0">
                <a:pos x="T6" y="T7"/>
              </a:cxn>
              <a:cxn ang="0">
                <a:pos x="T8" y="T9"/>
              </a:cxn>
            </a:cxnLst>
            <a:rect l="0" t="0" r="r" b="b"/>
            <a:pathLst>
              <a:path w="323" h="580">
                <a:moveTo>
                  <a:pt x="323" y="0"/>
                </a:moveTo>
                <a:lnTo>
                  <a:pt x="0" y="331"/>
                </a:lnTo>
                <a:lnTo>
                  <a:pt x="0" y="580"/>
                </a:lnTo>
                <a:lnTo>
                  <a:pt x="323" y="248"/>
                </a:lnTo>
                <a:lnTo>
                  <a:pt x="323" y="0"/>
                </a:lnTo>
                <a:close/>
              </a:path>
            </a:pathLst>
          </a:custGeom>
          <a:solidFill>
            <a:srgbClr val="31A8DF">
              <a:lumMod val="75000"/>
            </a:srgbClr>
          </a:solidFill>
          <a:ln>
            <a:noFill/>
          </a:ln>
          <a:effectLst>
            <a:outerShdw blurRad="63500" dist="25400" dir="13500000" algn="br" rotWithShape="0">
              <a:prstClr val="black">
                <a:alpha val="25000"/>
              </a:prstClr>
            </a:outerShdw>
          </a:effec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22" name="Freeform 38">
            <a:extLst>
              <a:ext uri="{FF2B5EF4-FFF2-40B4-BE49-F238E27FC236}">
                <a16:creationId xmlns:a16="http://schemas.microsoft.com/office/drawing/2014/main" id="{8AF7E2E0-EA47-4162-9F4D-1EE6027CF448}"/>
              </a:ext>
            </a:extLst>
          </p:cNvPr>
          <p:cNvSpPr>
            <a:spLocks/>
          </p:cNvSpPr>
          <p:nvPr/>
        </p:nvSpPr>
        <p:spPr bwMode="auto">
          <a:xfrm>
            <a:off x="307096" y="2938449"/>
            <a:ext cx="483590" cy="872857"/>
          </a:xfrm>
          <a:custGeom>
            <a:avLst/>
            <a:gdLst>
              <a:gd name="T0" fmla="*/ 323 w 323"/>
              <a:gd name="T1" fmla="*/ 0 h 583"/>
              <a:gd name="T2" fmla="*/ 0 w 323"/>
              <a:gd name="T3" fmla="*/ 332 h 583"/>
              <a:gd name="T4" fmla="*/ 0 w 323"/>
              <a:gd name="T5" fmla="*/ 583 h 583"/>
              <a:gd name="T6" fmla="*/ 323 w 323"/>
              <a:gd name="T7" fmla="*/ 251 h 583"/>
              <a:gd name="T8" fmla="*/ 323 w 323"/>
              <a:gd name="T9" fmla="*/ 0 h 583"/>
            </a:gdLst>
            <a:ahLst/>
            <a:cxnLst>
              <a:cxn ang="0">
                <a:pos x="T0" y="T1"/>
              </a:cxn>
              <a:cxn ang="0">
                <a:pos x="T2" y="T3"/>
              </a:cxn>
              <a:cxn ang="0">
                <a:pos x="T4" y="T5"/>
              </a:cxn>
              <a:cxn ang="0">
                <a:pos x="T6" y="T7"/>
              </a:cxn>
              <a:cxn ang="0">
                <a:pos x="T8" y="T9"/>
              </a:cxn>
            </a:cxnLst>
            <a:rect l="0" t="0" r="r" b="b"/>
            <a:pathLst>
              <a:path w="323" h="583">
                <a:moveTo>
                  <a:pt x="323" y="0"/>
                </a:moveTo>
                <a:lnTo>
                  <a:pt x="0" y="332"/>
                </a:lnTo>
                <a:lnTo>
                  <a:pt x="0" y="583"/>
                </a:lnTo>
                <a:lnTo>
                  <a:pt x="323" y="251"/>
                </a:lnTo>
                <a:lnTo>
                  <a:pt x="323" y="0"/>
                </a:lnTo>
                <a:close/>
              </a:path>
            </a:pathLst>
          </a:custGeom>
          <a:solidFill>
            <a:srgbClr val="EC5724">
              <a:lumMod val="75000"/>
            </a:srgbClr>
          </a:solidFill>
          <a:ln>
            <a:noFill/>
          </a:ln>
          <a:effectLst>
            <a:outerShdw blurRad="63500" dist="25400" dir="13500000" algn="br" rotWithShape="0">
              <a:prstClr val="black">
                <a:alpha val="25000"/>
              </a:prstClr>
            </a:outerShdw>
          </a:effec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23" name="Freeform 39">
            <a:extLst>
              <a:ext uri="{FF2B5EF4-FFF2-40B4-BE49-F238E27FC236}">
                <a16:creationId xmlns:a16="http://schemas.microsoft.com/office/drawing/2014/main" id="{FB43D8D0-7736-40D9-8150-7E3CA4B9D539}"/>
              </a:ext>
            </a:extLst>
          </p:cNvPr>
          <p:cNvSpPr>
            <a:spLocks/>
          </p:cNvSpPr>
          <p:nvPr/>
        </p:nvSpPr>
        <p:spPr bwMode="auto">
          <a:xfrm>
            <a:off x="307096" y="3463960"/>
            <a:ext cx="483590" cy="868364"/>
          </a:xfrm>
          <a:custGeom>
            <a:avLst/>
            <a:gdLst>
              <a:gd name="T0" fmla="*/ 323 w 323"/>
              <a:gd name="T1" fmla="*/ 0 h 580"/>
              <a:gd name="T2" fmla="*/ 0 w 323"/>
              <a:gd name="T3" fmla="*/ 331 h 580"/>
              <a:gd name="T4" fmla="*/ 0 w 323"/>
              <a:gd name="T5" fmla="*/ 580 h 580"/>
              <a:gd name="T6" fmla="*/ 323 w 323"/>
              <a:gd name="T7" fmla="*/ 248 h 580"/>
              <a:gd name="T8" fmla="*/ 323 w 323"/>
              <a:gd name="T9" fmla="*/ 0 h 580"/>
            </a:gdLst>
            <a:ahLst/>
            <a:cxnLst>
              <a:cxn ang="0">
                <a:pos x="T0" y="T1"/>
              </a:cxn>
              <a:cxn ang="0">
                <a:pos x="T2" y="T3"/>
              </a:cxn>
              <a:cxn ang="0">
                <a:pos x="T4" y="T5"/>
              </a:cxn>
              <a:cxn ang="0">
                <a:pos x="T6" y="T7"/>
              </a:cxn>
              <a:cxn ang="0">
                <a:pos x="T8" y="T9"/>
              </a:cxn>
            </a:cxnLst>
            <a:rect l="0" t="0" r="r" b="b"/>
            <a:pathLst>
              <a:path w="323" h="580">
                <a:moveTo>
                  <a:pt x="323" y="0"/>
                </a:moveTo>
                <a:lnTo>
                  <a:pt x="0" y="331"/>
                </a:lnTo>
                <a:lnTo>
                  <a:pt x="0" y="580"/>
                </a:lnTo>
                <a:lnTo>
                  <a:pt x="323" y="248"/>
                </a:lnTo>
                <a:lnTo>
                  <a:pt x="323" y="0"/>
                </a:lnTo>
                <a:close/>
              </a:path>
            </a:pathLst>
          </a:custGeom>
          <a:solidFill>
            <a:srgbClr val="FDB817">
              <a:lumMod val="75000"/>
            </a:srgbClr>
          </a:solidFill>
          <a:ln>
            <a:noFill/>
          </a:ln>
          <a:effectLst>
            <a:outerShdw blurRad="63500" dist="25400" dir="13500000" algn="br" rotWithShape="0">
              <a:prstClr val="black">
                <a:alpha val="25000"/>
              </a:prstClr>
            </a:outerShdw>
          </a:effec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24" name="Freeform 38">
            <a:extLst>
              <a:ext uri="{FF2B5EF4-FFF2-40B4-BE49-F238E27FC236}">
                <a16:creationId xmlns:a16="http://schemas.microsoft.com/office/drawing/2014/main" id="{0759551E-61EB-4990-B2CE-44A1356999B1}"/>
              </a:ext>
            </a:extLst>
          </p:cNvPr>
          <p:cNvSpPr>
            <a:spLocks/>
          </p:cNvSpPr>
          <p:nvPr/>
        </p:nvSpPr>
        <p:spPr bwMode="auto">
          <a:xfrm>
            <a:off x="309751" y="3977109"/>
            <a:ext cx="483590" cy="872857"/>
          </a:xfrm>
          <a:custGeom>
            <a:avLst/>
            <a:gdLst>
              <a:gd name="T0" fmla="*/ 323 w 323"/>
              <a:gd name="T1" fmla="*/ 0 h 583"/>
              <a:gd name="T2" fmla="*/ 0 w 323"/>
              <a:gd name="T3" fmla="*/ 332 h 583"/>
              <a:gd name="T4" fmla="*/ 0 w 323"/>
              <a:gd name="T5" fmla="*/ 583 h 583"/>
              <a:gd name="T6" fmla="*/ 323 w 323"/>
              <a:gd name="T7" fmla="*/ 251 h 583"/>
              <a:gd name="T8" fmla="*/ 323 w 323"/>
              <a:gd name="T9" fmla="*/ 0 h 583"/>
            </a:gdLst>
            <a:ahLst/>
            <a:cxnLst>
              <a:cxn ang="0">
                <a:pos x="T0" y="T1"/>
              </a:cxn>
              <a:cxn ang="0">
                <a:pos x="T2" y="T3"/>
              </a:cxn>
              <a:cxn ang="0">
                <a:pos x="T4" y="T5"/>
              </a:cxn>
              <a:cxn ang="0">
                <a:pos x="T6" y="T7"/>
              </a:cxn>
              <a:cxn ang="0">
                <a:pos x="T8" y="T9"/>
              </a:cxn>
            </a:cxnLst>
            <a:rect l="0" t="0" r="r" b="b"/>
            <a:pathLst>
              <a:path w="323" h="583">
                <a:moveTo>
                  <a:pt x="323" y="0"/>
                </a:moveTo>
                <a:lnTo>
                  <a:pt x="0" y="332"/>
                </a:lnTo>
                <a:lnTo>
                  <a:pt x="0" y="583"/>
                </a:lnTo>
                <a:lnTo>
                  <a:pt x="323" y="251"/>
                </a:lnTo>
                <a:lnTo>
                  <a:pt x="323" y="0"/>
                </a:lnTo>
                <a:close/>
              </a:path>
            </a:pathLst>
          </a:custGeom>
          <a:solidFill>
            <a:srgbClr val="7B67AD">
              <a:lumMod val="75000"/>
            </a:srgbClr>
          </a:solidFill>
          <a:ln>
            <a:noFill/>
          </a:ln>
          <a:effectLst>
            <a:outerShdw blurRad="63500" dist="25400" dir="13500000" algn="br" rotWithShape="0">
              <a:prstClr val="black">
                <a:alpha val="25000"/>
              </a:prstClr>
            </a:outerShdw>
          </a:effec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25" name="Rectangle 22">
            <a:extLst>
              <a:ext uri="{FF2B5EF4-FFF2-40B4-BE49-F238E27FC236}">
                <a16:creationId xmlns:a16="http://schemas.microsoft.com/office/drawing/2014/main" id="{AB9217CA-CBED-4698-9339-F4CFE4B44797}"/>
              </a:ext>
            </a:extLst>
          </p:cNvPr>
          <p:cNvSpPr/>
          <p:nvPr/>
        </p:nvSpPr>
        <p:spPr>
          <a:xfrm>
            <a:off x="3026677" y="2356056"/>
            <a:ext cx="5960912" cy="338554"/>
          </a:xfrm>
          <a:prstGeom prst="rect">
            <a:avLst/>
          </a:prstGeom>
        </p:spPr>
        <p:txBody>
          <a:bodyPr wrap="square">
            <a:spAutoFit/>
          </a:bodyPr>
          <a:lstStyle/>
          <a:p>
            <a:pPr defTabSz="914400" eaLnBrk="1" fontAlgn="auto" hangingPunct="1">
              <a:spcBef>
                <a:spcPts val="0"/>
              </a:spcBef>
              <a:spcAft>
                <a:spcPts val="0"/>
              </a:spcAft>
            </a:pPr>
            <a:r>
              <a:rPr lang="tr-TR" sz="1600" b="1" dirty="0">
                <a:solidFill>
                  <a:srgbClr val="00B050"/>
                </a:solidFill>
              </a:rPr>
              <a:t>334,13</a:t>
            </a:r>
            <a:endParaRPr lang="tr-TR" sz="1600" b="1" dirty="0">
              <a:solidFill>
                <a:srgbClr val="00B050"/>
              </a:solidFill>
              <a:latin typeface="calibri"/>
            </a:endParaRPr>
          </a:p>
        </p:txBody>
      </p:sp>
      <p:sp>
        <p:nvSpPr>
          <p:cNvPr id="26" name="Rectangle 23">
            <a:extLst>
              <a:ext uri="{FF2B5EF4-FFF2-40B4-BE49-F238E27FC236}">
                <a16:creationId xmlns:a16="http://schemas.microsoft.com/office/drawing/2014/main" id="{DDC02C20-9C65-4F07-BB34-27B48F177FC7}"/>
              </a:ext>
            </a:extLst>
          </p:cNvPr>
          <p:cNvSpPr/>
          <p:nvPr/>
        </p:nvSpPr>
        <p:spPr>
          <a:xfrm>
            <a:off x="3008629" y="2935368"/>
            <a:ext cx="5997007" cy="338554"/>
          </a:xfrm>
          <a:prstGeom prst="rect">
            <a:avLst/>
          </a:prstGeom>
        </p:spPr>
        <p:txBody>
          <a:bodyPr wrap="square">
            <a:spAutoFit/>
          </a:bodyPr>
          <a:lstStyle/>
          <a:p>
            <a:pPr defTabSz="914400" eaLnBrk="1" fontAlgn="auto" hangingPunct="1">
              <a:spcBef>
                <a:spcPts val="0"/>
              </a:spcBef>
              <a:spcAft>
                <a:spcPts val="0"/>
              </a:spcAft>
            </a:pPr>
            <a:r>
              <a:rPr lang="tr-TR" sz="1600" b="1" dirty="0">
                <a:solidFill>
                  <a:srgbClr val="0070C0"/>
                </a:solidFill>
              </a:rPr>
              <a:t>222,25</a:t>
            </a:r>
            <a:endParaRPr lang="tr-TR" sz="1600" b="1" dirty="0">
              <a:solidFill>
                <a:srgbClr val="0070C0"/>
              </a:solidFill>
              <a:latin typeface="calibri"/>
            </a:endParaRPr>
          </a:p>
        </p:txBody>
      </p:sp>
      <p:sp>
        <p:nvSpPr>
          <p:cNvPr id="27" name="Rectangle 24">
            <a:extLst>
              <a:ext uri="{FF2B5EF4-FFF2-40B4-BE49-F238E27FC236}">
                <a16:creationId xmlns:a16="http://schemas.microsoft.com/office/drawing/2014/main" id="{56F7708C-C573-440F-8431-9A8554DE3778}"/>
              </a:ext>
            </a:extLst>
          </p:cNvPr>
          <p:cNvSpPr/>
          <p:nvPr/>
        </p:nvSpPr>
        <p:spPr>
          <a:xfrm>
            <a:off x="2990582" y="3453724"/>
            <a:ext cx="5864659" cy="338554"/>
          </a:xfrm>
          <a:prstGeom prst="rect">
            <a:avLst/>
          </a:prstGeom>
        </p:spPr>
        <p:txBody>
          <a:bodyPr wrap="square">
            <a:spAutoFit/>
          </a:bodyPr>
          <a:lstStyle/>
          <a:p>
            <a:pPr defTabSz="914400" eaLnBrk="1" fontAlgn="auto" hangingPunct="1">
              <a:spcBef>
                <a:spcPts val="0"/>
              </a:spcBef>
              <a:spcAft>
                <a:spcPts val="0"/>
              </a:spcAft>
            </a:pPr>
            <a:r>
              <a:rPr lang="tr-TR" sz="1600" b="1" dirty="0">
                <a:solidFill>
                  <a:srgbClr val="C00000"/>
                </a:solidFill>
              </a:rPr>
              <a:t>250,69</a:t>
            </a:r>
            <a:endParaRPr lang="tr-TR" sz="1600" b="1" dirty="0">
              <a:solidFill>
                <a:srgbClr val="C00000"/>
              </a:solidFill>
              <a:latin typeface="calibri"/>
            </a:endParaRPr>
          </a:p>
        </p:txBody>
      </p:sp>
      <p:sp>
        <p:nvSpPr>
          <p:cNvPr id="28" name="Rectangle 25">
            <a:extLst>
              <a:ext uri="{FF2B5EF4-FFF2-40B4-BE49-F238E27FC236}">
                <a16:creationId xmlns:a16="http://schemas.microsoft.com/office/drawing/2014/main" id="{24DEC59A-5A39-4E41-AF63-4578AAC52A04}"/>
              </a:ext>
            </a:extLst>
          </p:cNvPr>
          <p:cNvSpPr/>
          <p:nvPr/>
        </p:nvSpPr>
        <p:spPr>
          <a:xfrm>
            <a:off x="2990583" y="4593951"/>
            <a:ext cx="5888722" cy="338554"/>
          </a:xfrm>
          <a:prstGeom prst="rect">
            <a:avLst/>
          </a:prstGeom>
        </p:spPr>
        <p:txBody>
          <a:bodyPr wrap="square">
            <a:spAutoFit/>
          </a:bodyPr>
          <a:lstStyle/>
          <a:p>
            <a:pPr algn="just" defTabSz="914400" eaLnBrk="1" fontAlgn="auto" hangingPunct="1">
              <a:spcBef>
                <a:spcPts val="0"/>
              </a:spcBef>
              <a:spcAft>
                <a:spcPts val="0"/>
              </a:spcAft>
            </a:pPr>
            <a:r>
              <a:rPr lang="tr-TR" sz="1600" b="1" dirty="0">
                <a:solidFill>
                  <a:srgbClr val="7030A0"/>
                </a:solidFill>
              </a:rPr>
              <a:t>390,31</a:t>
            </a:r>
            <a:r>
              <a:rPr lang="tr-TR" dirty="0"/>
              <a:t> </a:t>
            </a:r>
            <a:endParaRPr lang="en-US" sz="1600" b="1" dirty="0">
              <a:solidFill>
                <a:schemeClr val="bg2">
                  <a:lumMod val="50000"/>
                </a:schemeClr>
              </a:solidFill>
              <a:latin typeface="Signika Negative" pitchFamily="2" charset="0"/>
            </a:endParaRPr>
          </a:p>
        </p:txBody>
      </p:sp>
      <p:sp>
        <p:nvSpPr>
          <p:cNvPr id="29" name="Freeform 26">
            <a:extLst>
              <a:ext uri="{FF2B5EF4-FFF2-40B4-BE49-F238E27FC236}">
                <a16:creationId xmlns:a16="http://schemas.microsoft.com/office/drawing/2014/main" id="{987212F2-A29D-41C7-9E54-B9DB4401DBDE}"/>
              </a:ext>
            </a:extLst>
          </p:cNvPr>
          <p:cNvSpPr>
            <a:spLocks noEditPoints="1"/>
          </p:cNvSpPr>
          <p:nvPr/>
        </p:nvSpPr>
        <p:spPr bwMode="auto">
          <a:xfrm rot="2700000">
            <a:off x="2598943" y="2389839"/>
            <a:ext cx="187130" cy="344630"/>
          </a:xfrm>
          <a:custGeom>
            <a:avLst/>
            <a:gdLst>
              <a:gd name="T0" fmla="*/ 482 w 579"/>
              <a:gd name="T1" fmla="*/ 367 h 1073"/>
              <a:gd name="T2" fmla="*/ 482 w 579"/>
              <a:gd name="T3" fmla="*/ 148 h 1073"/>
              <a:gd name="T4" fmla="*/ 525 w 579"/>
              <a:gd name="T5" fmla="*/ 79 h 1073"/>
              <a:gd name="T6" fmla="*/ 447 w 579"/>
              <a:gd name="T7" fmla="*/ 0 h 1073"/>
              <a:gd name="T8" fmla="*/ 132 w 579"/>
              <a:gd name="T9" fmla="*/ 0 h 1073"/>
              <a:gd name="T10" fmla="*/ 54 w 579"/>
              <a:gd name="T11" fmla="*/ 79 h 1073"/>
              <a:gd name="T12" fmla="*/ 96 w 579"/>
              <a:gd name="T13" fmla="*/ 148 h 1073"/>
              <a:gd name="T14" fmla="*/ 96 w 579"/>
              <a:gd name="T15" fmla="*/ 367 h 1073"/>
              <a:gd name="T16" fmla="*/ 0 w 579"/>
              <a:gd name="T17" fmla="*/ 583 h 1073"/>
              <a:gd name="T18" fmla="*/ 0 w 579"/>
              <a:gd name="T19" fmla="*/ 612 h 1073"/>
              <a:gd name="T20" fmla="*/ 224 w 579"/>
              <a:gd name="T21" fmla="*/ 612 h 1073"/>
              <a:gd name="T22" fmla="*/ 224 w 579"/>
              <a:gd name="T23" fmla="*/ 923 h 1073"/>
              <a:gd name="T24" fmla="*/ 289 w 579"/>
              <a:gd name="T25" fmla="*/ 1073 h 1073"/>
              <a:gd name="T26" fmla="*/ 355 w 579"/>
              <a:gd name="T27" fmla="*/ 923 h 1073"/>
              <a:gd name="T28" fmla="*/ 355 w 579"/>
              <a:gd name="T29" fmla="*/ 612 h 1073"/>
              <a:gd name="T30" fmla="*/ 579 w 579"/>
              <a:gd name="T31" fmla="*/ 612 h 1073"/>
              <a:gd name="T32" fmla="*/ 579 w 579"/>
              <a:gd name="T33" fmla="*/ 583 h 1073"/>
              <a:gd name="T34" fmla="*/ 482 w 579"/>
              <a:gd name="T35" fmla="*/ 367 h 1073"/>
              <a:gd name="T36" fmla="*/ 132 w 579"/>
              <a:gd name="T37" fmla="*/ 58 h 1073"/>
              <a:gd name="T38" fmla="*/ 447 w 579"/>
              <a:gd name="T39" fmla="*/ 58 h 1073"/>
              <a:gd name="T40" fmla="*/ 467 w 579"/>
              <a:gd name="T41" fmla="*/ 79 h 1073"/>
              <a:gd name="T42" fmla="*/ 449 w 579"/>
              <a:gd name="T43" fmla="*/ 99 h 1073"/>
              <a:gd name="T44" fmla="*/ 436 w 579"/>
              <a:gd name="T45" fmla="*/ 101 h 1073"/>
              <a:gd name="T46" fmla="*/ 143 w 579"/>
              <a:gd name="T47" fmla="*/ 101 h 1073"/>
              <a:gd name="T48" fmla="*/ 129 w 579"/>
              <a:gd name="T49" fmla="*/ 99 h 1073"/>
              <a:gd name="T50" fmla="*/ 111 w 579"/>
              <a:gd name="T51" fmla="*/ 79 h 1073"/>
              <a:gd name="T52" fmla="*/ 132 w 579"/>
              <a:gd name="T53" fmla="*/ 58 h 1073"/>
              <a:gd name="T54" fmla="*/ 424 w 579"/>
              <a:gd name="T55" fmla="*/ 370 h 1073"/>
              <a:gd name="T56" fmla="*/ 154 w 579"/>
              <a:gd name="T57" fmla="*/ 370 h 1073"/>
              <a:gd name="T58" fmla="*/ 154 w 579"/>
              <a:gd name="T59" fmla="*/ 130 h 1073"/>
              <a:gd name="T60" fmla="*/ 424 w 579"/>
              <a:gd name="T61" fmla="*/ 130 h 1073"/>
              <a:gd name="T62" fmla="*/ 424 w 579"/>
              <a:gd name="T63" fmla="*/ 370 h 1073"/>
              <a:gd name="T64" fmla="*/ 297 w 579"/>
              <a:gd name="T65" fmla="*/ 911 h 1073"/>
              <a:gd name="T66" fmla="*/ 289 w 579"/>
              <a:gd name="T67" fmla="*/ 928 h 1073"/>
              <a:gd name="T68" fmla="*/ 282 w 579"/>
              <a:gd name="T69" fmla="*/ 911 h 1073"/>
              <a:gd name="T70" fmla="*/ 282 w 579"/>
              <a:gd name="T71" fmla="*/ 612 h 1073"/>
              <a:gd name="T72" fmla="*/ 297 w 579"/>
              <a:gd name="T73" fmla="*/ 612 h 1073"/>
              <a:gd name="T74" fmla="*/ 297 w 579"/>
              <a:gd name="T75" fmla="*/ 911 h 1073"/>
              <a:gd name="T76" fmla="*/ 355 w 579"/>
              <a:gd name="T77" fmla="*/ 554 h 1073"/>
              <a:gd name="T78" fmla="*/ 224 w 579"/>
              <a:gd name="T79" fmla="*/ 554 h 1073"/>
              <a:gd name="T80" fmla="*/ 59 w 579"/>
              <a:gd name="T81" fmla="*/ 554 h 1073"/>
              <a:gd name="T82" fmla="*/ 144 w 579"/>
              <a:gd name="T83" fmla="*/ 403 h 1073"/>
              <a:gd name="T84" fmla="*/ 149 w 579"/>
              <a:gd name="T85" fmla="*/ 399 h 1073"/>
              <a:gd name="T86" fmla="*/ 430 w 579"/>
              <a:gd name="T87" fmla="*/ 399 h 1073"/>
              <a:gd name="T88" fmla="*/ 435 w 579"/>
              <a:gd name="T89" fmla="*/ 403 h 1073"/>
              <a:gd name="T90" fmla="*/ 519 w 579"/>
              <a:gd name="T91" fmla="*/ 554 h 1073"/>
              <a:gd name="T92" fmla="*/ 355 w 579"/>
              <a:gd name="T93" fmla="*/ 554 h 1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79" h="1073">
                <a:moveTo>
                  <a:pt x="482" y="367"/>
                </a:moveTo>
                <a:cubicBezTo>
                  <a:pt x="482" y="148"/>
                  <a:pt x="482" y="148"/>
                  <a:pt x="482" y="148"/>
                </a:cubicBezTo>
                <a:cubicBezTo>
                  <a:pt x="508" y="135"/>
                  <a:pt x="525" y="109"/>
                  <a:pt x="525" y="79"/>
                </a:cubicBezTo>
                <a:cubicBezTo>
                  <a:pt x="525" y="35"/>
                  <a:pt x="490" y="0"/>
                  <a:pt x="447" y="0"/>
                </a:cubicBezTo>
                <a:cubicBezTo>
                  <a:pt x="132" y="0"/>
                  <a:pt x="132" y="0"/>
                  <a:pt x="132" y="0"/>
                </a:cubicBezTo>
                <a:cubicBezTo>
                  <a:pt x="89" y="0"/>
                  <a:pt x="54" y="35"/>
                  <a:pt x="54" y="79"/>
                </a:cubicBezTo>
                <a:cubicBezTo>
                  <a:pt x="54" y="109"/>
                  <a:pt x="71" y="135"/>
                  <a:pt x="96" y="148"/>
                </a:cubicBezTo>
                <a:cubicBezTo>
                  <a:pt x="96" y="367"/>
                  <a:pt x="96" y="367"/>
                  <a:pt x="96" y="367"/>
                </a:cubicBezTo>
                <a:cubicBezTo>
                  <a:pt x="35" y="422"/>
                  <a:pt x="0" y="500"/>
                  <a:pt x="0" y="583"/>
                </a:cubicBezTo>
                <a:cubicBezTo>
                  <a:pt x="0" y="612"/>
                  <a:pt x="0" y="612"/>
                  <a:pt x="0" y="612"/>
                </a:cubicBezTo>
                <a:cubicBezTo>
                  <a:pt x="224" y="612"/>
                  <a:pt x="224" y="612"/>
                  <a:pt x="224" y="612"/>
                </a:cubicBezTo>
                <a:cubicBezTo>
                  <a:pt x="224" y="923"/>
                  <a:pt x="224" y="923"/>
                  <a:pt x="224" y="923"/>
                </a:cubicBezTo>
                <a:cubicBezTo>
                  <a:pt x="289" y="1073"/>
                  <a:pt x="289" y="1073"/>
                  <a:pt x="289" y="1073"/>
                </a:cubicBezTo>
                <a:cubicBezTo>
                  <a:pt x="355" y="923"/>
                  <a:pt x="355" y="923"/>
                  <a:pt x="355" y="923"/>
                </a:cubicBezTo>
                <a:cubicBezTo>
                  <a:pt x="355" y="612"/>
                  <a:pt x="355" y="612"/>
                  <a:pt x="355" y="612"/>
                </a:cubicBezTo>
                <a:cubicBezTo>
                  <a:pt x="579" y="612"/>
                  <a:pt x="579" y="612"/>
                  <a:pt x="579" y="612"/>
                </a:cubicBezTo>
                <a:cubicBezTo>
                  <a:pt x="579" y="583"/>
                  <a:pt x="579" y="583"/>
                  <a:pt x="579" y="583"/>
                </a:cubicBezTo>
                <a:cubicBezTo>
                  <a:pt x="579" y="500"/>
                  <a:pt x="544" y="422"/>
                  <a:pt x="482" y="367"/>
                </a:cubicBezTo>
                <a:close/>
                <a:moveTo>
                  <a:pt x="132" y="58"/>
                </a:moveTo>
                <a:cubicBezTo>
                  <a:pt x="447" y="58"/>
                  <a:pt x="447" y="58"/>
                  <a:pt x="447" y="58"/>
                </a:cubicBezTo>
                <a:cubicBezTo>
                  <a:pt x="458" y="58"/>
                  <a:pt x="467" y="67"/>
                  <a:pt x="467" y="79"/>
                </a:cubicBezTo>
                <a:cubicBezTo>
                  <a:pt x="467" y="89"/>
                  <a:pt x="459" y="97"/>
                  <a:pt x="449" y="99"/>
                </a:cubicBezTo>
                <a:cubicBezTo>
                  <a:pt x="436" y="101"/>
                  <a:pt x="436" y="101"/>
                  <a:pt x="436" y="101"/>
                </a:cubicBezTo>
                <a:cubicBezTo>
                  <a:pt x="143" y="101"/>
                  <a:pt x="143" y="101"/>
                  <a:pt x="143" y="101"/>
                </a:cubicBezTo>
                <a:cubicBezTo>
                  <a:pt x="129" y="99"/>
                  <a:pt x="129" y="99"/>
                  <a:pt x="129" y="99"/>
                </a:cubicBezTo>
                <a:cubicBezTo>
                  <a:pt x="119" y="97"/>
                  <a:pt x="111" y="89"/>
                  <a:pt x="111" y="79"/>
                </a:cubicBezTo>
                <a:cubicBezTo>
                  <a:pt x="111" y="67"/>
                  <a:pt x="121" y="58"/>
                  <a:pt x="132" y="58"/>
                </a:cubicBezTo>
                <a:close/>
                <a:moveTo>
                  <a:pt x="424" y="370"/>
                </a:moveTo>
                <a:cubicBezTo>
                  <a:pt x="154" y="370"/>
                  <a:pt x="154" y="370"/>
                  <a:pt x="154" y="370"/>
                </a:cubicBezTo>
                <a:cubicBezTo>
                  <a:pt x="154" y="130"/>
                  <a:pt x="154" y="130"/>
                  <a:pt x="154" y="130"/>
                </a:cubicBezTo>
                <a:cubicBezTo>
                  <a:pt x="424" y="130"/>
                  <a:pt x="424" y="130"/>
                  <a:pt x="424" y="130"/>
                </a:cubicBezTo>
                <a:lnTo>
                  <a:pt x="424" y="370"/>
                </a:lnTo>
                <a:close/>
                <a:moveTo>
                  <a:pt x="297" y="911"/>
                </a:moveTo>
                <a:cubicBezTo>
                  <a:pt x="289" y="928"/>
                  <a:pt x="289" y="928"/>
                  <a:pt x="289" y="928"/>
                </a:cubicBezTo>
                <a:cubicBezTo>
                  <a:pt x="282" y="911"/>
                  <a:pt x="282" y="911"/>
                  <a:pt x="282" y="911"/>
                </a:cubicBezTo>
                <a:cubicBezTo>
                  <a:pt x="282" y="612"/>
                  <a:pt x="282" y="612"/>
                  <a:pt x="282" y="612"/>
                </a:cubicBezTo>
                <a:cubicBezTo>
                  <a:pt x="297" y="612"/>
                  <a:pt x="297" y="612"/>
                  <a:pt x="297" y="612"/>
                </a:cubicBezTo>
                <a:lnTo>
                  <a:pt x="297" y="911"/>
                </a:lnTo>
                <a:close/>
                <a:moveTo>
                  <a:pt x="355" y="554"/>
                </a:moveTo>
                <a:cubicBezTo>
                  <a:pt x="224" y="554"/>
                  <a:pt x="224" y="554"/>
                  <a:pt x="224" y="554"/>
                </a:cubicBezTo>
                <a:cubicBezTo>
                  <a:pt x="59" y="554"/>
                  <a:pt x="59" y="554"/>
                  <a:pt x="59" y="554"/>
                </a:cubicBezTo>
                <a:cubicBezTo>
                  <a:pt x="67" y="495"/>
                  <a:pt x="97" y="441"/>
                  <a:pt x="144" y="403"/>
                </a:cubicBezTo>
                <a:cubicBezTo>
                  <a:pt x="149" y="399"/>
                  <a:pt x="149" y="399"/>
                  <a:pt x="149" y="399"/>
                </a:cubicBezTo>
                <a:cubicBezTo>
                  <a:pt x="430" y="399"/>
                  <a:pt x="430" y="399"/>
                  <a:pt x="430" y="399"/>
                </a:cubicBezTo>
                <a:cubicBezTo>
                  <a:pt x="435" y="403"/>
                  <a:pt x="435" y="403"/>
                  <a:pt x="435" y="403"/>
                </a:cubicBezTo>
                <a:cubicBezTo>
                  <a:pt x="482" y="441"/>
                  <a:pt x="512" y="495"/>
                  <a:pt x="519" y="554"/>
                </a:cubicBezTo>
                <a:lnTo>
                  <a:pt x="355" y="554"/>
                </a:lnTo>
                <a:close/>
              </a:path>
            </a:pathLst>
          </a:custGeom>
          <a:solidFill>
            <a:srgbClr val="7FBC41"/>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grpSp>
        <p:nvGrpSpPr>
          <p:cNvPr id="30" name="Group 27">
            <a:extLst>
              <a:ext uri="{FF2B5EF4-FFF2-40B4-BE49-F238E27FC236}">
                <a16:creationId xmlns:a16="http://schemas.microsoft.com/office/drawing/2014/main" id="{816A3801-6C70-4762-9181-E48CA4CA32FA}"/>
              </a:ext>
            </a:extLst>
          </p:cNvPr>
          <p:cNvGrpSpPr/>
          <p:nvPr/>
        </p:nvGrpSpPr>
        <p:grpSpPr>
          <a:xfrm>
            <a:off x="2549289" y="3513642"/>
            <a:ext cx="286439" cy="272579"/>
            <a:chOff x="6719888" y="887413"/>
            <a:chExt cx="492125" cy="468312"/>
          </a:xfrm>
          <a:solidFill>
            <a:srgbClr val="EC5724"/>
          </a:solidFill>
        </p:grpSpPr>
        <p:sp>
          <p:nvSpPr>
            <p:cNvPr id="31" name="Freeform 13">
              <a:extLst>
                <a:ext uri="{FF2B5EF4-FFF2-40B4-BE49-F238E27FC236}">
                  <a16:creationId xmlns:a16="http://schemas.microsoft.com/office/drawing/2014/main" id="{C7E777A7-E9D3-488C-9C51-0325630A1A34}"/>
                </a:ext>
              </a:extLst>
            </p:cNvPr>
            <p:cNvSpPr>
              <a:spLocks noEditPoints="1"/>
            </p:cNvSpPr>
            <p:nvPr/>
          </p:nvSpPr>
          <p:spPr bwMode="auto">
            <a:xfrm>
              <a:off x="6719888" y="887413"/>
              <a:ext cx="492125" cy="468312"/>
            </a:xfrm>
            <a:custGeom>
              <a:avLst/>
              <a:gdLst>
                <a:gd name="T0" fmla="*/ 117 w 128"/>
                <a:gd name="T1" fmla="*/ 0 h 122"/>
                <a:gd name="T2" fmla="*/ 11 w 128"/>
                <a:gd name="T3" fmla="*/ 0 h 122"/>
                <a:gd name="T4" fmla="*/ 0 w 128"/>
                <a:gd name="T5" fmla="*/ 11 h 122"/>
                <a:gd name="T6" fmla="*/ 0 w 128"/>
                <a:gd name="T7" fmla="*/ 93 h 122"/>
                <a:gd name="T8" fmla="*/ 11 w 128"/>
                <a:gd name="T9" fmla="*/ 104 h 122"/>
                <a:gd name="T10" fmla="*/ 43 w 128"/>
                <a:gd name="T11" fmla="*/ 104 h 122"/>
                <a:gd name="T12" fmla="*/ 38 w 128"/>
                <a:gd name="T13" fmla="*/ 110 h 122"/>
                <a:gd name="T14" fmla="*/ 35 w 128"/>
                <a:gd name="T15" fmla="*/ 113 h 122"/>
                <a:gd name="T16" fmla="*/ 34 w 128"/>
                <a:gd name="T17" fmla="*/ 118 h 122"/>
                <a:gd name="T18" fmla="*/ 42 w 128"/>
                <a:gd name="T19" fmla="*/ 122 h 122"/>
                <a:gd name="T20" fmla="*/ 86 w 128"/>
                <a:gd name="T21" fmla="*/ 122 h 122"/>
                <a:gd name="T22" fmla="*/ 94 w 128"/>
                <a:gd name="T23" fmla="*/ 118 h 122"/>
                <a:gd name="T24" fmla="*/ 94 w 128"/>
                <a:gd name="T25" fmla="*/ 113 h 122"/>
                <a:gd name="T26" fmla="*/ 91 w 128"/>
                <a:gd name="T27" fmla="*/ 110 h 122"/>
                <a:gd name="T28" fmla="*/ 85 w 128"/>
                <a:gd name="T29" fmla="*/ 104 h 122"/>
                <a:gd name="T30" fmla="*/ 117 w 128"/>
                <a:gd name="T31" fmla="*/ 104 h 122"/>
                <a:gd name="T32" fmla="*/ 128 w 128"/>
                <a:gd name="T33" fmla="*/ 93 h 122"/>
                <a:gd name="T34" fmla="*/ 128 w 128"/>
                <a:gd name="T35" fmla="*/ 11 h 122"/>
                <a:gd name="T36" fmla="*/ 117 w 128"/>
                <a:gd name="T37" fmla="*/ 0 h 122"/>
                <a:gd name="T38" fmla="*/ 88 w 128"/>
                <a:gd name="T39" fmla="*/ 113 h 122"/>
                <a:gd name="T40" fmla="*/ 90 w 128"/>
                <a:gd name="T41" fmla="*/ 116 h 122"/>
                <a:gd name="T42" fmla="*/ 90 w 128"/>
                <a:gd name="T43" fmla="*/ 116 h 122"/>
                <a:gd name="T44" fmla="*/ 86 w 128"/>
                <a:gd name="T45" fmla="*/ 118 h 122"/>
                <a:gd name="T46" fmla="*/ 42 w 128"/>
                <a:gd name="T47" fmla="*/ 118 h 122"/>
                <a:gd name="T48" fmla="*/ 38 w 128"/>
                <a:gd name="T49" fmla="*/ 116 h 122"/>
                <a:gd name="T50" fmla="*/ 38 w 128"/>
                <a:gd name="T51" fmla="*/ 116 h 122"/>
                <a:gd name="T52" fmla="*/ 38 w 128"/>
                <a:gd name="T53" fmla="*/ 116 h 122"/>
                <a:gd name="T54" fmla="*/ 40 w 128"/>
                <a:gd name="T55" fmla="*/ 113 h 122"/>
                <a:gd name="T56" fmla="*/ 48 w 128"/>
                <a:gd name="T57" fmla="*/ 104 h 122"/>
                <a:gd name="T58" fmla="*/ 80 w 128"/>
                <a:gd name="T59" fmla="*/ 104 h 122"/>
                <a:gd name="T60" fmla="*/ 88 w 128"/>
                <a:gd name="T61" fmla="*/ 113 h 122"/>
                <a:gd name="T62" fmla="*/ 120 w 128"/>
                <a:gd name="T63" fmla="*/ 93 h 122"/>
                <a:gd name="T64" fmla="*/ 117 w 128"/>
                <a:gd name="T65" fmla="*/ 96 h 122"/>
                <a:gd name="T66" fmla="*/ 11 w 128"/>
                <a:gd name="T67" fmla="*/ 96 h 122"/>
                <a:gd name="T68" fmla="*/ 8 w 128"/>
                <a:gd name="T69" fmla="*/ 93 h 122"/>
                <a:gd name="T70" fmla="*/ 8 w 128"/>
                <a:gd name="T71" fmla="*/ 11 h 122"/>
                <a:gd name="T72" fmla="*/ 11 w 128"/>
                <a:gd name="T73" fmla="*/ 8 h 122"/>
                <a:gd name="T74" fmla="*/ 117 w 128"/>
                <a:gd name="T75" fmla="*/ 8 h 122"/>
                <a:gd name="T76" fmla="*/ 120 w 128"/>
                <a:gd name="T77" fmla="*/ 11 h 122"/>
                <a:gd name="T78" fmla="*/ 120 w 128"/>
                <a:gd name="T79" fmla="*/ 93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8" h="122">
                  <a:moveTo>
                    <a:pt x="117" y="0"/>
                  </a:moveTo>
                  <a:cubicBezTo>
                    <a:pt x="11" y="0"/>
                    <a:pt x="11" y="0"/>
                    <a:pt x="11" y="0"/>
                  </a:cubicBezTo>
                  <a:cubicBezTo>
                    <a:pt x="5" y="0"/>
                    <a:pt x="0" y="5"/>
                    <a:pt x="0" y="11"/>
                  </a:cubicBezTo>
                  <a:cubicBezTo>
                    <a:pt x="0" y="93"/>
                    <a:pt x="0" y="93"/>
                    <a:pt x="0" y="93"/>
                  </a:cubicBezTo>
                  <a:cubicBezTo>
                    <a:pt x="0" y="99"/>
                    <a:pt x="5" y="104"/>
                    <a:pt x="11" y="104"/>
                  </a:cubicBezTo>
                  <a:cubicBezTo>
                    <a:pt x="43" y="104"/>
                    <a:pt x="43" y="104"/>
                    <a:pt x="43" y="104"/>
                  </a:cubicBezTo>
                  <a:cubicBezTo>
                    <a:pt x="42" y="106"/>
                    <a:pt x="39" y="109"/>
                    <a:pt x="38" y="110"/>
                  </a:cubicBezTo>
                  <a:cubicBezTo>
                    <a:pt x="36" y="111"/>
                    <a:pt x="35" y="112"/>
                    <a:pt x="35" y="113"/>
                  </a:cubicBezTo>
                  <a:cubicBezTo>
                    <a:pt x="34" y="114"/>
                    <a:pt x="33" y="116"/>
                    <a:pt x="34" y="118"/>
                  </a:cubicBezTo>
                  <a:cubicBezTo>
                    <a:pt x="35" y="120"/>
                    <a:pt x="37" y="122"/>
                    <a:pt x="42" y="122"/>
                  </a:cubicBezTo>
                  <a:cubicBezTo>
                    <a:pt x="86" y="122"/>
                    <a:pt x="86" y="122"/>
                    <a:pt x="86" y="122"/>
                  </a:cubicBezTo>
                  <a:cubicBezTo>
                    <a:pt x="91" y="122"/>
                    <a:pt x="93" y="120"/>
                    <a:pt x="94" y="118"/>
                  </a:cubicBezTo>
                  <a:cubicBezTo>
                    <a:pt x="95" y="116"/>
                    <a:pt x="95" y="114"/>
                    <a:pt x="94" y="113"/>
                  </a:cubicBezTo>
                  <a:cubicBezTo>
                    <a:pt x="93" y="112"/>
                    <a:pt x="92" y="111"/>
                    <a:pt x="91" y="110"/>
                  </a:cubicBezTo>
                  <a:cubicBezTo>
                    <a:pt x="89" y="109"/>
                    <a:pt x="87" y="106"/>
                    <a:pt x="85" y="104"/>
                  </a:cubicBezTo>
                  <a:cubicBezTo>
                    <a:pt x="117" y="104"/>
                    <a:pt x="117" y="104"/>
                    <a:pt x="117" y="104"/>
                  </a:cubicBezTo>
                  <a:cubicBezTo>
                    <a:pt x="123" y="104"/>
                    <a:pt x="128" y="99"/>
                    <a:pt x="128" y="93"/>
                  </a:cubicBezTo>
                  <a:cubicBezTo>
                    <a:pt x="128" y="11"/>
                    <a:pt x="128" y="11"/>
                    <a:pt x="128" y="11"/>
                  </a:cubicBezTo>
                  <a:cubicBezTo>
                    <a:pt x="128" y="5"/>
                    <a:pt x="123" y="0"/>
                    <a:pt x="117" y="0"/>
                  </a:cubicBezTo>
                  <a:close/>
                  <a:moveTo>
                    <a:pt x="88" y="113"/>
                  </a:moveTo>
                  <a:cubicBezTo>
                    <a:pt x="89" y="114"/>
                    <a:pt x="90" y="115"/>
                    <a:pt x="90" y="116"/>
                  </a:cubicBezTo>
                  <a:cubicBezTo>
                    <a:pt x="90" y="116"/>
                    <a:pt x="91" y="116"/>
                    <a:pt x="90" y="116"/>
                  </a:cubicBezTo>
                  <a:cubicBezTo>
                    <a:pt x="90" y="117"/>
                    <a:pt x="88" y="118"/>
                    <a:pt x="86" y="118"/>
                  </a:cubicBezTo>
                  <a:cubicBezTo>
                    <a:pt x="42" y="118"/>
                    <a:pt x="42" y="118"/>
                    <a:pt x="42" y="118"/>
                  </a:cubicBezTo>
                  <a:cubicBezTo>
                    <a:pt x="40" y="118"/>
                    <a:pt x="38" y="117"/>
                    <a:pt x="38" y="116"/>
                  </a:cubicBezTo>
                  <a:cubicBezTo>
                    <a:pt x="38" y="116"/>
                    <a:pt x="38" y="116"/>
                    <a:pt x="38" y="116"/>
                  </a:cubicBezTo>
                  <a:cubicBezTo>
                    <a:pt x="38" y="116"/>
                    <a:pt x="38" y="116"/>
                    <a:pt x="38" y="116"/>
                  </a:cubicBezTo>
                  <a:cubicBezTo>
                    <a:pt x="38" y="115"/>
                    <a:pt x="39" y="114"/>
                    <a:pt x="40" y="113"/>
                  </a:cubicBezTo>
                  <a:cubicBezTo>
                    <a:pt x="44" y="109"/>
                    <a:pt x="47" y="106"/>
                    <a:pt x="48" y="104"/>
                  </a:cubicBezTo>
                  <a:cubicBezTo>
                    <a:pt x="80" y="104"/>
                    <a:pt x="80" y="104"/>
                    <a:pt x="80" y="104"/>
                  </a:cubicBezTo>
                  <a:cubicBezTo>
                    <a:pt x="82" y="106"/>
                    <a:pt x="84" y="109"/>
                    <a:pt x="88" y="113"/>
                  </a:cubicBezTo>
                  <a:close/>
                  <a:moveTo>
                    <a:pt x="120" y="93"/>
                  </a:moveTo>
                  <a:cubicBezTo>
                    <a:pt x="120" y="95"/>
                    <a:pt x="119" y="96"/>
                    <a:pt x="117" y="96"/>
                  </a:cubicBezTo>
                  <a:cubicBezTo>
                    <a:pt x="11" y="96"/>
                    <a:pt x="11" y="96"/>
                    <a:pt x="11" y="96"/>
                  </a:cubicBezTo>
                  <a:cubicBezTo>
                    <a:pt x="9" y="96"/>
                    <a:pt x="8" y="95"/>
                    <a:pt x="8" y="93"/>
                  </a:cubicBezTo>
                  <a:cubicBezTo>
                    <a:pt x="8" y="11"/>
                    <a:pt x="8" y="11"/>
                    <a:pt x="8" y="11"/>
                  </a:cubicBezTo>
                  <a:cubicBezTo>
                    <a:pt x="8" y="9"/>
                    <a:pt x="9" y="8"/>
                    <a:pt x="11" y="8"/>
                  </a:cubicBezTo>
                  <a:cubicBezTo>
                    <a:pt x="117" y="8"/>
                    <a:pt x="117" y="8"/>
                    <a:pt x="117" y="8"/>
                  </a:cubicBezTo>
                  <a:cubicBezTo>
                    <a:pt x="119" y="8"/>
                    <a:pt x="120" y="9"/>
                    <a:pt x="120" y="11"/>
                  </a:cubicBezTo>
                  <a:lnTo>
                    <a:pt x="120" y="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32" name="Freeform 14">
              <a:extLst>
                <a:ext uri="{FF2B5EF4-FFF2-40B4-BE49-F238E27FC236}">
                  <a16:creationId xmlns:a16="http://schemas.microsoft.com/office/drawing/2014/main" id="{70E97649-0977-4B81-87A5-70A23FEF7F8D}"/>
                </a:ext>
              </a:extLst>
            </p:cNvPr>
            <p:cNvSpPr>
              <a:spLocks noEditPoints="1"/>
            </p:cNvSpPr>
            <p:nvPr/>
          </p:nvSpPr>
          <p:spPr bwMode="auto">
            <a:xfrm>
              <a:off x="6781801" y="947738"/>
              <a:ext cx="368300" cy="247650"/>
            </a:xfrm>
            <a:custGeom>
              <a:avLst/>
              <a:gdLst>
                <a:gd name="T0" fmla="*/ 89 w 96"/>
                <a:gd name="T1" fmla="*/ 0 h 64"/>
                <a:gd name="T2" fmla="*/ 7 w 96"/>
                <a:gd name="T3" fmla="*/ 0 h 64"/>
                <a:gd name="T4" fmla="*/ 0 w 96"/>
                <a:gd name="T5" fmla="*/ 7 h 64"/>
                <a:gd name="T6" fmla="*/ 0 w 96"/>
                <a:gd name="T7" fmla="*/ 57 h 64"/>
                <a:gd name="T8" fmla="*/ 7 w 96"/>
                <a:gd name="T9" fmla="*/ 64 h 64"/>
                <a:gd name="T10" fmla="*/ 89 w 96"/>
                <a:gd name="T11" fmla="*/ 64 h 64"/>
                <a:gd name="T12" fmla="*/ 96 w 96"/>
                <a:gd name="T13" fmla="*/ 57 h 64"/>
                <a:gd name="T14" fmla="*/ 96 w 96"/>
                <a:gd name="T15" fmla="*/ 7 h 64"/>
                <a:gd name="T16" fmla="*/ 89 w 96"/>
                <a:gd name="T17" fmla="*/ 0 h 64"/>
                <a:gd name="T18" fmla="*/ 92 w 96"/>
                <a:gd name="T19" fmla="*/ 57 h 64"/>
                <a:gd name="T20" fmla="*/ 89 w 96"/>
                <a:gd name="T21" fmla="*/ 60 h 64"/>
                <a:gd name="T22" fmla="*/ 7 w 96"/>
                <a:gd name="T23" fmla="*/ 60 h 64"/>
                <a:gd name="T24" fmla="*/ 4 w 96"/>
                <a:gd name="T25" fmla="*/ 57 h 64"/>
                <a:gd name="T26" fmla="*/ 4 w 96"/>
                <a:gd name="T27" fmla="*/ 7 h 64"/>
                <a:gd name="T28" fmla="*/ 7 w 96"/>
                <a:gd name="T29" fmla="*/ 4 h 64"/>
                <a:gd name="T30" fmla="*/ 89 w 96"/>
                <a:gd name="T31" fmla="*/ 4 h 64"/>
                <a:gd name="T32" fmla="*/ 92 w 96"/>
                <a:gd name="T33" fmla="*/ 7 h 64"/>
                <a:gd name="T34" fmla="*/ 92 w 96"/>
                <a:gd name="T35" fmla="*/ 5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6" h="64">
                  <a:moveTo>
                    <a:pt x="89" y="0"/>
                  </a:moveTo>
                  <a:cubicBezTo>
                    <a:pt x="7" y="0"/>
                    <a:pt x="7" y="0"/>
                    <a:pt x="7" y="0"/>
                  </a:cubicBezTo>
                  <a:cubicBezTo>
                    <a:pt x="3" y="0"/>
                    <a:pt x="0" y="3"/>
                    <a:pt x="0" y="7"/>
                  </a:cubicBezTo>
                  <a:cubicBezTo>
                    <a:pt x="0" y="57"/>
                    <a:pt x="0" y="57"/>
                    <a:pt x="0" y="57"/>
                  </a:cubicBezTo>
                  <a:cubicBezTo>
                    <a:pt x="0" y="61"/>
                    <a:pt x="3" y="64"/>
                    <a:pt x="7" y="64"/>
                  </a:cubicBezTo>
                  <a:cubicBezTo>
                    <a:pt x="89" y="64"/>
                    <a:pt x="89" y="64"/>
                    <a:pt x="89" y="64"/>
                  </a:cubicBezTo>
                  <a:cubicBezTo>
                    <a:pt x="93" y="64"/>
                    <a:pt x="96" y="61"/>
                    <a:pt x="96" y="57"/>
                  </a:cubicBezTo>
                  <a:cubicBezTo>
                    <a:pt x="96" y="7"/>
                    <a:pt x="96" y="7"/>
                    <a:pt x="96" y="7"/>
                  </a:cubicBezTo>
                  <a:cubicBezTo>
                    <a:pt x="96" y="3"/>
                    <a:pt x="93" y="0"/>
                    <a:pt x="89" y="0"/>
                  </a:cubicBezTo>
                  <a:close/>
                  <a:moveTo>
                    <a:pt x="92" y="57"/>
                  </a:moveTo>
                  <a:cubicBezTo>
                    <a:pt x="92" y="59"/>
                    <a:pt x="91" y="60"/>
                    <a:pt x="89" y="60"/>
                  </a:cubicBezTo>
                  <a:cubicBezTo>
                    <a:pt x="7" y="60"/>
                    <a:pt x="7" y="60"/>
                    <a:pt x="7" y="60"/>
                  </a:cubicBezTo>
                  <a:cubicBezTo>
                    <a:pt x="5" y="60"/>
                    <a:pt x="4" y="59"/>
                    <a:pt x="4" y="57"/>
                  </a:cubicBezTo>
                  <a:cubicBezTo>
                    <a:pt x="4" y="7"/>
                    <a:pt x="4" y="7"/>
                    <a:pt x="4" y="7"/>
                  </a:cubicBezTo>
                  <a:cubicBezTo>
                    <a:pt x="4" y="5"/>
                    <a:pt x="5" y="4"/>
                    <a:pt x="7" y="4"/>
                  </a:cubicBezTo>
                  <a:cubicBezTo>
                    <a:pt x="89" y="4"/>
                    <a:pt x="89" y="4"/>
                    <a:pt x="89" y="4"/>
                  </a:cubicBezTo>
                  <a:cubicBezTo>
                    <a:pt x="91" y="4"/>
                    <a:pt x="92" y="5"/>
                    <a:pt x="92" y="7"/>
                  </a:cubicBezTo>
                  <a:lnTo>
                    <a:pt x="92"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33" name="Freeform 15">
              <a:extLst>
                <a:ext uri="{FF2B5EF4-FFF2-40B4-BE49-F238E27FC236}">
                  <a16:creationId xmlns:a16="http://schemas.microsoft.com/office/drawing/2014/main" id="{3BAAD3F2-51FC-4E06-A178-20A49E8E542D}"/>
                </a:ext>
              </a:extLst>
            </p:cNvPr>
            <p:cNvSpPr>
              <a:spLocks noEditPoints="1"/>
            </p:cNvSpPr>
            <p:nvPr/>
          </p:nvSpPr>
          <p:spPr bwMode="auto">
            <a:xfrm>
              <a:off x="6943726" y="1201738"/>
              <a:ext cx="46038" cy="47625"/>
            </a:xfrm>
            <a:custGeom>
              <a:avLst/>
              <a:gdLst>
                <a:gd name="T0" fmla="*/ 6 w 12"/>
                <a:gd name="T1" fmla="*/ 0 h 12"/>
                <a:gd name="T2" fmla="*/ 0 w 12"/>
                <a:gd name="T3" fmla="*/ 6 h 12"/>
                <a:gd name="T4" fmla="*/ 6 w 12"/>
                <a:gd name="T5" fmla="*/ 12 h 12"/>
                <a:gd name="T6" fmla="*/ 12 w 12"/>
                <a:gd name="T7" fmla="*/ 6 h 12"/>
                <a:gd name="T8" fmla="*/ 6 w 12"/>
                <a:gd name="T9" fmla="*/ 0 h 12"/>
                <a:gd name="T10" fmla="*/ 6 w 12"/>
                <a:gd name="T11" fmla="*/ 8 h 12"/>
                <a:gd name="T12" fmla="*/ 4 w 12"/>
                <a:gd name="T13" fmla="*/ 6 h 12"/>
                <a:gd name="T14" fmla="*/ 6 w 12"/>
                <a:gd name="T15" fmla="*/ 4 h 12"/>
                <a:gd name="T16" fmla="*/ 8 w 12"/>
                <a:gd name="T17" fmla="*/ 6 h 12"/>
                <a:gd name="T18" fmla="*/ 6 w 12"/>
                <a:gd name="T19"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2">
                  <a:moveTo>
                    <a:pt x="6" y="0"/>
                  </a:moveTo>
                  <a:cubicBezTo>
                    <a:pt x="3" y="0"/>
                    <a:pt x="0" y="3"/>
                    <a:pt x="0" y="6"/>
                  </a:cubicBezTo>
                  <a:cubicBezTo>
                    <a:pt x="0" y="9"/>
                    <a:pt x="3" y="12"/>
                    <a:pt x="6" y="12"/>
                  </a:cubicBezTo>
                  <a:cubicBezTo>
                    <a:pt x="9" y="12"/>
                    <a:pt x="12" y="9"/>
                    <a:pt x="12" y="6"/>
                  </a:cubicBezTo>
                  <a:cubicBezTo>
                    <a:pt x="12" y="3"/>
                    <a:pt x="9" y="0"/>
                    <a:pt x="6" y="0"/>
                  </a:cubicBezTo>
                  <a:close/>
                  <a:moveTo>
                    <a:pt x="6" y="8"/>
                  </a:moveTo>
                  <a:cubicBezTo>
                    <a:pt x="5" y="8"/>
                    <a:pt x="4" y="7"/>
                    <a:pt x="4" y="6"/>
                  </a:cubicBezTo>
                  <a:cubicBezTo>
                    <a:pt x="4" y="5"/>
                    <a:pt x="5" y="4"/>
                    <a:pt x="6" y="4"/>
                  </a:cubicBezTo>
                  <a:cubicBezTo>
                    <a:pt x="7" y="4"/>
                    <a:pt x="8" y="5"/>
                    <a:pt x="8" y="6"/>
                  </a:cubicBezTo>
                  <a:cubicBezTo>
                    <a:pt x="8" y="7"/>
                    <a:pt x="7" y="8"/>
                    <a:pt x="6"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34" name="Freeform 16">
              <a:extLst>
                <a:ext uri="{FF2B5EF4-FFF2-40B4-BE49-F238E27FC236}">
                  <a16:creationId xmlns:a16="http://schemas.microsoft.com/office/drawing/2014/main" id="{C5CEA2A5-13AC-4991-8836-564C5EB2E230}"/>
                </a:ext>
              </a:extLst>
            </p:cNvPr>
            <p:cNvSpPr>
              <a:spLocks/>
            </p:cNvSpPr>
            <p:nvPr/>
          </p:nvSpPr>
          <p:spPr bwMode="auto">
            <a:xfrm>
              <a:off x="6881813" y="1044575"/>
              <a:ext cx="61913" cy="65087"/>
            </a:xfrm>
            <a:custGeom>
              <a:avLst/>
              <a:gdLst>
                <a:gd name="T0" fmla="*/ 0 w 39"/>
                <a:gd name="T1" fmla="*/ 24 h 41"/>
                <a:gd name="T2" fmla="*/ 39 w 39"/>
                <a:gd name="T3" fmla="*/ 41 h 41"/>
                <a:gd name="T4" fmla="*/ 39 w 39"/>
                <a:gd name="T5" fmla="*/ 32 h 41"/>
                <a:gd name="T6" fmla="*/ 12 w 39"/>
                <a:gd name="T7" fmla="*/ 19 h 41"/>
                <a:gd name="T8" fmla="*/ 39 w 39"/>
                <a:gd name="T9" fmla="*/ 10 h 41"/>
                <a:gd name="T10" fmla="*/ 39 w 39"/>
                <a:gd name="T11" fmla="*/ 0 h 41"/>
                <a:gd name="T12" fmla="*/ 0 w 39"/>
                <a:gd name="T13" fmla="*/ 17 h 41"/>
                <a:gd name="T14" fmla="*/ 0 w 39"/>
                <a:gd name="T15" fmla="*/ 24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41">
                  <a:moveTo>
                    <a:pt x="0" y="24"/>
                  </a:moveTo>
                  <a:lnTo>
                    <a:pt x="39" y="41"/>
                  </a:lnTo>
                  <a:lnTo>
                    <a:pt x="39" y="32"/>
                  </a:lnTo>
                  <a:lnTo>
                    <a:pt x="12" y="19"/>
                  </a:lnTo>
                  <a:lnTo>
                    <a:pt x="39" y="10"/>
                  </a:lnTo>
                  <a:lnTo>
                    <a:pt x="39" y="0"/>
                  </a:lnTo>
                  <a:lnTo>
                    <a:pt x="0" y="17"/>
                  </a:lnTo>
                  <a:lnTo>
                    <a:pt x="0"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35" name="Freeform 17">
              <a:extLst>
                <a:ext uri="{FF2B5EF4-FFF2-40B4-BE49-F238E27FC236}">
                  <a16:creationId xmlns:a16="http://schemas.microsoft.com/office/drawing/2014/main" id="{3F8E5AEC-20F9-4350-91FD-B6C1B69868DE}"/>
                </a:ext>
              </a:extLst>
            </p:cNvPr>
            <p:cNvSpPr>
              <a:spLocks/>
            </p:cNvSpPr>
            <p:nvPr/>
          </p:nvSpPr>
          <p:spPr bwMode="auto">
            <a:xfrm>
              <a:off x="6950076" y="1033463"/>
              <a:ext cx="31750" cy="87312"/>
            </a:xfrm>
            <a:custGeom>
              <a:avLst/>
              <a:gdLst>
                <a:gd name="T0" fmla="*/ 7 w 8"/>
                <a:gd name="T1" fmla="*/ 0 h 23"/>
                <a:gd name="T2" fmla="*/ 5 w 8"/>
                <a:gd name="T3" fmla="*/ 0 h 23"/>
                <a:gd name="T4" fmla="*/ 5 w 8"/>
                <a:gd name="T5" fmla="*/ 2 h 23"/>
                <a:gd name="T6" fmla="*/ 0 w 8"/>
                <a:gd name="T7" fmla="*/ 20 h 23"/>
                <a:gd name="T8" fmla="*/ 0 w 8"/>
                <a:gd name="T9" fmla="*/ 22 h 23"/>
                <a:gd name="T10" fmla="*/ 2 w 8"/>
                <a:gd name="T11" fmla="*/ 23 h 23"/>
                <a:gd name="T12" fmla="*/ 3 w 8"/>
                <a:gd name="T13" fmla="*/ 23 h 23"/>
                <a:gd name="T14" fmla="*/ 3 w 8"/>
                <a:gd name="T15" fmla="*/ 22 h 23"/>
                <a:gd name="T16" fmla="*/ 4 w 8"/>
                <a:gd name="T17" fmla="*/ 21 h 23"/>
                <a:gd name="T18" fmla="*/ 8 w 8"/>
                <a:gd name="T19" fmla="*/ 3 h 23"/>
                <a:gd name="T20" fmla="*/ 8 w 8"/>
                <a:gd name="T21" fmla="*/ 1 h 23"/>
                <a:gd name="T22" fmla="*/ 8 w 8"/>
                <a:gd name="T23" fmla="*/ 0 h 23"/>
                <a:gd name="T24" fmla="*/ 7 w 8"/>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 h="23">
                  <a:moveTo>
                    <a:pt x="7" y="0"/>
                  </a:moveTo>
                  <a:cubicBezTo>
                    <a:pt x="6" y="0"/>
                    <a:pt x="6" y="0"/>
                    <a:pt x="5" y="0"/>
                  </a:cubicBezTo>
                  <a:cubicBezTo>
                    <a:pt x="5" y="0"/>
                    <a:pt x="5" y="1"/>
                    <a:pt x="5" y="2"/>
                  </a:cubicBezTo>
                  <a:cubicBezTo>
                    <a:pt x="0" y="20"/>
                    <a:pt x="0" y="20"/>
                    <a:pt x="0" y="20"/>
                  </a:cubicBezTo>
                  <a:cubicBezTo>
                    <a:pt x="0" y="21"/>
                    <a:pt x="0" y="22"/>
                    <a:pt x="0" y="22"/>
                  </a:cubicBezTo>
                  <a:cubicBezTo>
                    <a:pt x="0" y="23"/>
                    <a:pt x="1" y="23"/>
                    <a:pt x="2" y="23"/>
                  </a:cubicBezTo>
                  <a:cubicBezTo>
                    <a:pt x="2" y="23"/>
                    <a:pt x="2" y="23"/>
                    <a:pt x="3" y="23"/>
                  </a:cubicBezTo>
                  <a:cubicBezTo>
                    <a:pt x="3" y="23"/>
                    <a:pt x="3" y="22"/>
                    <a:pt x="3" y="22"/>
                  </a:cubicBezTo>
                  <a:cubicBezTo>
                    <a:pt x="3" y="22"/>
                    <a:pt x="3" y="21"/>
                    <a:pt x="4" y="21"/>
                  </a:cubicBezTo>
                  <a:cubicBezTo>
                    <a:pt x="8" y="3"/>
                    <a:pt x="8" y="3"/>
                    <a:pt x="8" y="3"/>
                  </a:cubicBezTo>
                  <a:cubicBezTo>
                    <a:pt x="8" y="2"/>
                    <a:pt x="8" y="1"/>
                    <a:pt x="8" y="1"/>
                  </a:cubicBezTo>
                  <a:cubicBezTo>
                    <a:pt x="8" y="0"/>
                    <a:pt x="8" y="0"/>
                    <a:pt x="8" y="0"/>
                  </a:cubicBezTo>
                  <a:cubicBezTo>
                    <a:pt x="8" y="0"/>
                    <a:pt x="7"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36" name="Freeform 18">
              <a:extLst>
                <a:ext uri="{FF2B5EF4-FFF2-40B4-BE49-F238E27FC236}">
                  <a16:creationId xmlns:a16="http://schemas.microsoft.com/office/drawing/2014/main" id="{576DA0E8-6B5B-4305-BCD1-46AE3234B6C2}"/>
                </a:ext>
              </a:extLst>
            </p:cNvPr>
            <p:cNvSpPr>
              <a:spLocks/>
            </p:cNvSpPr>
            <p:nvPr/>
          </p:nvSpPr>
          <p:spPr bwMode="auto">
            <a:xfrm>
              <a:off x="6989763" y="1044575"/>
              <a:ext cx="60325" cy="65087"/>
            </a:xfrm>
            <a:custGeom>
              <a:avLst/>
              <a:gdLst>
                <a:gd name="T0" fmla="*/ 0 w 38"/>
                <a:gd name="T1" fmla="*/ 10 h 41"/>
                <a:gd name="T2" fmla="*/ 26 w 38"/>
                <a:gd name="T3" fmla="*/ 19 h 41"/>
                <a:gd name="T4" fmla="*/ 0 w 38"/>
                <a:gd name="T5" fmla="*/ 32 h 41"/>
                <a:gd name="T6" fmla="*/ 0 w 38"/>
                <a:gd name="T7" fmla="*/ 41 h 41"/>
                <a:gd name="T8" fmla="*/ 38 w 38"/>
                <a:gd name="T9" fmla="*/ 24 h 41"/>
                <a:gd name="T10" fmla="*/ 38 w 38"/>
                <a:gd name="T11" fmla="*/ 17 h 41"/>
                <a:gd name="T12" fmla="*/ 0 w 38"/>
                <a:gd name="T13" fmla="*/ 0 h 41"/>
                <a:gd name="T14" fmla="*/ 0 w 38"/>
                <a:gd name="T15" fmla="*/ 10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41">
                  <a:moveTo>
                    <a:pt x="0" y="10"/>
                  </a:moveTo>
                  <a:lnTo>
                    <a:pt x="26" y="19"/>
                  </a:lnTo>
                  <a:lnTo>
                    <a:pt x="0" y="32"/>
                  </a:lnTo>
                  <a:lnTo>
                    <a:pt x="0" y="41"/>
                  </a:lnTo>
                  <a:lnTo>
                    <a:pt x="38" y="24"/>
                  </a:lnTo>
                  <a:lnTo>
                    <a:pt x="38" y="17"/>
                  </a:lnTo>
                  <a:lnTo>
                    <a:pt x="0" y="0"/>
                  </a:lnTo>
                  <a:lnTo>
                    <a:pt x="0"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grpSp>
      <p:sp>
        <p:nvSpPr>
          <p:cNvPr id="37" name="Freeform 22">
            <a:extLst>
              <a:ext uri="{FF2B5EF4-FFF2-40B4-BE49-F238E27FC236}">
                <a16:creationId xmlns:a16="http://schemas.microsoft.com/office/drawing/2014/main" id="{D8626EBB-7C2F-4B4D-956C-D68523F6E74E}"/>
              </a:ext>
            </a:extLst>
          </p:cNvPr>
          <p:cNvSpPr>
            <a:spLocks noEditPoints="1"/>
          </p:cNvSpPr>
          <p:nvPr/>
        </p:nvSpPr>
        <p:spPr bwMode="auto">
          <a:xfrm>
            <a:off x="2547232" y="2956465"/>
            <a:ext cx="290552" cy="292334"/>
          </a:xfrm>
          <a:custGeom>
            <a:avLst/>
            <a:gdLst>
              <a:gd name="T0" fmla="*/ 326 w 326"/>
              <a:gd name="T1" fmla="*/ 108 h 328"/>
              <a:gd name="T2" fmla="*/ 219 w 326"/>
              <a:gd name="T3" fmla="*/ 0 h 328"/>
              <a:gd name="T4" fmla="*/ 31 w 326"/>
              <a:gd name="T5" fmla="*/ 188 h 328"/>
              <a:gd name="T6" fmla="*/ 0 w 326"/>
              <a:gd name="T7" fmla="*/ 328 h 328"/>
              <a:gd name="T8" fmla="*/ 139 w 326"/>
              <a:gd name="T9" fmla="*/ 295 h 328"/>
              <a:gd name="T10" fmla="*/ 326 w 326"/>
              <a:gd name="T11" fmla="*/ 108 h 328"/>
              <a:gd name="T12" fmla="*/ 129 w 326"/>
              <a:gd name="T13" fmla="*/ 275 h 328"/>
              <a:gd name="T14" fmla="*/ 112 w 326"/>
              <a:gd name="T15" fmla="*/ 258 h 328"/>
              <a:gd name="T16" fmla="*/ 280 w 326"/>
              <a:gd name="T17" fmla="*/ 91 h 328"/>
              <a:gd name="T18" fmla="*/ 297 w 326"/>
              <a:gd name="T19" fmla="*/ 108 h 328"/>
              <a:gd name="T20" fmla="*/ 129 w 326"/>
              <a:gd name="T21" fmla="*/ 275 h 328"/>
              <a:gd name="T22" fmla="*/ 67 w 326"/>
              <a:gd name="T23" fmla="*/ 290 h 328"/>
              <a:gd name="T24" fmla="*/ 37 w 326"/>
              <a:gd name="T25" fmla="*/ 260 h 328"/>
              <a:gd name="T26" fmla="*/ 48 w 326"/>
              <a:gd name="T27" fmla="*/ 208 h 328"/>
              <a:gd name="T28" fmla="*/ 66 w 326"/>
              <a:gd name="T29" fmla="*/ 226 h 328"/>
              <a:gd name="T30" fmla="*/ 66 w 326"/>
              <a:gd name="T31" fmla="*/ 226 h 328"/>
              <a:gd name="T32" fmla="*/ 105 w 326"/>
              <a:gd name="T33" fmla="*/ 265 h 328"/>
              <a:gd name="T34" fmla="*/ 105 w 326"/>
              <a:gd name="T35" fmla="*/ 265 h 328"/>
              <a:gd name="T36" fmla="*/ 119 w 326"/>
              <a:gd name="T37" fmla="*/ 278 h 328"/>
              <a:gd name="T38" fmla="*/ 67 w 326"/>
              <a:gd name="T39" fmla="*/ 290 h 328"/>
              <a:gd name="T40" fmla="*/ 272 w 326"/>
              <a:gd name="T41" fmla="*/ 83 h 328"/>
              <a:gd name="T42" fmla="*/ 105 w 326"/>
              <a:gd name="T43" fmla="*/ 250 h 328"/>
              <a:gd name="T44" fmla="*/ 80 w 326"/>
              <a:gd name="T45" fmla="*/ 226 h 328"/>
              <a:gd name="T46" fmla="*/ 248 w 326"/>
              <a:gd name="T47" fmla="*/ 59 h 328"/>
              <a:gd name="T48" fmla="*/ 272 w 326"/>
              <a:gd name="T49" fmla="*/ 83 h 328"/>
              <a:gd name="T50" fmla="*/ 219 w 326"/>
              <a:gd name="T51" fmla="*/ 30 h 328"/>
              <a:gd name="T52" fmla="*/ 240 w 326"/>
              <a:gd name="T53" fmla="*/ 51 h 328"/>
              <a:gd name="T54" fmla="*/ 73 w 326"/>
              <a:gd name="T55" fmla="*/ 218 h 328"/>
              <a:gd name="T56" fmla="*/ 52 w 326"/>
              <a:gd name="T57" fmla="*/ 197 h 328"/>
              <a:gd name="T58" fmla="*/ 219 w 326"/>
              <a:gd name="T59" fmla="*/ 30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26" h="328">
                <a:moveTo>
                  <a:pt x="326" y="108"/>
                </a:moveTo>
                <a:lnTo>
                  <a:pt x="219" y="0"/>
                </a:lnTo>
                <a:lnTo>
                  <a:pt x="31" y="188"/>
                </a:lnTo>
                <a:lnTo>
                  <a:pt x="0" y="328"/>
                </a:lnTo>
                <a:lnTo>
                  <a:pt x="139" y="295"/>
                </a:lnTo>
                <a:lnTo>
                  <a:pt x="326" y="108"/>
                </a:lnTo>
                <a:close/>
                <a:moveTo>
                  <a:pt x="129" y="275"/>
                </a:moveTo>
                <a:lnTo>
                  <a:pt x="112" y="258"/>
                </a:lnTo>
                <a:lnTo>
                  <a:pt x="280" y="91"/>
                </a:lnTo>
                <a:lnTo>
                  <a:pt x="297" y="108"/>
                </a:lnTo>
                <a:lnTo>
                  <a:pt x="129" y="275"/>
                </a:lnTo>
                <a:close/>
                <a:moveTo>
                  <a:pt x="67" y="290"/>
                </a:moveTo>
                <a:lnTo>
                  <a:pt x="37" y="260"/>
                </a:lnTo>
                <a:lnTo>
                  <a:pt x="48" y="208"/>
                </a:lnTo>
                <a:lnTo>
                  <a:pt x="66" y="226"/>
                </a:lnTo>
                <a:lnTo>
                  <a:pt x="66" y="226"/>
                </a:lnTo>
                <a:lnTo>
                  <a:pt x="105" y="265"/>
                </a:lnTo>
                <a:lnTo>
                  <a:pt x="105" y="265"/>
                </a:lnTo>
                <a:lnTo>
                  <a:pt x="119" y="278"/>
                </a:lnTo>
                <a:lnTo>
                  <a:pt x="67" y="290"/>
                </a:lnTo>
                <a:close/>
                <a:moveTo>
                  <a:pt x="272" y="83"/>
                </a:moveTo>
                <a:lnTo>
                  <a:pt x="105" y="250"/>
                </a:lnTo>
                <a:lnTo>
                  <a:pt x="80" y="226"/>
                </a:lnTo>
                <a:lnTo>
                  <a:pt x="248" y="59"/>
                </a:lnTo>
                <a:lnTo>
                  <a:pt x="272" y="83"/>
                </a:lnTo>
                <a:close/>
                <a:moveTo>
                  <a:pt x="219" y="30"/>
                </a:moveTo>
                <a:lnTo>
                  <a:pt x="240" y="51"/>
                </a:lnTo>
                <a:lnTo>
                  <a:pt x="73" y="218"/>
                </a:lnTo>
                <a:lnTo>
                  <a:pt x="52" y="197"/>
                </a:lnTo>
                <a:lnTo>
                  <a:pt x="219" y="30"/>
                </a:lnTo>
                <a:close/>
              </a:path>
            </a:pathLst>
          </a:custGeom>
          <a:solidFill>
            <a:srgbClr val="31A8DF"/>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grpSp>
        <p:nvGrpSpPr>
          <p:cNvPr id="38" name="Group 35">
            <a:extLst>
              <a:ext uri="{FF2B5EF4-FFF2-40B4-BE49-F238E27FC236}">
                <a16:creationId xmlns:a16="http://schemas.microsoft.com/office/drawing/2014/main" id="{67DFB65F-C86B-4D91-A6D2-F64ABCEE974B}"/>
              </a:ext>
            </a:extLst>
          </p:cNvPr>
          <p:cNvGrpSpPr/>
          <p:nvPr/>
        </p:nvGrpSpPr>
        <p:grpSpPr>
          <a:xfrm rot="2700000">
            <a:off x="2597160" y="4611965"/>
            <a:ext cx="190699" cy="332324"/>
            <a:chOff x="4732338" y="4783138"/>
            <a:chExt cx="703263" cy="1225550"/>
          </a:xfrm>
          <a:solidFill>
            <a:srgbClr val="7B67AD"/>
          </a:solidFill>
        </p:grpSpPr>
        <p:sp>
          <p:nvSpPr>
            <p:cNvPr id="39" name="Freeform 30">
              <a:extLst>
                <a:ext uri="{FF2B5EF4-FFF2-40B4-BE49-F238E27FC236}">
                  <a16:creationId xmlns:a16="http://schemas.microsoft.com/office/drawing/2014/main" id="{D181092A-75C8-4AA2-A040-06E80F4F27A3}"/>
                </a:ext>
              </a:extLst>
            </p:cNvPr>
            <p:cNvSpPr>
              <a:spLocks noEditPoints="1"/>
            </p:cNvSpPr>
            <p:nvPr/>
          </p:nvSpPr>
          <p:spPr bwMode="auto">
            <a:xfrm>
              <a:off x="4732338" y="4783138"/>
              <a:ext cx="703263" cy="1173163"/>
            </a:xfrm>
            <a:custGeom>
              <a:avLst/>
              <a:gdLst>
                <a:gd name="T0" fmla="*/ 50 w 184"/>
                <a:gd name="T1" fmla="*/ 310 h 310"/>
                <a:gd name="T2" fmla="*/ 32 w 184"/>
                <a:gd name="T3" fmla="*/ 282 h 310"/>
                <a:gd name="T4" fmla="*/ 10 w 184"/>
                <a:gd name="T5" fmla="*/ 199 h 310"/>
                <a:gd name="T6" fmla="*/ 39 w 184"/>
                <a:gd name="T7" fmla="*/ 171 h 310"/>
                <a:gd name="T8" fmla="*/ 30 w 184"/>
                <a:gd name="T9" fmla="*/ 116 h 310"/>
                <a:gd name="T10" fmla="*/ 36 w 184"/>
                <a:gd name="T11" fmla="*/ 73 h 310"/>
                <a:gd name="T12" fmla="*/ 36 w 184"/>
                <a:gd name="T13" fmla="*/ 72 h 310"/>
                <a:gd name="T14" fmla="*/ 92 w 184"/>
                <a:gd name="T15" fmla="*/ 0 h 310"/>
                <a:gd name="T16" fmla="*/ 148 w 184"/>
                <a:gd name="T17" fmla="*/ 72 h 310"/>
                <a:gd name="T18" fmla="*/ 148 w 184"/>
                <a:gd name="T19" fmla="*/ 73 h 310"/>
                <a:gd name="T20" fmla="*/ 155 w 184"/>
                <a:gd name="T21" fmla="*/ 116 h 310"/>
                <a:gd name="T22" fmla="*/ 145 w 184"/>
                <a:gd name="T23" fmla="*/ 171 h 310"/>
                <a:gd name="T24" fmla="*/ 174 w 184"/>
                <a:gd name="T25" fmla="*/ 199 h 310"/>
                <a:gd name="T26" fmla="*/ 153 w 184"/>
                <a:gd name="T27" fmla="*/ 282 h 310"/>
                <a:gd name="T28" fmla="*/ 134 w 184"/>
                <a:gd name="T29" fmla="*/ 310 h 310"/>
                <a:gd name="T30" fmla="*/ 134 w 184"/>
                <a:gd name="T31" fmla="*/ 276 h 310"/>
                <a:gd name="T32" fmla="*/ 118 w 184"/>
                <a:gd name="T33" fmla="*/ 239 h 310"/>
                <a:gd name="T34" fmla="*/ 118 w 184"/>
                <a:gd name="T35" fmla="*/ 240 h 310"/>
                <a:gd name="T36" fmla="*/ 115 w 184"/>
                <a:gd name="T37" fmla="*/ 246 h 310"/>
                <a:gd name="T38" fmla="*/ 108 w 184"/>
                <a:gd name="T39" fmla="*/ 245 h 310"/>
                <a:gd name="T40" fmla="*/ 76 w 184"/>
                <a:gd name="T41" fmla="*/ 245 h 310"/>
                <a:gd name="T42" fmla="*/ 69 w 184"/>
                <a:gd name="T43" fmla="*/ 246 h 310"/>
                <a:gd name="T44" fmla="*/ 66 w 184"/>
                <a:gd name="T45" fmla="*/ 240 h 310"/>
                <a:gd name="T46" fmla="*/ 66 w 184"/>
                <a:gd name="T47" fmla="*/ 239 h 310"/>
                <a:gd name="T48" fmla="*/ 50 w 184"/>
                <a:gd name="T49" fmla="*/ 276 h 310"/>
                <a:gd name="T50" fmla="*/ 50 w 184"/>
                <a:gd name="T51" fmla="*/ 310 h 310"/>
                <a:gd name="T52" fmla="*/ 55 w 184"/>
                <a:gd name="T53" fmla="*/ 79 h 310"/>
                <a:gd name="T54" fmla="*/ 50 w 184"/>
                <a:gd name="T55" fmla="*/ 116 h 310"/>
                <a:gd name="T56" fmla="*/ 61 w 184"/>
                <a:gd name="T57" fmla="*/ 174 h 310"/>
                <a:gd name="T58" fmla="*/ 64 w 184"/>
                <a:gd name="T59" fmla="*/ 184 h 310"/>
                <a:gd name="T60" fmla="*/ 54 w 184"/>
                <a:gd name="T61" fmla="*/ 187 h 310"/>
                <a:gd name="T62" fmla="*/ 29 w 184"/>
                <a:gd name="T63" fmla="*/ 205 h 310"/>
                <a:gd name="T64" fmla="*/ 36 w 184"/>
                <a:gd name="T65" fmla="*/ 247 h 310"/>
                <a:gd name="T66" fmla="*/ 65 w 184"/>
                <a:gd name="T67" fmla="*/ 215 h 310"/>
                <a:gd name="T68" fmla="*/ 74 w 184"/>
                <a:gd name="T69" fmla="*/ 209 h 310"/>
                <a:gd name="T70" fmla="*/ 79 w 184"/>
                <a:gd name="T71" fmla="*/ 219 h 310"/>
                <a:gd name="T72" fmla="*/ 82 w 184"/>
                <a:gd name="T73" fmla="*/ 225 h 310"/>
                <a:gd name="T74" fmla="*/ 103 w 184"/>
                <a:gd name="T75" fmla="*/ 225 h 310"/>
                <a:gd name="T76" fmla="*/ 105 w 184"/>
                <a:gd name="T77" fmla="*/ 219 h 310"/>
                <a:gd name="T78" fmla="*/ 110 w 184"/>
                <a:gd name="T79" fmla="*/ 209 h 310"/>
                <a:gd name="T80" fmla="*/ 120 w 184"/>
                <a:gd name="T81" fmla="*/ 215 h 310"/>
                <a:gd name="T82" fmla="*/ 148 w 184"/>
                <a:gd name="T83" fmla="*/ 247 h 310"/>
                <a:gd name="T84" fmla="*/ 155 w 184"/>
                <a:gd name="T85" fmla="*/ 205 h 310"/>
                <a:gd name="T86" fmla="*/ 130 w 184"/>
                <a:gd name="T87" fmla="*/ 187 h 310"/>
                <a:gd name="T88" fmla="*/ 120 w 184"/>
                <a:gd name="T89" fmla="*/ 184 h 310"/>
                <a:gd name="T90" fmla="*/ 123 w 184"/>
                <a:gd name="T91" fmla="*/ 174 h 310"/>
                <a:gd name="T92" fmla="*/ 135 w 184"/>
                <a:gd name="T93" fmla="*/ 116 h 310"/>
                <a:gd name="T94" fmla="*/ 129 w 184"/>
                <a:gd name="T95" fmla="*/ 79 h 310"/>
                <a:gd name="T96" fmla="*/ 92 w 184"/>
                <a:gd name="T97" fmla="*/ 21 h 310"/>
                <a:gd name="T98" fmla="*/ 55 w 184"/>
                <a:gd name="T99" fmla="*/ 79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4" h="310">
                  <a:moveTo>
                    <a:pt x="50" y="310"/>
                  </a:moveTo>
                  <a:cubicBezTo>
                    <a:pt x="32" y="282"/>
                    <a:pt x="32" y="282"/>
                    <a:pt x="32" y="282"/>
                  </a:cubicBezTo>
                  <a:cubicBezTo>
                    <a:pt x="28" y="276"/>
                    <a:pt x="0" y="230"/>
                    <a:pt x="10" y="199"/>
                  </a:cubicBezTo>
                  <a:cubicBezTo>
                    <a:pt x="14" y="187"/>
                    <a:pt x="24" y="178"/>
                    <a:pt x="39" y="171"/>
                  </a:cubicBezTo>
                  <a:cubicBezTo>
                    <a:pt x="33" y="151"/>
                    <a:pt x="30" y="132"/>
                    <a:pt x="30" y="116"/>
                  </a:cubicBezTo>
                  <a:cubicBezTo>
                    <a:pt x="30" y="102"/>
                    <a:pt x="32" y="87"/>
                    <a:pt x="36" y="73"/>
                  </a:cubicBezTo>
                  <a:cubicBezTo>
                    <a:pt x="36" y="72"/>
                    <a:pt x="36" y="72"/>
                    <a:pt x="36" y="72"/>
                  </a:cubicBezTo>
                  <a:cubicBezTo>
                    <a:pt x="50" y="35"/>
                    <a:pt x="77" y="0"/>
                    <a:pt x="92" y="0"/>
                  </a:cubicBezTo>
                  <a:cubicBezTo>
                    <a:pt x="107" y="0"/>
                    <a:pt x="134" y="35"/>
                    <a:pt x="148" y="72"/>
                  </a:cubicBezTo>
                  <a:cubicBezTo>
                    <a:pt x="148" y="73"/>
                    <a:pt x="148" y="73"/>
                    <a:pt x="148" y="73"/>
                  </a:cubicBezTo>
                  <a:cubicBezTo>
                    <a:pt x="152" y="87"/>
                    <a:pt x="155" y="102"/>
                    <a:pt x="155" y="116"/>
                  </a:cubicBezTo>
                  <a:cubicBezTo>
                    <a:pt x="155" y="132"/>
                    <a:pt x="152" y="151"/>
                    <a:pt x="145" y="171"/>
                  </a:cubicBezTo>
                  <a:cubicBezTo>
                    <a:pt x="160" y="178"/>
                    <a:pt x="170" y="187"/>
                    <a:pt x="174" y="199"/>
                  </a:cubicBezTo>
                  <a:cubicBezTo>
                    <a:pt x="184" y="230"/>
                    <a:pt x="156" y="276"/>
                    <a:pt x="153" y="282"/>
                  </a:cubicBezTo>
                  <a:cubicBezTo>
                    <a:pt x="134" y="310"/>
                    <a:pt x="134" y="310"/>
                    <a:pt x="134" y="310"/>
                  </a:cubicBezTo>
                  <a:cubicBezTo>
                    <a:pt x="134" y="276"/>
                    <a:pt x="134" y="276"/>
                    <a:pt x="134" y="276"/>
                  </a:cubicBezTo>
                  <a:cubicBezTo>
                    <a:pt x="134" y="262"/>
                    <a:pt x="128" y="248"/>
                    <a:pt x="118" y="239"/>
                  </a:cubicBezTo>
                  <a:cubicBezTo>
                    <a:pt x="118" y="239"/>
                    <a:pt x="118" y="239"/>
                    <a:pt x="118" y="240"/>
                  </a:cubicBezTo>
                  <a:cubicBezTo>
                    <a:pt x="115" y="246"/>
                    <a:pt x="115" y="246"/>
                    <a:pt x="115" y="246"/>
                  </a:cubicBezTo>
                  <a:cubicBezTo>
                    <a:pt x="108" y="245"/>
                    <a:pt x="108" y="245"/>
                    <a:pt x="108" y="245"/>
                  </a:cubicBezTo>
                  <a:cubicBezTo>
                    <a:pt x="98" y="245"/>
                    <a:pt x="87" y="245"/>
                    <a:pt x="76" y="245"/>
                  </a:cubicBezTo>
                  <a:cubicBezTo>
                    <a:pt x="69" y="246"/>
                    <a:pt x="69" y="246"/>
                    <a:pt x="69" y="246"/>
                  </a:cubicBezTo>
                  <a:cubicBezTo>
                    <a:pt x="66" y="240"/>
                    <a:pt x="66" y="240"/>
                    <a:pt x="66" y="240"/>
                  </a:cubicBezTo>
                  <a:cubicBezTo>
                    <a:pt x="66" y="239"/>
                    <a:pt x="66" y="239"/>
                    <a:pt x="66" y="239"/>
                  </a:cubicBezTo>
                  <a:cubicBezTo>
                    <a:pt x="56" y="249"/>
                    <a:pt x="50" y="262"/>
                    <a:pt x="50" y="276"/>
                  </a:cubicBezTo>
                  <a:lnTo>
                    <a:pt x="50" y="310"/>
                  </a:lnTo>
                  <a:close/>
                  <a:moveTo>
                    <a:pt x="55" y="79"/>
                  </a:moveTo>
                  <a:cubicBezTo>
                    <a:pt x="52" y="91"/>
                    <a:pt x="50" y="104"/>
                    <a:pt x="50" y="116"/>
                  </a:cubicBezTo>
                  <a:cubicBezTo>
                    <a:pt x="50" y="132"/>
                    <a:pt x="53" y="152"/>
                    <a:pt x="61" y="174"/>
                  </a:cubicBezTo>
                  <a:cubicBezTo>
                    <a:pt x="64" y="184"/>
                    <a:pt x="64" y="184"/>
                    <a:pt x="64" y="184"/>
                  </a:cubicBezTo>
                  <a:cubicBezTo>
                    <a:pt x="54" y="187"/>
                    <a:pt x="54" y="187"/>
                    <a:pt x="54" y="187"/>
                  </a:cubicBezTo>
                  <a:cubicBezTo>
                    <a:pt x="45" y="190"/>
                    <a:pt x="33" y="196"/>
                    <a:pt x="29" y="205"/>
                  </a:cubicBezTo>
                  <a:cubicBezTo>
                    <a:pt x="26" y="216"/>
                    <a:pt x="30" y="233"/>
                    <a:pt x="36" y="247"/>
                  </a:cubicBezTo>
                  <a:cubicBezTo>
                    <a:pt x="42" y="234"/>
                    <a:pt x="52" y="223"/>
                    <a:pt x="65" y="215"/>
                  </a:cubicBezTo>
                  <a:cubicBezTo>
                    <a:pt x="74" y="209"/>
                    <a:pt x="74" y="209"/>
                    <a:pt x="74" y="209"/>
                  </a:cubicBezTo>
                  <a:cubicBezTo>
                    <a:pt x="79" y="219"/>
                    <a:pt x="79" y="219"/>
                    <a:pt x="79" y="219"/>
                  </a:cubicBezTo>
                  <a:cubicBezTo>
                    <a:pt x="80" y="221"/>
                    <a:pt x="81" y="223"/>
                    <a:pt x="82" y="225"/>
                  </a:cubicBezTo>
                  <a:cubicBezTo>
                    <a:pt x="89" y="225"/>
                    <a:pt x="96" y="225"/>
                    <a:pt x="103" y="225"/>
                  </a:cubicBezTo>
                  <a:cubicBezTo>
                    <a:pt x="104" y="223"/>
                    <a:pt x="105" y="221"/>
                    <a:pt x="105" y="219"/>
                  </a:cubicBezTo>
                  <a:cubicBezTo>
                    <a:pt x="110" y="209"/>
                    <a:pt x="110" y="209"/>
                    <a:pt x="110" y="209"/>
                  </a:cubicBezTo>
                  <a:cubicBezTo>
                    <a:pt x="120" y="215"/>
                    <a:pt x="120" y="215"/>
                    <a:pt x="120" y="215"/>
                  </a:cubicBezTo>
                  <a:cubicBezTo>
                    <a:pt x="133" y="223"/>
                    <a:pt x="142" y="234"/>
                    <a:pt x="148" y="247"/>
                  </a:cubicBezTo>
                  <a:cubicBezTo>
                    <a:pt x="154" y="233"/>
                    <a:pt x="159" y="216"/>
                    <a:pt x="155" y="205"/>
                  </a:cubicBezTo>
                  <a:cubicBezTo>
                    <a:pt x="152" y="196"/>
                    <a:pt x="140" y="190"/>
                    <a:pt x="130" y="187"/>
                  </a:cubicBezTo>
                  <a:cubicBezTo>
                    <a:pt x="120" y="184"/>
                    <a:pt x="120" y="184"/>
                    <a:pt x="120" y="184"/>
                  </a:cubicBezTo>
                  <a:cubicBezTo>
                    <a:pt x="123" y="174"/>
                    <a:pt x="123" y="174"/>
                    <a:pt x="123" y="174"/>
                  </a:cubicBezTo>
                  <a:cubicBezTo>
                    <a:pt x="131" y="152"/>
                    <a:pt x="135" y="132"/>
                    <a:pt x="135" y="116"/>
                  </a:cubicBezTo>
                  <a:cubicBezTo>
                    <a:pt x="135" y="104"/>
                    <a:pt x="133" y="91"/>
                    <a:pt x="129" y="79"/>
                  </a:cubicBezTo>
                  <a:cubicBezTo>
                    <a:pt x="117" y="47"/>
                    <a:pt x="99" y="26"/>
                    <a:pt x="92" y="21"/>
                  </a:cubicBezTo>
                  <a:cubicBezTo>
                    <a:pt x="85" y="26"/>
                    <a:pt x="67" y="47"/>
                    <a:pt x="55"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40" name="Freeform 31">
              <a:extLst>
                <a:ext uri="{FF2B5EF4-FFF2-40B4-BE49-F238E27FC236}">
                  <a16:creationId xmlns:a16="http://schemas.microsoft.com/office/drawing/2014/main" id="{C5F7C843-D7F9-4149-825B-6620203D6C72}"/>
                </a:ext>
              </a:extLst>
            </p:cNvPr>
            <p:cNvSpPr>
              <a:spLocks noEditPoints="1"/>
            </p:cNvSpPr>
            <p:nvPr/>
          </p:nvSpPr>
          <p:spPr bwMode="auto">
            <a:xfrm>
              <a:off x="4960938" y="5127626"/>
              <a:ext cx="244475" cy="241300"/>
            </a:xfrm>
            <a:custGeom>
              <a:avLst/>
              <a:gdLst>
                <a:gd name="T0" fmla="*/ 32 w 64"/>
                <a:gd name="T1" fmla="*/ 64 h 64"/>
                <a:gd name="T2" fmla="*/ 0 w 64"/>
                <a:gd name="T3" fmla="*/ 32 h 64"/>
                <a:gd name="T4" fmla="*/ 32 w 64"/>
                <a:gd name="T5" fmla="*/ 0 h 64"/>
                <a:gd name="T6" fmla="*/ 64 w 64"/>
                <a:gd name="T7" fmla="*/ 32 h 64"/>
                <a:gd name="T8" fmla="*/ 32 w 64"/>
                <a:gd name="T9" fmla="*/ 64 h 64"/>
                <a:gd name="T10" fmla="*/ 32 w 64"/>
                <a:gd name="T11" fmla="*/ 12 h 64"/>
                <a:gd name="T12" fmla="*/ 12 w 64"/>
                <a:gd name="T13" fmla="*/ 32 h 64"/>
                <a:gd name="T14" fmla="*/ 32 w 64"/>
                <a:gd name="T15" fmla="*/ 52 h 64"/>
                <a:gd name="T16" fmla="*/ 52 w 64"/>
                <a:gd name="T17" fmla="*/ 32 h 64"/>
                <a:gd name="T18" fmla="*/ 32 w 64"/>
                <a:gd name="T19" fmla="*/ 1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64">
                  <a:moveTo>
                    <a:pt x="32" y="64"/>
                  </a:moveTo>
                  <a:cubicBezTo>
                    <a:pt x="14" y="64"/>
                    <a:pt x="0" y="50"/>
                    <a:pt x="0" y="32"/>
                  </a:cubicBezTo>
                  <a:cubicBezTo>
                    <a:pt x="0" y="14"/>
                    <a:pt x="14" y="0"/>
                    <a:pt x="32" y="0"/>
                  </a:cubicBezTo>
                  <a:cubicBezTo>
                    <a:pt x="50" y="0"/>
                    <a:pt x="64" y="14"/>
                    <a:pt x="64" y="32"/>
                  </a:cubicBezTo>
                  <a:cubicBezTo>
                    <a:pt x="64" y="50"/>
                    <a:pt x="50" y="64"/>
                    <a:pt x="32" y="64"/>
                  </a:cubicBezTo>
                  <a:close/>
                  <a:moveTo>
                    <a:pt x="32" y="12"/>
                  </a:moveTo>
                  <a:cubicBezTo>
                    <a:pt x="21" y="12"/>
                    <a:pt x="12" y="21"/>
                    <a:pt x="12" y="32"/>
                  </a:cubicBezTo>
                  <a:cubicBezTo>
                    <a:pt x="12" y="43"/>
                    <a:pt x="21" y="52"/>
                    <a:pt x="32" y="52"/>
                  </a:cubicBezTo>
                  <a:cubicBezTo>
                    <a:pt x="43" y="52"/>
                    <a:pt x="52" y="43"/>
                    <a:pt x="52" y="32"/>
                  </a:cubicBezTo>
                  <a:cubicBezTo>
                    <a:pt x="52" y="21"/>
                    <a:pt x="43" y="12"/>
                    <a:pt x="32"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41" name="Freeform 32">
              <a:extLst>
                <a:ext uri="{FF2B5EF4-FFF2-40B4-BE49-F238E27FC236}">
                  <a16:creationId xmlns:a16="http://schemas.microsoft.com/office/drawing/2014/main" id="{ED87BA11-C887-4EA0-A943-53B3C11DECB2}"/>
                </a:ext>
              </a:extLst>
            </p:cNvPr>
            <p:cNvSpPr>
              <a:spLocks noEditPoints="1"/>
            </p:cNvSpPr>
            <p:nvPr/>
          </p:nvSpPr>
          <p:spPr bwMode="auto">
            <a:xfrm>
              <a:off x="4973638" y="5649913"/>
              <a:ext cx="225425" cy="358775"/>
            </a:xfrm>
            <a:custGeom>
              <a:avLst/>
              <a:gdLst>
                <a:gd name="T0" fmla="*/ 29 w 59"/>
                <a:gd name="T1" fmla="*/ 95 h 95"/>
                <a:gd name="T2" fmla="*/ 24 w 59"/>
                <a:gd name="T3" fmla="*/ 85 h 95"/>
                <a:gd name="T4" fmla="*/ 0 w 59"/>
                <a:gd name="T5" fmla="*/ 26 h 95"/>
                <a:gd name="T6" fmla="*/ 29 w 59"/>
                <a:gd name="T7" fmla="*/ 0 h 95"/>
                <a:gd name="T8" fmla="*/ 59 w 59"/>
                <a:gd name="T9" fmla="*/ 26 h 95"/>
                <a:gd name="T10" fmla="*/ 34 w 59"/>
                <a:gd name="T11" fmla="*/ 85 h 95"/>
                <a:gd name="T12" fmla="*/ 29 w 59"/>
                <a:gd name="T13" fmla="*/ 95 h 95"/>
                <a:gd name="T14" fmla="*/ 29 w 59"/>
                <a:gd name="T15" fmla="*/ 12 h 95"/>
                <a:gd name="T16" fmla="*/ 12 w 59"/>
                <a:gd name="T17" fmla="*/ 26 h 95"/>
                <a:gd name="T18" fmla="*/ 29 w 59"/>
                <a:gd name="T19" fmla="*/ 69 h 95"/>
                <a:gd name="T20" fmla="*/ 47 w 59"/>
                <a:gd name="T21" fmla="*/ 26 h 95"/>
                <a:gd name="T22" fmla="*/ 29 w 59"/>
                <a:gd name="T23" fmla="*/ 1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9" h="95">
                  <a:moveTo>
                    <a:pt x="29" y="95"/>
                  </a:moveTo>
                  <a:cubicBezTo>
                    <a:pt x="24" y="85"/>
                    <a:pt x="24" y="85"/>
                    <a:pt x="24" y="85"/>
                  </a:cubicBezTo>
                  <a:cubicBezTo>
                    <a:pt x="20" y="77"/>
                    <a:pt x="0" y="38"/>
                    <a:pt x="0" y="26"/>
                  </a:cubicBezTo>
                  <a:cubicBezTo>
                    <a:pt x="0" y="12"/>
                    <a:pt x="13" y="0"/>
                    <a:pt x="29" y="0"/>
                  </a:cubicBezTo>
                  <a:cubicBezTo>
                    <a:pt x="45" y="0"/>
                    <a:pt x="59" y="12"/>
                    <a:pt x="59" y="26"/>
                  </a:cubicBezTo>
                  <a:cubicBezTo>
                    <a:pt x="59" y="38"/>
                    <a:pt x="39" y="77"/>
                    <a:pt x="34" y="85"/>
                  </a:cubicBezTo>
                  <a:lnTo>
                    <a:pt x="29" y="95"/>
                  </a:lnTo>
                  <a:close/>
                  <a:moveTo>
                    <a:pt x="29" y="12"/>
                  </a:moveTo>
                  <a:cubicBezTo>
                    <a:pt x="19" y="12"/>
                    <a:pt x="12" y="18"/>
                    <a:pt x="12" y="26"/>
                  </a:cubicBezTo>
                  <a:cubicBezTo>
                    <a:pt x="12" y="31"/>
                    <a:pt x="20" y="50"/>
                    <a:pt x="29" y="69"/>
                  </a:cubicBezTo>
                  <a:cubicBezTo>
                    <a:pt x="38" y="50"/>
                    <a:pt x="47" y="31"/>
                    <a:pt x="47" y="26"/>
                  </a:cubicBezTo>
                  <a:cubicBezTo>
                    <a:pt x="47" y="18"/>
                    <a:pt x="39" y="12"/>
                    <a:pt x="29"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grpSp>
      <p:sp>
        <p:nvSpPr>
          <p:cNvPr id="42" name="Rectangle 43">
            <a:extLst>
              <a:ext uri="{FF2B5EF4-FFF2-40B4-BE49-F238E27FC236}">
                <a16:creationId xmlns:a16="http://schemas.microsoft.com/office/drawing/2014/main" id="{669E7ACB-A6B6-4446-8622-F21108D196B8}"/>
              </a:ext>
            </a:extLst>
          </p:cNvPr>
          <p:cNvSpPr/>
          <p:nvPr/>
        </p:nvSpPr>
        <p:spPr>
          <a:xfrm rot="18860756">
            <a:off x="374885" y="2193128"/>
            <a:ext cx="316112" cy="230832"/>
          </a:xfrm>
          <a:prstGeom prst="rect">
            <a:avLst/>
          </a:prstGeom>
        </p:spPr>
        <p:txBody>
          <a:bodyPr wrap="none">
            <a:spAutoFit/>
          </a:bodyPr>
          <a:lstStyle/>
          <a:p>
            <a:pPr algn="ctr" defTabSz="914400" eaLnBrk="1" fontAlgn="auto" hangingPunct="1">
              <a:spcBef>
                <a:spcPts val="0"/>
              </a:spcBef>
              <a:spcAft>
                <a:spcPts val="0"/>
              </a:spcAft>
            </a:pPr>
            <a:r>
              <a:rPr lang="id-ID" sz="900" b="1" dirty="0">
                <a:solidFill>
                  <a:prstClr val="white"/>
                </a:solidFill>
                <a:latin typeface="ubuntu"/>
              </a:rPr>
              <a:t>01</a:t>
            </a:r>
          </a:p>
        </p:txBody>
      </p:sp>
      <p:sp>
        <p:nvSpPr>
          <p:cNvPr id="43" name="Rectangle 44">
            <a:extLst>
              <a:ext uri="{FF2B5EF4-FFF2-40B4-BE49-F238E27FC236}">
                <a16:creationId xmlns:a16="http://schemas.microsoft.com/office/drawing/2014/main" id="{099116ED-F9FD-42DF-9066-AC202E5B2E5F}"/>
              </a:ext>
            </a:extLst>
          </p:cNvPr>
          <p:cNvSpPr/>
          <p:nvPr/>
        </p:nvSpPr>
        <p:spPr>
          <a:xfrm rot="18860756">
            <a:off x="401484" y="2691619"/>
            <a:ext cx="340329" cy="230832"/>
          </a:xfrm>
          <a:prstGeom prst="rect">
            <a:avLst/>
          </a:prstGeom>
        </p:spPr>
        <p:txBody>
          <a:bodyPr wrap="square">
            <a:spAutoFit/>
          </a:bodyPr>
          <a:lstStyle/>
          <a:p>
            <a:pPr algn="ctr" defTabSz="914400" eaLnBrk="1" fontAlgn="auto" hangingPunct="1">
              <a:spcBef>
                <a:spcPts val="0"/>
              </a:spcBef>
              <a:spcAft>
                <a:spcPts val="0"/>
              </a:spcAft>
            </a:pPr>
            <a:r>
              <a:rPr lang="id-ID" sz="900" b="1" dirty="0">
                <a:solidFill>
                  <a:prstClr val="white"/>
                </a:solidFill>
                <a:latin typeface="ubuntu"/>
              </a:rPr>
              <a:t>02</a:t>
            </a:r>
          </a:p>
        </p:txBody>
      </p:sp>
      <p:sp>
        <p:nvSpPr>
          <p:cNvPr id="44" name="Rectangle 45">
            <a:extLst>
              <a:ext uri="{FF2B5EF4-FFF2-40B4-BE49-F238E27FC236}">
                <a16:creationId xmlns:a16="http://schemas.microsoft.com/office/drawing/2014/main" id="{E07FC786-EAE4-470E-8EB0-B1B25147381F}"/>
              </a:ext>
            </a:extLst>
          </p:cNvPr>
          <p:cNvSpPr/>
          <p:nvPr/>
        </p:nvSpPr>
        <p:spPr>
          <a:xfrm rot="18860756">
            <a:off x="365248" y="3265709"/>
            <a:ext cx="316112" cy="230832"/>
          </a:xfrm>
          <a:prstGeom prst="rect">
            <a:avLst/>
          </a:prstGeom>
        </p:spPr>
        <p:txBody>
          <a:bodyPr wrap="none">
            <a:spAutoFit/>
          </a:bodyPr>
          <a:lstStyle/>
          <a:p>
            <a:pPr algn="ctr" defTabSz="914400" eaLnBrk="1" fontAlgn="auto" hangingPunct="1">
              <a:spcBef>
                <a:spcPts val="0"/>
              </a:spcBef>
              <a:spcAft>
                <a:spcPts val="0"/>
              </a:spcAft>
            </a:pPr>
            <a:r>
              <a:rPr lang="id-ID" sz="900" b="1" dirty="0">
                <a:solidFill>
                  <a:prstClr val="white"/>
                </a:solidFill>
                <a:latin typeface="ubuntu"/>
              </a:rPr>
              <a:t>03</a:t>
            </a:r>
          </a:p>
        </p:txBody>
      </p:sp>
      <p:sp>
        <p:nvSpPr>
          <p:cNvPr id="45" name="Rectangle 46">
            <a:extLst>
              <a:ext uri="{FF2B5EF4-FFF2-40B4-BE49-F238E27FC236}">
                <a16:creationId xmlns:a16="http://schemas.microsoft.com/office/drawing/2014/main" id="{82C06A3D-C505-4211-9FCB-5C05A5FE5417}"/>
              </a:ext>
            </a:extLst>
          </p:cNvPr>
          <p:cNvSpPr/>
          <p:nvPr/>
        </p:nvSpPr>
        <p:spPr>
          <a:xfrm rot="18860756">
            <a:off x="381624" y="3739912"/>
            <a:ext cx="408258" cy="230832"/>
          </a:xfrm>
          <a:prstGeom prst="rect">
            <a:avLst/>
          </a:prstGeom>
        </p:spPr>
        <p:txBody>
          <a:bodyPr wrap="square">
            <a:spAutoFit/>
          </a:bodyPr>
          <a:lstStyle/>
          <a:p>
            <a:pPr algn="ctr" defTabSz="914400" eaLnBrk="1" fontAlgn="auto" hangingPunct="1">
              <a:spcBef>
                <a:spcPts val="0"/>
              </a:spcBef>
              <a:spcAft>
                <a:spcPts val="0"/>
              </a:spcAft>
            </a:pPr>
            <a:r>
              <a:rPr lang="id-ID" sz="900" b="1" dirty="0">
                <a:solidFill>
                  <a:prstClr val="white"/>
                </a:solidFill>
                <a:latin typeface="ubuntu"/>
              </a:rPr>
              <a:t>04</a:t>
            </a:r>
          </a:p>
        </p:txBody>
      </p:sp>
      <p:sp>
        <p:nvSpPr>
          <p:cNvPr id="46" name="Rectangle 47">
            <a:extLst>
              <a:ext uri="{FF2B5EF4-FFF2-40B4-BE49-F238E27FC236}">
                <a16:creationId xmlns:a16="http://schemas.microsoft.com/office/drawing/2014/main" id="{3771E609-C82F-44DD-B7FD-22D9C7DEE011}"/>
              </a:ext>
            </a:extLst>
          </p:cNvPr>
          <p:cNvSpPr/>
          <p:nvPr/>
        </p:nvSpPr>
        <p:spPr>
          <a:xfrm>
            <a:off x="936990" y="2476243"/>
            <a:ext cx="1170513" cy="276999"/>
          </a:xfrm>
          <a:prstGeom prst="rect">
            <a:avLst/>
          </a:prstGeom>
        </p:spPr>
        <p:txBody>
          <a:bodyPr wrap="none">
            <a:spAutoFit/>
          </a:bodyPr>
          <a:lstStyle/>
          <a:p>
            <a:pPr defTabSz="914400" eaLnBrk="1" fontAlgn="auto" hangingPunct="1">
              <a:spcBef>
                <a:spcPts val="0"/>
              </a:spcBef>
              <a:spcAft>
                <a:spcPts val="0"/>
              </a:spcAft>
            </a:pPr>
            <a:r>
              <a:rPr lang="tr-TR" sz="1200" b="1" dirty="0" smtClean="0">
                <a:solidFill>
                  <a:prstClr val="white"/>
                </a:solidFill>
                <a:latin typeface="ubuntu"/>
              </a:rPr>
              <a:t>TYT Puan </a:t>
            </a:r>
            <a:r>
              <a:rPr lang="tr-TR" sz="1200" b="1" dirty="0" err="1" smtClean="0">
                <a:solidFill>
                  <a:prstClr val="white"/>
                </a:solidFill>
                <a:latin typeface="ubuntu"/>
              </a:rPr>
              <a:t>Ort</a:t>
            </a:r>
            <a:endParaRPr lang="id-ID" sz="1200" b="1" dirty="0">
              <a:solidFill>
                <a:prstClr val="white"/>
              </a:solidFill>
              <a:latin typeface="ubuntu"/>
            </a:endParaRPr>
          </a:p>
        </p:txBody>
      </p:sp>
      <p:sp>
        <p:nvSpPr>
          <p:cNvPr id="47" name="Rectangle 48">
            <a:extLst>
              <a:ext uri="{FF2B5EF4-FFF2-40B4-BE49-F238E27FC236}">
                <a16:creationId xmlns:a16="http://schemas.microsoft.com/office/drawing/2014/main" id="{D367FD8F-BF99-40D6-8937-882233A0500D}"/>
              </a:ext>
            </a:extLst>
          </p:cNvPr>
          <p:cNvSpPr/>
          <p:nvPr/>
        </p:nvSpPr>
        <p:spPr>
          <a:xfrm>
            <a:off x="936991" y="2996135"/>
            <a:ext cx="1094210" cy="276999"/>
          </a:xfrm>
          <a:prstGeom prst="rect">
            <a:avLst/>
          </a:prstGeom>
        </p:spPr>
        <p:txBody>
          <a:bodyPr wrap="none">
            <a:spAutoFit/>
          </a:bodyPr>
          <a:lstStyle/>
          <a:p>
            <a:pPr defTabSz="914400" eaLnBrk="1" fontAlgn="auto" hangingPunct="1">
              <a:spcBef>
                <a:spcPts val="0"/>
              </a:spcBef>
              <a:spcAft>
                <a:spcPts val="0"/>
              </a:spcAft>
            </a:pPr>
            <a:r>
              <a:rPr lang="tr-TR" sz="1200" b="1" dirty="0" smtClean="0">
                <a:solidFill>
                  <a:prstClr val="white"/>
                </a:solidFill>
                <a:latin typeface="ubuntu"/>
              </a:rPr>
              <a:t>AYT-SAY </a:t>
            </a:r>
            <a:r>
              <a:rPr lang="tr-TR" sz="1200" b="1" dirty="0" err="1" smtClean="0">
                <a:solidFill>
                  <a:prstClr val="white"/>
                </a:solidFill>
                <a:latin typeface="ubuntu"/>
              </a:rPr>
              <a:t>Ort</a:t>
            </a:r>
            <a:endParaRPr lang="id-ID" sz="1200" b="1" dirty="0">
              <a:solidFill>
                <a:prstClr val="white"/>
              </a:solidFill>
              <a:latin typeface="ubuntu"/>
            </a:endParaRPr>
          </a:p>
        </p:txBody>
      </p:sp>
      <p:sp>
        <p:nvSpPr>
          <p:cNvPr id="48" name="Rectangle 49">
            <a:extLst>
              <a:ext uri="{FF2B5EF4-FFF2-40B4-BE49-F238E27FC236}">
                <a16:creationId xmlns:a16="http://schemas.microsoft.com/office/drawing/2014/main" id="{BF07CE3C-F0AD-4CC5-ACCF-E434C7FA515A}"/>
              </a:ext>
            </a:extLst>
          </p:cNvPr>
          <p:cNvSpPr/>
          <p:nvPr/>
        </p:nvSpPr>
        <p:spPr>
          <a:xfrm>
            <a:off x="936991" y="3534946"/>
            <a:ext cx="1002775" cy="276999"/>
          </a:xfrm>
          <a:prstGeom prst="rect">
            <a:avLst/>
          </a:prstGeom>
        </p:spPr>
        <p:txBody>
          <a:bodyPr wrap="none">
            <a:spAutoFit/>
          </a:bodyPr>
          <a:lstStyle/>
          <a:p>
            <a:pPr defTabSz="914400" eaLnBrk="1" fontAlgn="auto" hangingPunct="1">
              <a:spcBef>
                <a:spcPts val="0"/>
              </a:spcBef>
              <a:spcAft>
                <a:spcPts val="0"/>
              </a:spcAft>
            </a:pPr>
            <a:r>
              <a:rPr lang="tr-TR" sz="1200" b="1" dirty="0" smtClean="0">
                <a:solidFill>
                  <a:prstClr val="white"/>
                </a:solidFill>
                <a:latin typeface="ubuntu"/>
              </a:rPr>
              <a:t>AYT-EA </a:t>
            </a:r>
            <a:r>
              <a:rPr lang="tr-TR" sz="1200" b="1" dirty="0" err="1" smtClean="0">
                <a:solidFill>
                  <a:prstClr val="white"/>
                </a:solidFill>
                <a:latin typeface="ubuntu"/>
              </a:rPr>
              <a:t>Ort</a:t>
            </a:r>
            <a:endParaRPr lang="id-ID" sz="1200" b="1" dirty="0">
              <a:solidFill>
                <a:prstClr val="white"/>
              </a:solidFill>
              <a:latin typeface="ubuntu"/>
            </a:endParaRPr>
          </a:p>
        </p:txBody>
      </p:sp>
      <p:sp>
        <p:nvSpPr>
          <p:cNvPr id="49" name="Rectangle 50">
            <a:extLst>
              <a:ext uri="{FF2B5EF4-FFF2-40B4-BE49-F238E27FC236}">
                <a16:creationId xmlns:a16="http://schemas.microsoft.com/office/drawing/2014/main" id="{024F0B34-AC5E-4546-825B-084D5902356D}"/>
              </a:ext>
            </a:extLst>
          </p:cNvPr>
          <p:cNvSpPr/>
          <p:nvPr/>
        </p:nvSpPr>
        <p:spPr>
          <a:xfrm>
            <a:off x="936990" y="4060864"/>
            <a:ext cx="1112677" cy="276999"/>
          </a:xfrm>
          <a:prstGeom prst="rect">
            <a:avLst/>
          </a:prstGeom>
        </p:spPr>
        <p:txBody>
          <a:bodyPr wrap="none">
            <a:spAutoFit/>
          </a:bodyPr>
          <a:lstStyle/>
          <a:p>
            <a:pPr defTabSz="914400" eaLnBrk="1" fontAlgn="auto" hangingPunct="1">
              <a:spcBef>
                <a:spcPts val="0"/>
              </a:spcBef>
              <a:spcAft>
                <a:spcPts val="0"/>
              </a:spcAft>
            </a:pPr>
            <a:r>
              <a:rPr lang="tr-TR" sz="1200" b="1" dirty="0" smtClean="0">
                <a:solidFill>
                  <a:prstClr val="white"/>
                </a:solidFill>
                <a:latin typeface="ubuntu"/>
              </a:rPr>
              <a:t>AYT-SÖZ </a:t>
            </a:r>
            <a:r>
              <a:rPr lang="tr-TR" sz="1200" b="1" dirty="0" err="1" smtClean="0">
                <a:solidFill>
                  <a:prstClr val="white"/>
                </a:solidFill>
                <a:latin typeface="ubuntu"/>
              </a:rPr>
              <a:t>Ort</a:t>
            </a:r>
            <a:endParaRPr lang="id-ID" sz="1200" b="1" dirty="0">
              <a:solidFill>
                <a:prstClr val="white"/>
              </a:solidFill>
              <a:latin typeface="ubuntu"/>
            </a:endParaRPr>
          </a:p>
        </p:txBody>
      </p:sp>
      <p:sp>
        <p:nvSpPr>
          <p:cNvPr id="50" name="Rectangle 51">
            <a:extLst>
              <a:ext uri="{FF2B5EF4-FFF2-40B4-BE49-F238E27FC236}">
                <a16:creationId xmlns:a16="http://schemas.microsoft.com/office/drawing/2014/main" id="{7A0300EE-A8CB-4BF6-BB47-892AD8CA80E3}"/>
              </a:ext>
            </a:extLst>
          </p:cNvPr>
          <p:cNvSpPr/>
          <p:nvPr/>
        </p:nvSpPr>
        <p:spPr>
          <a:xfrm rot="18860756">
            <a:off x="328907" y="4309470"/>
            <a:ext cx="386099" cy="230832"/>
          </a:xfrm>
          <a:prstGeom prst="rect">
            <a:avLst/>
          </a:prstGeom>
        </p:spPr>
        <p:txBody>
          <a:bodyPr wrap="square">
            <a:spAutoFit/>
          </a:bodyPr>
          <a:lstStyle/>
          <a:p>
            <a:pPr algn="ctr" defTabSz="914400" eaLnBrk="1" fontAlgn="auto" hangingPunct="1">
              <a:spcBef>
                <a:spcPts val="0"/>
              </a:spcBef>
              <a:spcAft>
                <a:spcPts val="0"/>
              </a:spcAft>
            </a:pPr>
            <a:r>
              <a:rPr lang="id-ID" sz="900" b="1" dirty="0">
                <a:solidFill>
                  <a:prstClr val="white"/>
                </a:solidFill>
                <a:latin typeface="ubuntu"/>
              </a:rPr>
              <a:t>05</a:t>
            </a:r>
          </a:p>
        </p:txBody>
      </p:sp>
      <p:sp>
        <p:nvSpPr>
          <p:cNvPr id="51" name="Rectangle 52">
            <a:extLst>
              <a:ext uri="{FF2B5EF4-FFF2-40B4-BE49-F238E27FC236}">
                <a16:creationId xmlns:a16="http://schemas.microsoft.com/office/drawing/2014/main" id="{063F6B28-4099-47E2-BB7C-E4BDF6730113}"/>
              </a:ext>
            </a:extLst>
          </p:cNvPr>
          <p:cNvSpPr/>
          <p:nvPr/>
        </p:nvSpPr>
        <p:spPr>
          <a:xfrm>
            <a:off x="936990" y="4559515"/>
            <a:ext cx="1040991" cy="276999"/>
          </a:xfrm>
          <a:prstGeom prst="rect">
            <a:avLst/>
          </a:prstGeom>
        </p:spPr>
        <p:txBody>
          <a:bodyPr wrap="none">
            <a:spAutoFit/>
          </a:bodyPr>
          <a:lstStyle/>
          <a:p>
            <a:pPr defTabSz="914400" eaLnBrk="1" fontAlgn="auto" hangingPunct="1">
              <a:spcBef>
                <a:spcPts val="0"/>
              </a:spcBef>
              <a:spcAft>
                <a:spcPts val="0"/>
              </a:spcAft>
            </a:pPr>
            <a:r>
              <a:rPr lang="tr-TR" sz="1200" b="1" dirty="0" smtClean="0">
                <a:solidFill>
                  <a:prstClr val="white"/>
                </a:solidFill>
                <a:latin typeface="ubuntu"/>
              </a:rPr>
              <a:t>AYT-DİL </a:t>
            </a:r>
            <a:r>
              <a:rPr lang="tr-TR" sz="1200" b="1" dirty="0" err="1" smtClean="0">
                <a:solidFill>
                  <a:prstClr val="white"/>
                </a:solidFill>
                <a:latin typeface="ubuntu"/>
              </a:rPr>
              <a:t>Ort</a:t>
            </a:r>
            <a:endParaRPr lang="id-ID" sz="1200" b="1" dirty="0">
              <a:solidFill>
                <a:prstClr val="white"/>
              </a:solidFill>
              <a:latin typeface="ubuntu"/>
            </a:endParaRPr>
          </a:p>
        </p:txBody>
      </p:sp>
      <p:sp>
        <p:nvSpPr>
          <p:cNvPr id="52" name="Rectangle 53">
            <a:extLst>
              <a:ext uri="{FF2B5EF4-FFF2-40B4-BE49-F238E27FC236}">
                <a16:creationId xmlns:a16="http://schemas.microsoft.com/office/drawing/2014/main" id="{EC87126E-213C-4047-8830-9159D14ACFC3}"/>
              </a:ext>
            </a:extLst>
          </p:cNvPr>
          <p:cNvSpPr/>
          <p:nvPr/>
        </p:nvSpPr>
        <p:spPr>
          <a:xfrm>
            <a:off x="2980950" y="3966617"/>
            <a:ext cx="5816533" cy="338554"/>
          </a:xfrm>
          <a:prstGeom prst="rect">
            <a:avLst/>
          </a:prstGeom>
        </p:spPr>
        <p:txBody>
          <a:bodyPr wrap="square">
            <a:spAutoFit/>
          </a:bodyPr>
          <a:lstStyle/>
          <a:p>
            <a:pPr algn="just" defTabSz="914400" eaLnBrk="1" fontAlgn="auto" hangingPunct="1">
              <a:spcBef>
                <a:spcPts val="0"/>
              </a:spcBef>
              <a:spcAft>
                <a:spcPts val="0"/>
              </a:spcAft>
            </a:pPr>
            <a:r>
              <a:rPr lang="tr-TR" sz="1600" b="1" dirty="0" smtClean="0">
                <a:solidFill>
                  <a:srgbClr val="FFC000"/>
                </a:solidFill>
              </a:rPr>
              <a:t>242,30</a:t>
            </a:r>
            <a:endParaRPr lang="en-US" sz="1600" b="1" dirty="0">
              <a:solidFill>
                <a:srgbClr val="FFC000"/>
              </a:solidFill>
              <a:latin typeface="Signika Negative" pitchFamily="2" charset="0"/>
            </a:endParaRPr>
          </a:p>
        </p:txBody>
      </p:sp>
      <p:grpSp>
        <p:nvGrpSpPr>
          <p:cNvPr id="53" name="Group 55">
            <a:extLst>
              <a:ext uri="{FF2B5EF4-FFF2-40B4-BE49-F238E27FC236}">
                <a16:creationId xmlns:a16="http://schemas.microsoft.com/office/drawing/2014/main" id="{965707B4-2C2D-49C3-B962-DBD349BD5F67}"/>
              </a:ext>
            </a:extLst>
          </p:cNvPr>
          <p:cNvGrpSpPr/>
          <p:nvPr/>
        </p:nvGrpSpPr>
        <p:grpSpPr>
          <a:xfrm>
            <a:off x="2555635" y="4049285"/>
            <a:ext cx="273748" cy="259055"/>
            <a:chOff x="8332788" y="4254500"/>
            <a:chExt cx="561975" cy="531813"/>
          </a:xfrm>
          <a:solidFill>
            <a:srgbClr val="FDB817"/>
          </a:solidFill>
        </p:grpSpPr>
        <p:sp>
          <p:nvSpPr>
            <p:cNvPr id="54" name="Rectangle 16">
              <a:extLst>
                <a:ext uri="{FF2B5EF4-FFF2-40B4-BE49-F238E27FC236}">
                  <a16:creationId xmlns:a16="http://schemas.microsoft.com/office/drawing/2014/main" id="{A93F281E-CDFD-41A4-83CA-8FBFCC0D939E}"/>
                </a:ext>
              </a:extLst>
            </p:cNvPr>
            <p:cNvSpPr>
              <a:spLocks noChangeArrowheads="1"/>
            </p:cNvSpPr>
            <p:nvPr/>
          </p:nvSpPr>
          <p:spPr bwMode="auto">
            <a:xfrm>
              <a:off x="8416926" y="4486275"/>
              <a:ext cx="188913" cy="158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55" name="Rectangle 17">
              <a:extLst>
                <a:ext uri="{FF2B5EF4-FFF2-40B4-BE49-F238E27FC236}">
                  <a16:creationId xmlns:a16="http://schemas.microsoft.com/office/drawing/2014/main" id="{9DA37AB3-1CAB-4B69-9C56-219FBBE8F654}"/>
                </a:ext>
              </a:extLst>
            </p:cNvPr>
            <p:cNvSpPr>
              <a:spLocks noChangeArrowheads="1"/>
            </p:cNvSpPr>
            <p:nvPr/>
          </p:nvSpPr>
          <p:spPr bwMode="auto">
            <a:xfrm>
              <a:off x="8416926" y="4416425"/>
              <a:ext cx="139700" cy="158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56" name="Rectangle 18">
              <a:extLst>
                <a:ext uri="{FF2B5EF4-FFF2-40B4-BE49-F238E27FC236}">
                  <a16:creationId xmlns:a16="http://schemas.microsoft.com/office/drawing/2014/main" id="{9A2D7EDE-F08D-4D3C-8EA0-F5E1BAEB45C4}"/>
                </a:ext>
              </a:extLst>
            </p:cNvPr>
            <p:cNvSpPr>
              <a:spLocks noChangeArrowheads="1"/>
            </p:cNvSpPr>
            <p:nvPr/>
          </p:nvSpPr>
          <p:spPr bwMode="auto">
            <a:xfrm>
              <a:off x="8416926" y="4564063"/>
              <a:ext cx="139700" cy="174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57" name="Freeform 19">
              <a:extLst>
                <a:ext uri="{FF2B5EF4-FFF2-40B4-BE49-F238E27FC236}">
                  <a16:creationId xmlns:a16="http://schemas.microsoft.com/office/drawing/2014/main" id="{86E30DBC-0D80-4D72-BCDF-237FD28F8228}"/>
                </a:ext>
              </a:extLst>
            </p:cNvPr>
            <p:cNvSpPr>
              <a:spLocks/>
            </p:cNvSpPr>
            <p:nvPr/>
          </p:nvSpPr>
          <p:spPr bwMode="auto">
            <a:xfrm>
              <a:off x="8629651" y="4513263"/>
              <a:ext cx="247650" cy="127000"/>
            </a:xfrm>
            <a:custGeom>
              <a:avLst/>
              <a:gdLst>
                <a:gd name="T0" fmla="*/ 295 w 561"/>
                <a:gd name="T1" fmla="*/ 289 h 289"/>
                <a:gd name="T2" fmla="*/ 61 w 561"/>
                <a:gd name="T3" fmla="*/ 157 h 289"/>
                <a:gd name="T4" fmla="*/ 34 w 561"/>
                <a:gd name="T5" fmla="*/ 172 h 289"/>
                <a:gd name="T6" fmla="*/ 23 w 561"/>
                <a:gd name="T7" fmla="*/ 175 h 289"/>
                <a:gd name="T8" fmla="*/ 7 w 561"/>
                <a:gd name="T9" fmla="*/ 168 h 289"/>
                <a:gd name="T10" fmla="*/ 0 w 561"/>
                <a:gd name="T11" fmla="*/ 152 h 289"/>
                <a:gd name="T12" fmla="*/ 1 w 561"/>
                <a:gd name="T13" fmla="*/ 23 h 289"/>
                <a:gd name="T14" fmla="*/ 23 w 561"/>
                <a:gd name="T15" fmla="*/ 0 h 289"/>
                <a:gd name="T16" fmla="*/ 35 w 561"/>
                <a:gd name="T17" fmla="*/ 3 h 289"/>
                <a:gd name="T18" fmla="*/ 148 w 561"/>
                <a:gd name="T19" fmla="*/ 68 h 289"/>
                <a:gd name="T20" fmla="*/ 160 w 561"/>
                <a:gd name="T21" fmla="*/ 88 h 289"/>
                <a:gd name="T22" fmla="*/ 148 w 561"/>
                <a:gd name="T23" fmla="*/ 108 h 289"/>
                <a:gd name="T24" fmla="*/ 116 w 561"/>
                <a:gd name="T25" fmla="*/ 126 h 289"/>
                <a:gd name="T26" fmla="*/ 295 w 561"/>
                <a:gd name="T27" fmla="*/ 225 h 289"/>
                <a:gd name="T28" fmla="*/ 495 w 561"/>
                <a:gd name="T29" fmla="*/ 97 h 289"/>
                <a:gd name="T30" fmla="*/ 525 w 561"/>
                <a:gd name="T31" fmla="*/ 77 h 289"/>
                <a:gd name="T32" fmla="*/ 537 w 561"/>
                <a:gd name="T33" fmla="*/ 80 h 289"/>
                <a:gd name="T34" fmla="*/ 554 w 561"/>
                <a:gd name="T35" fmla="*/ 121 h 289"/>
                <a:gd name="T36" fmla="*/ 295 w 561"/>
                <a:gd name="T37" fmla="*/ 289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61" h="289">
                  <a:moveTo>
                    <a:pt x="295" y="289"/>
                  </a:moveTo>
                  <a:cubicBezTo>
                    <a:pt x="200" y="289"/>
                    <a:pt x="111" y="239"/>
                    <a:pt x="61" y="157"/>
                  </a:cubicBezTo>
                  <a:cubicBezTo>
                    <a:pt x="47" y="165"/>
                    <a:pt x="36" y="171"/>
                    <a:pt x="34" y="172"/>
                  </a:cubicBezTo>
                  <a:cubicBezTo>
                    <a:pt x="31" y="174"/>
                    <a:pt x="27" y="175"/>
                    <a:pt x="23" y="175"/>
                  </a:cubicBezTo>
                  <a:cubicBezTo>
                    <a:pt x="17" y="175"/>
                    <a:pt x="11" y="172"/>
                    <a:pt x="7" y="168"/>
                  </a:cubicBezTo>
                  <a:cubicBezTo>
                    <a:pt x="2" y="164"/>
                    <a:pt x="0" y="158"/>
                    <a:pt x="0" y="152"/>
                  </a:cubicBezTo>
                  <a:cubicBezTo>
                    <a:pt x="0" y="140"/>
                    <a:pt x="0" y="29"/>
                    <a:pt x="1" y="23"/>
                  </a:cubicBezTo>
                  <a:cubicBezTo>
                    <a:pt x="1" y="10"/>
                    <a:pt x="11" y="0"/>
                    <a:pt x="23" y="0"/>
                  </a:cubicBezTo>
                  <a:cubicBezTo>
                    <a:pt x="27" y="0"/>
                    <a:pt x="32" y="1"/>
                    <a:pt x="35" y="3"/>
                  </a:cubicBezTo>
                  <a:cubicBezTo>
                    <a:pt x="37" y="4"/>
                    <a:pt x="145" y="66"/>
                    <a:pt x="148" y="68"/>
                  </a:cubicBezTo>
                  <a:cubicBezTo>
                    <a:pt x="155" y="73"/>
                    <a:pt x="160" y="80"/>
                    <a:pt x="160" y="88"/>
                  </a:cubicBezTo>
                  <a:cubicBezTo>
                    <a:pt x="160" y="96"/>
                    <a:pt x="155" y="104"/>
                    <a:pt x="148" y="108"/>
                  </a:cubicBezTo>
                  <a:cubicBezTo>
                    <a:pt x="145" y="110"/>
                    <a:pt x="129" y="119"/>
                    <a:pt x="116" y="126"/>
                  </a:cubicBezTo>
                  <a:cubicBezTo>
                    <a:pt x="156" y="188"/>
                    <a:pt x="223" y="225"/>
                    <a:pt x="295" y="225"/>
                  </a:cubicBezTo>
                  <a:cubicBezTo>
                    <a:pt x="385" y="225"/>
                    <a:pt x="463" y="175"/>
                    <a:pt x="495" y="97"/>
                  </a:cubicBezTo>
                  <a:cubicBezTo>
                    <a:pt x="500" y="85"/>
                    <a:pt x="512" y="77"/>
                    <a:pt x="525" y="77"/>
                  </a:cubicBezTo>
                  <a:cubicBezTo>
                    <a:pt x="529" y="77"/>
                    <a:pt x="533" y="78"/>
                    <a:pt x="537" y="80"/>
                  </a:cubicBezTo>
                  <a:cubicBezTo>
                    <a:pt x="553" y="86"/>
                    <a:pt x="561" y="105"/>
                    <a:pt x="554" y="121"/>
                  </a:cubicBezTo>
                  <a:cubicBezTo>
                    <a:pt x="512" y="223"/>
                    <a:pt x="411" y="289"/>
                    <a:pt x="295" y="28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58" name="Freeform 20">
              <a:extLst>
                <a:ext uri="{FF2B5EF4-FFF2-40B4-BE49-F238E27FC236}">
                  <a16:creationId xmlns:a16="http://schemas.microsoft.com/office/drawing/2014/main" id="{FAEE1CAF-08FC-4C32-8A0B-BB2BE96A82B1}"/>
                </a:ext>
              </a:extLst>
            </p:cNvPr>
            <p:cNvSpPr>
              <a:spLocks/>
            </p:cNvSpPr>
            <p:nvPr/>
          </p:nvSpPr>
          <p:spPr bwMode="auto">
            <a:xfrm>
              <a:off x="8643938" y="4391025"/>
              <a:ext cx="250825" cy="128588"/>
            </a:xfrm>
            <a:custGeom>
              <a:avLst/>
              <a:gdLst>
                <a:gd name="T0" fmla="*/ 544 w 567"/>
                <a:gd name="T1" fmla="*/ 289 h 289"/>
                <a:gd name="T2" fmla="*/ 533 w 567"/>
                <a:gd name="T3" fmla="*/ 286 h 289"/>
                <a:gd name="T4" fmla="*/ 419 w 567"/>
                <a:gd name="T5" fmla="*/ 222 h 289"/>
                <a:gd name="T6" fmla="*/ 407 w 567"/>
                <a:gd name="T7" fmla="*/ 202 h 289"/>
                <a:gd name="T8" fmla="*/ 419 w 567"/>
                <a:gd name="T9" fmla="*/ 182 h 289"/>
                <a:gd name="T10" fmla="*/ 448 w 567"/>
                <a:gd name="T11" fmla="*/ 165 h 289"/>
                <a:gd name="T12" fmla="*/ 260 w 567"/>
                <a:gd name="T13" fmla="*/ 63 h 289"/>
                <a:gd name="T14" fmla="*/ 66 w 567"/>
                <a:gd name="T15" fmla="*/ 193 h 289"/>
                <a:gd name="T16" fmla="*/ 36 w 567"/>
                <a:gd name="T17" fmla="*/ 212 h 289"/>
                <a:gd name="T18" fmla="*/ 24 w 567"/>
                <a:gd name="T19" fmla="*/ 209 h 289"/>
                <a:gd name="T20" fmla="*/ 7 w 567"/>
                <a:gd name="T21" fmla="*/ 167 h 289"/>
                <a:gd name="T22" fmla="*/ 260 w 567"/>
                <a:gd name="T23" fmla="*/ 0 h 289"/>
                <a:gd name="T24" fmla="*/ 503 w 567"/>
                <a:gd name="T25" fmla="*/ 134 h 289"/>
                <a:gd name="T26" fmla="*/ 532 w 567"/>
                <a:gd name="T27" fmla="*/ 117 h 289"/>
                <a:gd name="T28" fmla="*/ 543 w 567"/>
                <a:gd name="T29" fmla="*/ 114 h 289"/>
                <a:gd name="T30" fmla="*/ 566 w 567"/>
                <a:gd name="T31" fmla="*/ 137 h 289"/>
                <a:gd name="T32" fmla="*/ 567 w 567"/>
                <a:gd name="T33" fmla="*/ 266 h 289"/>
                <a:gd name="T34" fmla="*/ 560 w 567"/>
                <a:gd name="T35" fmla="*/ 282 h 289"/>
                <a:gd name="T36" fmla="*/ 544 w 567"/>
                <a:gd name="T37" fmla="*/ 289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67" h="289">
                  <a:moveTo>
                    <a:pt x="544" y="289"/>
                  </a:moveTo>
                  <a:cubicBezTo>
                    <a:pt x="540" y="289"/>
                    <a:pt x="536" y="288"/>
                    <a:pt x="533" y="286"/>
                  </a:cubicBezTo>
                  <a:cubicBezTo>
                    <a:pt x="527" y="283"/>
                    <a:pt x="426" y="226"/>
                    <a:pt x="419" y="222"/>
                  </a:cubicBezTo>
                  <a:cubicBezTo>
                    <a:pt x="411" y="218"/>
                    <a:pt x="407" y="210"/>
                    <a:pt x="407" y="202"/>
                  </a:cubicBezTo>
                  <a:cubicBezTo>
                    <a:pt x="407" y="194"/>
                    <a:pt x="411" y="187"/>
                    <a:pt x="419" y="182"/>
                  </a:cubicBezTo>
                  <a:cubicBezTo>
                    <a:pt x="420" y="181"/>
                    <a:pt x="433" y="174"/>
                    <a:pt x="448" y="165"/>
                  </a:cubicBezTo>
                  <a:cubicBezTo>
                    <a:pt x="413" y="101"/>
                    <a:pt x="344" y="63"/>
                    <a:pt x="260" y="63"/>
                  </a:cubicBezTo>
                  <a:cubicBezTo>
                    <a:pt x="176" y="63"/>
                    <a:pt x="100" y="114"/>
                    <a:pt x="66" y="193"/>
                  </a:cubicBezTo>
                  <a:cubicBezTo>
                    <a:pt x="61" y="204"/>
                    <a:pt x="49" y="212"/>
                    <a:pt x="36" y="212"/>
                  </a:cubicBezTo>
                  <a:cubicBezTo>
                    <a:pt x="32" y="212"/>
                    <a:pt x="28" y="211"/>
                    <a:pt x="24" y="209"/>
                  </a:cubicBezTo>
                  <a:cubicBezTo>
                    <a:pt x="8" y="202"/>
                    <a:pt x="0" y="183"/>
                    <a:pt x="7" y="167"/>
                  </a:cubicBezTo>
                  <a:cubicBezTo>
                    <a:pt x="52" y="65"/>
                    <a:pt x="151" y="0"/>
                    <a:pt x="260" y="0"/>
                  </a:cubicBezTo>
                  <a:cubicBezTo>
                    <a:pt x="367" y="0"/>
                    <a:pt x="457" y="49"/>
                    <a:pt x="503" y="134"/>
                  </a:cubicBezTo>
                  <a:cubicBezTo>
                    <a:pt x="519" y="125"/>
                    <a:pt x="530" y="118"/>
                    <a:pt x="532" y="117"/>
                  </a:cubicBezTo>
                  <a:cubicBezTo>
                    <a:pt x="535" y="115"/>
                    <a:pt x="539" y="114"/>
                    <a:pt x="543" y="114"/>
                  </a:cubicBezTo>
                  <a:cubicBezTo>
                    <a:pt x="556" y="114"/>
                    <a:pt x="566" y="124"/>
                    <a:pt x="566" y="137"/>
                  </a:cubicBezTo>
                  <a:cubicBezTo>
                    <a:pt x="566" y="143"/>
                    <a:pt x="567" y="254"/>
                    <a:pt x="567" y="266"/>
                  </a:cubicBezTo>
                  <a:cubicBezTo>
                    <a:pt x="567" y="272"/>
                    <a:pt x="564" y="278"/>
                    <a:pt x="560" y="282"/>
                  </a:cubicBezTo>
                  <a:cubicBezTo>
                    <a:pt x="556" y="286"/>
                    <a:pt x="550" y="289"/>
                    <a:pt x="544" y="28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59" name="Freeform 21">
              <a:extLst>
                <a:ext uri="{FF2B5EF4-FFF2-40B4-BE49-F238E27FC236}">
                  <a16:creationId xmlns:a16="http://schemas.microsoft.com/office/drawing/2014/main" id="{7D74C225-2C50-45BB-AB9E-A9CF67380805}"/>
                </a:ext>
              </a:extLst>
            </p:cNvPr>
            <p:cNvSpPr>
              <a:spLocks noEditPoints="1"/>
            </p:cNvSpPr>
            <p:nvPr/>
          </p:nvSpPr>
          <p:spPr bwMode="auto">
            <a:xfrm>
              <a:off x="8332788" y="4254500"/>
              <a:ext cx="430213" cy="531813"/>
            </a:xfrm>
            <a:custGeom>
              <a:avLst/>
              <a:gdLst>
                <a:gd name="T0" fmla="*/ 966 w 972"/>
                <a:gd name="T1" fmla="*/ 903 h 1202"/>
                <a:gd name="T2" fmla="*/ 900 w 972"/>
                <a:gd name="T3" fmla="*/ 896 h 1202"/>
                <a:gd name="T4" fmla="*/ 898 w 972"/>
                <a:gd name="T5" fmla="*/ 897 h 1202"/>
                <a:gd name="T6" fmla="*/ 898 w 972"/>
                <a:gd name="T7" fmla="*/ 1128 h 1202"/>
                <a:gd name="T8" fmla="*/ 74 w 972"/>
                <a:gd name="T9" fmla="*/ 1128 h 1202"/>
                <a:gd name="T10" fmla="*/ 74 w 972"/>
                <a:gd name="T11" fmla="*/ 290 h 1202"/>
                <a:gd name="T12" fmla="*/ 290 w 972"/>
                <a:gd name="T13" fmla="*/ 290 h 1202"/>
                <a:gd name="T14" fmla="*/ 290 w 972"/>
                <a:gd name="T15" fmla="*/ 73 h 1202"/>
                <a:gd name="T16" fmla="*/ 898 w 972"/>
                <a:gd name="T17" fmla="*/ 73 h 1202"/>
                <a:gd name="T18" fmla="*/ 898 w 972"/>
                <a:gd name="T19" fmla="*/ 284 h 1202"/>
                <a:gd name="T20" fmla="*/ 966 w 972"/>
                <a:gd name="T21" fmla="*/ 276 h 1202"/>
                <a:gd name="T22" fmla="*/ 972 w 972"/>
                <a:gd name="T23" fmla="*/ 276 h 1202"/>
                <a:gd name="T24" fmla="*/ 972 w 972"/>
                <a:gd name="T25" fmla="*/ 0 h 1202"/>
                <a:gd name="T26" fmla="*/ 257 w 972"/>
                <a:gd name="T27" fmla="*/ 0 h 1202"/>
                <a:gd name="T28" fmla="*/ 0 w 972"/>
                <a:gd name="T29" fmla="*/ 256 h 1202"/>
                <a:gd name="T30" fmla="*/ 0 w 972"/>
                <a:gd name="T31" fmla="*/ 1202 h 1202"/>
                <a:gd name="T32" fmla="*/ 972 w 972"/>
                <a:gd name="T33" fmla="*/ 1202 h 1202"/>
                <a:gd name="T34" fmla="*/ 972 w 972"/>
                <a:gd name="T35" fmla="*/ 903 h 1202"/>
                <a:gd name="T36" fmla="*/ 966 w 972"/>
                <a:gd name="T37" fmla="*/ 903 h 1202"/>
                <a:gd name="T38" fmla="*/ 253 w 972"/>
                <a:gd name="T39" fmla="*/ 107 h 1202"/>
                <a:gd name="T40" fmla="*/ 253 w 972"/>
                <a:gd name="T41" fmla="*/ 253 h 1202"/>
                <a:gd name="T42" fmla="*/ 107 w 972"/>
                <a:gd name="T43" fmla="*/ 253 h 1202"/>
                <a:gd name="T44" fmla="*/ 253 w 972"/>
                <a:gd name="T45" fmla="*/ 107 h 1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72" h="1202">
                  <a:moveTo>
                    <a:pt x="966" y="903"/>
                  </a:moveTo>
                  <a:cubicBezTo>
                    <a:pt x="944" y="903"/>
                    <a:pt x="921" y="901"/>
                    <a:pt x="900" y="896"/>
                  </a:cubicBezTo>
                  <a:cubicBezTo>
                    <a:pt x="898" y="897"/>
                    <a:pt x="898" y="897"/>
                    <a:pt x="898" y="897"/>
                  </a:cubicBezTo>
                  <a:cubicBezTo>
                    <a:pt x="898" y="1128"/>
                    <a:pt x="898" y="1128"/>
                    <a:pt x="898" y="1128"/>
                  </a:cubicBezTo>
                  <a:cubicBezTo>
                    <a:pt x="74" y="1128"/>
                    <a:pt x="74" y="1128"/>
                    <a:pt x="74" y="1128"/>
                  </a:cubicBezTo>
                  <a:cubicBezTo>
                    <a:pt x="74" y="290"/>
                    <a:pt x="74" y="290"/>
                    <a:pt x="74" y="290"/>
                  </a:cubicBezTo>
                  <a:cubicBezTo>
                    <a:pt x="290" y="290"/>
                    <a:pt x="290" y="290"/>
                    <a:pt x="290" y="290"/>
                  </a:cubicBezTo>
                  <a:cubicBezTo>
                    <a:pt x="290" y="73"/>
                    <a:pt x="290" y="73"/>
                    <a:pt x="290" y="73"/>
                  </a:cubicBezTo>
                  <a:cubicBezTo>
                    <a:pt x="898" y="73"/>
                    <a:pt x="898" y="73"/>
                    <a:pt x="898" y="73"/>
                  </a:cubicBezTo>
                  <a:cubicBezTo>
                    <a:pt x="898" y="284"/>
                    <a:pt x="898" y="284"/>
                    <a:pt x="898" y="284"/>
                  </a:cubicBezTo>
                  <a:cubicBezTo>
                    <a:pt x="920" y="279"/>
                    <a:pt x="943" y="276"/>
                    <a:pt x="966" y="276"/>
                  </a:cubicBezTo>
                  <a:cubicBezTo>
                    <a:pt x="968" y="276"/>
                    <a:pt x="970" y="276"/>
                    <a:pt x="972" y="276"/>
                  </a:cubicBezTo>
                  <a:cubicBezTo>
                    <a:pt x="972" y="0"/>
                    <a:pt x="972" y="0"/>
                    <a:pt x="972" y="0"/>
                  </a:cubicBezTo>
                  <a:cubicBezTo>
                    <a:pt x="257" y="0"/>
                    <a:pt x="257" y="0"/>
                    <a:pt x="257" y="0"/>
                  </a:cubicBezTo>
                  <a:cubicBezTo>
                    <a:pt x="0" y="256"/>
                    <a:pt x="0" y="256"/>
                    <a:pt x="0" y="256"/>
                  </a:cubicBezTo>
                  <a:cubicBezTo>
                    <a:pt x="0" y="1202"/>
                    <a:pt x="0" y="1202"/>
                    <a:pt x="0" y="1202"/>
                  </a:cubicBezTo>
                  <a:cubicBezTo>
                    <a:pt x="972" y="1202"/>
                    <a:pt x="972" y="1202"/>
                    <a:pt x="972" y="1202"/>
                  </a:cubicBezTo>
                  <a:cubicBezTo>
                    <a:pt x="972" y="903"/>
                    <a:pt x="972" y="903"/>
                    <a:pt x="972" y="903"/>
                  </a:cubicBezTo>
                  <a:cubicBezTo>
                    <a:pt x="970" y="903"/>
                    <a:pt x="968" y="903"/>
                    <a:pt x="966" y="903"/>
                  </a:cubicBezTo>
                  <a:close/>
                  <a:moveTo>
                    <a:pt x="253" y="107"/>
                  </a:moveTo>
                  <a:cubicBezTo>
                    <a:pt x="253" y="253"/>
                    <a:pt x="253" y="253"/>
                    <a:pt x="253" y="253"/>
                  </a:cubicBezTo>
                  <a:cubicBezTo>
                    <a:pt x="107" y="253"/>
                    <a:pt x="107" y="253"/>
                    <a:pt x="107" y="253"/>
                  </a:cubicBezTo>
                  <a:lnTo>
                    <a:pt x="253" y="10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grpSp>
      <p:sp>
        <p:nvSpPr>
          <p:cNvPr id="60" name="Title 1">
            <a:extLst>
              <a:ext uri="{FF2B5EF4-FFF2-40B4-BE49-F238E27FC236}">
                <a16:creationId xmlns:a16="http://schemas.microsoft.com/office/drawing/2014/main" id="{30230B42-19A9-4E35-92B4-6C823BEA699F}"/>
              </a:ext>
            </a:extLst>
          </p:cNvPr>
          <p:cNvSpPr txBox="1">
            <a:spLocks/>
          </p:cNvSpPr>
          <p:nvPr/>
        </p:nvSpPr>
        <p:spPr>
          <a:xfrm>
            <a:off x="0" y="0"/>
            <a:ext cx="9144000" cy="910221"/>
          </a:xfrm>
          <a:prstGeom prst="rect">
            <a:avLst/>
          </a:prstGeom>
          <a:gradFill rotWithShape="1">
            <a:gsLst>
              <a:gs pos="0">
                <a:srgbClr val="BB2326">
                  <a:satMod val="103000"/>
                  <a:lumMod val="102000"/>
                  <a:tint val="94000"/>
                </a:srgbClr>
              </a:gs>
              <a:gs pos="50000">
                <a:srgbClr val="BB2326">
                  <a:satMod val="110000"/>
                  <a:lumMod val="100000"/>
                  <a:shade val="100000"/>
                </a:srgbClr>
              </a:gs>
              <a:gs pos="100000">
                <a:srgbClr val="BB2326">
                  <a:lumMod val="99000"/>
                  <a:satMod val="120000"/>
                  <a:shade val="78000"/>
                </a:srgbClr>
              </a:gs>
            </a:gsLst>
            <a:lin ang="5400000" scaled="0"/>
          </a:gradFill>
          <a:ln w="6350" cap="flat" cmpd="sng" algn="ctr">
            <a:solidFill>
              <a:srgbClr val="BB2326"/>
            </a:solidFill>
            <a:prstDash val="solid"/>
            <a:miter lim="800000"/>
          </a:ln>
          <a:effectLst/>
        </p:spPr>
        <p:txBody>
          <a:bodyPr/>
          <a:lstStyle/>
          <a:p>
            <a:pPr lvl="0" algn="ctr" fontAlgn="auto">
              <a:spcBef>
                <a:spcPts val="0"/>
              </a:spcBef>
              <a:spcAft>
                <a:spcPts val="0"/>
              </a:spcAft>
              <a:defRPr/>
            </a:pPr>
            <a:r>
              <a:rPr lang="tr-TR" sz="4000" b="1" kern="0" dirty="0">
                <a:solidFill>
                  <a:prstClr val="white"/>
                </a:solidFill>
                <a:latin typeface="calibri"/>
              </a:rPr>
              <a:t>Ali </a:t>
            </a:r>
            <a:r>
              <a:rPr lang="tr-TR" sz="4000" b="1" kern="0" dirty="0" err="1">
                <a:solidFill>
                  <a:prstClr val="white"/>
                </a:solidFill>
                <a:latin typeface="calibri"/>
              </a:rPr>
              <a:t>Öztaylan</a:t>
            </a:r>
            <a:r>
              <a:rPr lang="tr-TR" sz="4000" b="1" kern="0" dirty="0">
                <a:solidFill>
                  <a:prstClr val="white"/>
                </a:solidFill>
                <a:latin typeface="calibri"/>
              </a:rPr>
              <a:t> Anadolu İmam Hatip Lisesi</a:t>
            </a:r>
            <a:endParaRPr lang="id-ID" sz="4000" kern="0" dirty="0">
              <a:solidFill>
                <a:prstClr val="white"/>
              </a:solidFill>
              <a:latin typeface="calibri"/>
            </a:endParaRPr>
          </a:p>
        </p:txBody>
      </p:sp>
      <p:sp>
        <p:nvSpPr>
          <p:cNvPr id="61" name="TextBox 92">
            <a:extLst>
              <a:ext uri="{FF2B5EF4-FFF2-40B4-BE49-F238E27FC236}">
                <a16:creationId xmlns:a16="http://schemas.microsoft.com/office/drawing/2014/main" id="{800B1100-3523-4F93-A8EB-7393DEC03669}"/>
              </a:ext>
            </a:extLst>
          </p:cNvPr>
          <p:cNvSpPr txBox="1"/>
          <p:nvPr/>
        </p:nvSpPr>
        <p:spPr>
          <a:xfrm>
            <a:off x="974740" y="1066200"/>
            <a:ext cx="7593617" cy="461665"/>
          </a:xfrm>
          <a:prstGeom prst="rect">
            <a:avLst/>
          </a:prstGeom>
          <a:noFill/>
        </p:spPr>
        <p:txBody>
          <a:bodyPr wrap="none" rtlCol="0">
            <a:spAutoFit/>
          </a:bodyPr>
          <a:lstStyle/>
          <a:p>
            <a:pPr algn="ctr" defTabSz="914400" eaLnBrk="1" fontAlgn="auto" hangingPunct="1">
              <a:spcBef>
                <a:spcPts val="0"/>
              </a:spcBef>
              <a:spcAft>
                <a:spcPts val="0"/>
              </a:spcAft>
            </a:pPr>
            <a:r>
              <a:rPr lang="tr-TR" sz="2400" b="1" dirty="0" smtClean="0">
                <a:effectLst>
                  <a:outerShdw blurRad="38100" dist="38100" dir="2700000" algn="tl">
                    <a:srgbClr val="000000">
                      <a:alpha val="43137"/>
                    </a:srgbClr>
                  </a:outerShdw>
                </a:effectLst>
                <a:latin typeface="+mn-lt"/>
              </a:rPr>
              <a:t>2021 Yılı YKS Sonucu Oluşan TYT ve AYT Puan Ortalamaları</a:t>
            </a:r>
            <a:endParaRPr lang="id-ID" sz="2400" b="1" dirty="0">
              <a:effectLst>
                <a:outerShdw blurRad="38100" dist="38100" dir="2700000" algn="tl">
                  <a:srgbClr val="000000">
                    <a:alpha val="43137"/>
                  </a:srgbClr>
                </a:outerShdw>
              </a:effectLst>
              <a:latin typeface="+mn-lt"/>
            </a:endParaRPr>
          </a:p>
        </p:txBody>
      </p:sp>
    </p:spTree>
    <p:custDataLst>
      <p:tags r:id="rId1"/>
    </p:custDataLst>
    <p:extLst>
      <p:ext uri="{BB962C8B-B14F-4D97-AF65-F5344CB8AC3E}">
        <p14:creationId xmlns:p14="http://schemas.microsoft.com/office/powerpoint/2010/main" val="3375594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up)">
                                      <p:cBhvr>
                                        <p:cTn id="7" dur="500"/>
                                        <p:tgtEl>
                                          <p:spTgt spid="19"/>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up)">
                                      <p:cBhvr>
                                        <p:cTn id="10" dur="500"/>
                                        <p:tgtEl>
                                          <p:spTgt spid="18"/>
                                        </p:tgtEl>
                                      </p:cBhvr>
                                    </p:animEffect>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wipe(up)">
                                      <p:cBhvr>
                                        <p:cTn id="14" dur="500"/>
                                        <p:tgtEl>
                                          <p:spTgt spid="20"/>
                                        </p:tgtEl>
                                      </p:cBhvr>
                                    </p:animEffect>
                                  </p:childTnLst>
                                </p:cTn>
                              </p:par>
                              <p:par>
                                <p:cTn id="15" presetID="22" presetClass="entr" presetSubtype="1"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up)">
                                      <p:cBhvr>
                                        <p:cTn id="17" dur="500"/>
                                        <p:tgtEl>
                                          <p:spTgt spid="21"/>
                                        </p:tgtEl>
                                      </p:cBhvr>
                                    </p:animEffect>
                                  </p:childTnLst>
                                </p:cTn>
                              </p:par>
                              <p:par>
                                <p:cTn id="18" presetID="22" presetClass="entr" presetSubtype="1" fill="hold" grpId="0" nodeType="with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up)">
                                      <p:cBhvr>
                                        <p:cTn id="20" dur="500"/>
                                        <p:tgtEl>
                                          <p:spTgt spid="22"/>
                                        </p:tgtEl>
                                      </p:cBhvr>
                                    </p:animEffect>
                                  </p:childTnLst>
                                </p:cTn>
                              </p:par>
                              <p:par>
                                <p:cTn id="21" presetID="22" presetClass="entr" presetSubtype="1" fill="hold" grpId="0" nodeType="with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wipe(up)">
                                      <p:cBhvr>
                                        <p:cTn id="23" dur="500"/>
                                        <p:tgtEl>
                                          <p:spTgt spid="23"/>
                                        </p:tgtEl>
                                      </p:cBhvr>
                                    </p:animEffect>
                                  </p:childTnLst>
                                </p:cTn>
                              </p:par>
                              <p:par>
                                <p:cTn id="24" presetID="22" presetClass="entr" presetSubtype="1" fill="hold" grpId="0" nodeType="with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wipe(up)">
                                      <p:cBhvr>
                                        <p:cTn id="26" dur="500"/>
                                        <p:tgtEl>
                                          <p:spTgt spid="24"/>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fade">
                                      <p:cBhvr>
                                        <p:cTn id="29" dur="500"/>
                                        <p:tgtEl>
                                          <p:spTgt spid="42"/>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43"/>
                                        </p:tgtEl>
                                        <p:attrNameLst>
                                          <p:attrName>style.visibility</p:attrName>
                                        </p:attrNameLst>
                                      </p:cBhvr>
                                      <p:to>
                                        <p:strVal val="visible"/>
                                      </p:to>
                                    </p:set>
                                    <p:animEffect transition="in" filter="fade">
                                      <p:cBhvr>
                                        <p:cTn id="32" dur="500"/>
                                        <p:tgtEl>
                                          <p:spTgt spid="43"/>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500"/>
                                        <p:tgtEl>
                                          <p:spTgt spid="44"/>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45"/>
                                        </p:tgtEl>
                                        <p:attrNameLst>
                                          <p:attrName>style.visibility</p:attrName>
                                        </p:attrNameLst>
                                      </p:cBhvr>
                                      <p:to>
                                        <p:strVal val="visible"/>
                                      </p:to>
                                    </p:set>
                                    <p:animEffect transition="in" filter="fade">
                                      <p:cBhvr>
                                        <p:cTn id="38" dur="500"/>
                                        <p:tgtEl>
                                          <p:spTgt spid="45"/>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fade">
                                      <p:cBhvr>
                                        <p:cTn id="41" dur="500"/>
                                        <p:tgtEl>
                                          <p:spTgt spid="50"/>
                                        </p:tgtEl>
                                      </p:cBhvr>
                                    </p:animEffect>
                                  </p:childTnLst>
                                </p:cTn>
                              </p:par>
                            </p:childTnLst>
                          </p:cTn>
                        </p:par>
                        <p:par>
                          <p:cTn id="42" fill="hold">
                            <p:stCondLst>
                              <p:cond delay="1000"/>
                            </p:stCondLst>
                            <p:childTnLst>
                              <p:par>
                                <p:cTn id="43" presetID="22" presetClass="entr" presetSubtype="8"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par>
                                <p:cTn id="46" presetID="22" presetClass="entr" presetSubtype="8" fill="hold" nodeType="withEffect">
                                  <p:stCondLst>
                                    <p:cond delay="0"/>
                                  </p:stCondLst>
                                  <p:childTnLst>
                                    <p:set>
                                      <p:cBhvr>
                                        <p:cTn id="47" dur="1" fill="hold">
                                          <p:stCondLst>
                                            <p:cond delay="0"/>
                                          </p:stCondLst>
                                        </p:cTn>
                                        <p:tgtEl>
                                          <p:spTgt spid="6"/>
                                        </p:tgtEl>
                                        <p:attrNameLst>
                                          <p:attrName>style.visibility</p:attrName>
                                        </p:attrNameLst>
                                      </p:cBhvr>
                                      <p:to>
                                        <p:strVal val="visible"/>
                                      </p:to>
                                    </p:set>
                                    <p:animEffect transition="in" filter="wipe(left)">
                                      <p:cBhvr>
                                        <p:cTn id="48" dur="500"/>
                                        <p:tgtEl>
                                          <p:spTgt spid="6"/>
                                        </p:tgtEl>
                                      </p:cBhvr>
                                    </p:animEffect>
                                  </p:childTnLst>
                                </p:cTn>
                              </p:par>
                              <p:par>
                                <p:cTn id="49" presetID="22" presetClass="entr" presetSubtype="8" fill="hold" nodeType="with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wipe(left)">
                                      <p:cBhvr>
                                        <p:cTn id="51" dur="500"/>
                                        <p:tgtEl>
                                          <p:spTgt spid="9"/>
                                        </p:tgtEl>
                                      </p:cBhvr>
                                    </p:animEffect>
                                  </p:childTnLst>
                                </p:cTn>
                              </p:par>
                              <p:par>
                                <p:cTn id="52" presetID="22" presetClass="entr" presetSubtype="8" fill="hold" nodeType="with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500"/>
                                        <p:tgtEl>
                                          <p:spTgt spid="12"/>
                                        </p:tgtEl>
                                      </p:cBhvr>
                                    </p:animEffect>
                                  </p:childTnLst>
                                </p:cTn>
                              </p:par>
                              <p:par>
                                <p:cTn id="55" presetID="22" presetClass="entr" presetSubtype="8" fill="hold" nodeType="with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1500"/>
                            </p:stCondLst>
                            <p:childTnLst>
                              <p:par>
                                <p:cTn id="59" presetID="10" presetClass="entr" presetSubtype="0" fill="hold" grpId="0"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fade">
                                      <p:cBhvr>
                                        <p:cTn id="61" dur="500"/>
                                        <p:tgtEl>
                                          <p:spTgt spid="46"/>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500"/>
                                        <p:tgtEl>
                                          <p:spTgt spid="47"/>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48"/>
                                        </p:tgtEl>
                                        <p:attrNameLst>
                                          <p:attrName>style.visibility</p:attrName>
                                        </p:attrNameLst>
                                      </p:cBhvr>
                                      <p:to>
                                        <p:strVal val="visible"/>
                                      </p:to>
                                    </p:set>
                                    <p:animEffect transition="in" filter="fade">
                                      <p:cBhvr>
                                        <p:cTn id="67" dur="500"/>
                                        <p:tgtEl>
                                          <p:spTgt spid="48"/>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49"/>
                                        </p:tgtEl>
                                        <p:attrNameLst>
                                          <p:attrName>style.visibility</p:attrName>
                                        </p:attrNameLst>
                                      </p:cBhvr>
                                      <p:to>
                                        <p:strVal val="visible"/>
                                      </p:to>
                                    </p:set>
                                    <p:animEffect transition="in" filter="fade">
                                      <p:cBhvr>
                                        <p:cTn id="70" dur="500"/>
                                        <p:tgtEl>
                                          <p:spTgt spid="49"/>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fade">
                                      <p:cBhvr>
                                        <p:cTn id="73" dur="500"/>
                                        <p:tgtEl>
                                          <p:spTgt spid="51"/>
                                        </p:tgtEl>
                                      </p:cBhvr>
                                    </p:animEffect>
                                  </p:childTnLst>
                                </p:cTn>
                              </p:par>
                            </p:childTnLst>
                          </p:cTn>
                        </p:par>
                        <p:par>
                          <p:cTn id="74" fill="hold">
                            <p:stCondLst>
                              <p:cond delay="2000"/>
                            </p:stCondLst>
                            <p:childTnLst>
                              <p:par>
                                <p:cTn id="75" presetID="53" presetClass="entr" presetSubtype="16" fill="hold" grpId="0" nodeType="afterEffect">
                                  <p:stCondLst>
                                    <p:cond delay="0"/>
                                  </p:stCondLst>
                                  <p:childTnLst>
                                    <p:set>
                                      <p:cBhvr>
                                        <p:cTn id="76" dur="1" fill="hold">
                                          <p:stCondLst>
                                            <p:cond delay="0"/>
                                          </p:stCondLst>
                                        </p:cTn>
                                        <p:tgtEl>
                                          <p:spTgt spid="29"/>
                                        </p:tgtEl>
                                        <p:attrNameLst>
                                          <p:attrName>style.visibility</p:attrName>
                                        </p:attrNameLst>
                                      </p:cBhvr>
                                      <p:to>
                                        <p:strVal val="visible"/>
                                      </p:to>
                                    </p:set>
                                    <p:anim calcmode="lin" valueType="num">
                                      <p:cBhvr>
                                        <p:cTn id="77" dur="500" fill="hold"/>
                                        <p:tgtEl>
                                          <p:spTgt spid="29"/>
                                        </p:tgtEl>
                                        <p:attrNameLst>
                                          <p:attrName>ppt_w</p:attrName>
                                        </p:attrNameLst>
                                      </p:cBhvr>
                                      <p:tavLst>
                                        <p:tav tm="0">
                                          <p:val>
                                            <p:fltVal val="0"/>
                                          </p:val>
                                        </p:tav>
                                        <p:tav tm="100000">
                                          <p:val>
                                            <p:strVal val="#ppt_w"/>
                                          </p:val>
                                        </p:tav>
                                      </p:tavLst>
                                    </p:anim>
                                    <p:anim calcmode="lin" valueType="num">
                                      <p:cBhvr>
                                        <p:cTn id="78" dur="500" fill="hold"/>
                                        <p:tgtEl>
                                          <p:spTgt spid="29"/>
                                        </p:tgtEl>
                                        <p:attrNameLst>
                                          <p:attrName>ppt_h</p:attrName>
                                        </p:attrNameLst>
                                      </p:cBhvr>
                                      <p:tavLst>
                                        <p:tav tm="0">
                                          <p:val>
                                            <p:fltVal val="0"/>
                                          </p:val>
                                        </p:tav>
                                        <p:tav tm="100000">
                                          <p:val>
                                            <p:strVal val="#ppt_h"/>
                                          </p:val>
                                        </p:tav>
                                      </p:tavLst>
                                    </p:anim>
                                    <p:animEffect transition="in" filter="fade">
                                      <p:cBhvr>
                                        <p:cTn id="79" dur="500"/>
                                        <p:tgtEl>
                                          <p:spTgt spid="29"/>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7"/>
                                        </p:tgtEl>
                                        <p:attrNameLst>
                                          <p:attrName>style.visibility</p:attrName>
                                        </p:attrNameLst>
                                      </p:cBhvr>
                                      <p:to>
                                        <p:strVal val="visible"/>
                                      </p:to>
                                    </p:set>
                                    <p:anim calcmode="lin" valueType="num">
                                      <p:cBhvr>
                                        <p:cTn id="82" dur="500" fill="hold"/>
                                        <p:tgtEl>
                                          <p:spTgt spid="37"/>
                                        </p:tgtEl>
                                        <p:attrNameLst>
                                          <p:attrName>ppt_w</p:attrName>
                                        </p:attrNameLst>
                                      </p:cBhvr>
                                      <p:tavLst>
                                        <p:tav tm="0">
                                          <p:val>
                                            <p:fltVal val="0"/>
                                          </p:val>
                                        </p:tav>
                                        <p:tav tm="100000">
                                          <p:val>
                                            <p:strVal val="#ppt_w"/>
                                          </p:val>
                                        </p:tav>
                                      </p:tavLst>
                                    </p:anim>
                                    <p:anim calcmode="lin" valueType="num">
                                      <p:cBhvr>
                                        <p:cTn id="83" dur="500" fill="hold"/>
                                        <p:tgtEl>
                                          <p:spTgt spid="37"/>
                                        </p:tgtEl>
                                        <p:attrNameLst>
                                          <p:attrName>ppt_h</p:attrName>
                                        </p:attrNameLst>
                                      </p:cBhvr>
                                      <p:tavLst>
                                        <p:tav tm="0">
                                          <p:val>
                                            <p:fltVal val="0"/>
                                          </p:val>
                                        </p:tav>
                                        <p:tav tm="100000">
                                          <p:val>
                                            <p:strVal val="#ppt_h"/>
                                          </p:val>
                                        </p:tav>
                                      </p:tavLst>
                                    </p:anim>
                                    <p:animEffect transition="in" filter="fade">
                                      <p:cBhvr>
                                        <p:cTn id="84" dur="500"/>
                                        <p:tgtEl>
                                          <p:spTgt spid="37"/>
                                        </p:tgtEl>
                                      </p:cBhvr>
                                    </p:animEffect>
                                  </p:childTnLst>
                                </p:cTn>
                              </p:par>
                              <p:par>
                                <p:cTn id="85" presetID="53" presetClass="entr" presetSubtype="16" fill="hold" nodeType="with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53" presetClass="entr" presetSubtype="16" fill="hold" nodeType="withEffect">
                                  <p:stCondLst>
                                    <p:cond delay="0"/>
                                  </p:stCondLst>
                                  <p:childTnLst>
                                    <p:set>
                                      <p:cBhvr>
                                        <p:cTn id="91" dur="1" fill="hold">
                                          <p:stCondLst>
                                            <p:cond delay="0"/>
                                          </p:stCondLst>
                                        </p:cTn>
                                        <p:tgtEl>
                                          <p:spTgt spid="38"/>
                                        </p:tgtEl>
                                        <p:attrNameLst>
                                          <p:attrName>style.visibility</p:attrName>
                                        </p:attrNameLst>
                                      </p:cBhvr>
                                      <p:to>
                                        <p:strVal val="visible"/>
                                      </p:to>
                                    </p:set>
                                    <p:anim calcmode="lin" valueType="num">
                                      <p:cBhvr>
                                        <p:cTn id="92" dur="500" fill="hold"/>
                                        <p:tgtEl>
                                          <p:spTgt spid="38"/>
                                        </p:tgtEl>
                                        <p:attrNameLst>
                                          <p:attrName>ppt_w</p:attrName>
                                        </p:attrNameLst>
                                      </p:cBhvr>
                                      <p:tavLst>
                                        <p:tav tm="0">
                                          <p:val>
                                            <p:fltVal val="0"/>
                                          </p:val>
                                        </p:tav>
                                        <p:tav tm="100000">
                                          <p:val>
                                            <p:strVal val="#ppt_w"/>
                                          </p:val>
                                        </p:tav>
                                      </p:tavLst>
                                    </p:anim>
                                    <p:anim calcmode="lin" valueType="num">
                                      <p:cBhvr>
                                        <p:cTn id="93" dur="500" fill="hold"/>
                                        <p:tgtEl>
                                          <p:spTgt spid="38"/>
                                        </p:tgtEl>
                                        <p:attrNameLst>
                                          <p:attrName>ppt_h</p:attrName>
                                        </p:attrNameLst>
                                      </p:cBhvr>
                                      <p:tavLst>
                                        <p:tav tm="0">
                                          <p:val>
                                            <p:fltVal val="0"/>
                                          </p:val>
                                        </p:tav>
                                        <p:tav tm="100000">
                                          <p:val>
                                            <p:strVal val="#ppt_h"/>
                                          </p:val>
                                        </p:tav>
                                      </p:tavLst>
                                    </p:anim>
                                    <p:animEffect transition="in" filter="fade">
                                      <p:cBhvr>
                                        <p:cTn id="94" dur="500"/>
                                        <p:tgtEl>
                                          <p:spTgt spid="38"/>
                                        </p:tgtEl>
                                      </p:cBhvr>
                                    </p:animEffect>
                                  </p:childTnLst>
                                </p:cTn>
                              </p:par>
                              <p:par>
                                <p:cTn id="95" presetID="53" presetClass="entr" presetSubtype="16" fill="hold" nodeType="withEffect">
                                  <p:stCondLst>
                                    <p:cond delay="0"/>
                                  </p:stCondLst>
                                  <p:childTnLst>
                                    <p:set>
                                      <p:cBhvr>
                                        <p:cTn id="96" dur="1" fill="hold">
                                          <p:stCondLst>
                                            <p:cond delay="0"/>
                                          </p:stCondLst>
                                        </p:cTn>
                                        <p:tgtEl>
                                          <p:spTgt spid="53"/>
                                        </p:tgtEl>
                                        <p:attrNameLst>
                                          <p:attrName>style.visibility</p:attrName>
                                        </p:attrNameLst>
                                      </p:cBhvr>
                                      <p:to>
                                        <p:strVal val="visible"/>
                                      </p:to>
                                    </p:set>
                                    <p:anim calcmode="lin" valueType="num">
                                      <p:cBhvr>
                                        <p:cTn id="97" dur="500" fill="hold"/>
                                        <p:tgtEl>
                                          <p:spTgt spid="53"/>
                                        </p:tgtEl>
                                        <p:attrNameLst>
                                          <p:attrName>ppt_w</p:attrName>
                                        </p:attrNameLst>
                                      </p:cBhvr>
                                      <p:tavLst>
                                        <p:tav tm="0">
                                          <p:val>
                                            <p:fltVal val="0"/>
                                          </p:val>
                                        </p:tav>
                                        <p:tav tm="100000">
                                          <p:val>
                                            <p:strVal val="#ppt_w"/>
                                          </p:val>
                                        </p:tav>
                                      </p:tavLst>
                                    </p:anim>
                                    <p:anim calcmode="lin" valueType="num">
                                      <p:cBhvr>
                                        <p:cTn id="98" dur="500" fill="hold"/>
                                        <p:tgtEl>
                                          <p:spTgt spid="53"/>
                                        </p:tgtEl>
                                        <p:attrNameLst>
                                          <p:attrName>ppt_h</p:attrName>
                                        </p:attrNameLst>
                                      </p:cBhvr>
                                      <p:tavLst>
                                        <p:tav tm="0">
                                          <p:val>
                                            <p:fltVal val="0"/>
                                          </p:val>
                                        </p:tav>
                                        <p:tav tm="100000">
                                          <p:val>
                                            <p:strVal val="#ppt_h"/>
                                          </p:val>
                                        </p:tav>
                                      </p:tavLst>
                                    </p:anim>
                                    <p:animEffect transition="in" filter="fade">
                                      <p:cBhvr>
                                        <p:cTn id="99" dur="500"/>
                                        <p:tgtEl>
                                          <p:spTgt spid="53"/>
                                        </p:tgtEl>
                                      </p:cBhvr>
                                    </p:animEffect>
                                  </p:childTnLst>
                                </p:cTn>
                              </p:par>
                            </p:childTnLst>
                          </p:cTn>
                        </p:par>
                        <p:par>
                          <p:cTn id="100" fill="hold">
                            <p:stCondLst>
                              <p:cond delay="2500"/>
                            </p:stCondLst>
                            <p:childTnLst>
                              <p:par>
                                <p:cTn id="101" presetID="10" presetClass="entr" presetSubtype="0" fill="hold" grpId="0" nodeType="afterEffect">
                                  <p:stCondLst>
                                    <p:cond delay="0"/>
                                  </p:stCondLst>
                                  <p:childTnLst>
                                    <p:set>
                                      <p:cBhvr>
                                        <p:cTn id="102" dur="1" fill="hold">
                                          <p:stCondLst>
                                            <p:cond delay="0"/>
                                          </p:stCondLst>
                                        </p:cTn>
                                        <p:tgtEl>
                                          <p:spTgt spid="25"/>
                                        </p:tgtEl>
                                        <p:attrNameLst>
                                          <p:attrName>style.visibility</p:attrName>
                                        </p:attrNameLst>
                                      </p:cBhvr>
                                      <p:to>
                                        <p:strVal val="visible"/>
                                      </p:to>
                                    </p:set>
                                    <p:animEffect transition="in" filter="fade">
                                      <p:cBhvr>
                                        <p:cTn id="103" dur="500"/>
                                        <p:tgtEl>
                                          <p:spTgt spid="25"/>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26"/>
                                        </p:tgtEl>
                                        <p:attrNameLst>
                                          <p:attrName>style.visibility</p:attrName>
                                        </p:attrNameLst>
                                      </p:cBhvr>
                                      <p:to>
                                        <p:strVal val="visible"/>
                                      </p:to>
                                    </p:set>
                                    <p:animEffect transition="in" filter="fade">
                                      <p:cBhvr>
                                        <p:cTn id="106" dur="500"/>
                                        <p:tgtEl>
                                          <p:spTgt spid="26"/>
                                        </p:tgtEl>
                                      </p:cBhvr>
                                    </p:animEffect>
                                  </p:childTnLst>
                                </p:cTn>
                              </p:par>
                              <p:par>
                                <p:cTn id="107" presetID="10" presetClass="entr" presetSubtype="0" fill="hold" grpId="0" nodeType="with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500"/>
                                        <p:tgtEl>
                                          <p:spTgt spid="27"/>
                                        </p:tgtEl>
                                      </p:cBhvr>
                                    </p:animEffect>
                                  </p:childTnLst>
                                </p:cTn>
                              </p:par>
                              <p:par>
                                <p:cTn id="110" presetID="10" presetClass="entr" presetSubtype="0" fill="hold" grpId="0" nodeType="withEffect">
                                  <p:stCondLst>
                                    <p:cond delay="0"/>
                                  </p:stCondLst>
                                  <p:childTnLst>
                                    <p:set>
                                      <p:cBhvr>
                                        <p:cTn id="111" dur="1" fill="hold">
                                          <p:stCondLst>
                                            <p:cond delay="0"/>
                                          </p:stCondLst>
                                        </p:cTn>
                                        <p:tgtEl>
                                          <p:spTgt spid="28"/>
                                        </p:tgtEl>
                                        <p:attrNameLst>
                                          <p:attrName>style.visibility</p:attrName>
                                        </p:attrNameLst>
                                      </p:cBhvr>
                                      <p:to>
                                        <p:strVal val="visible"/>
                                      </p:to>
                                    </p:set>
                                    <p:animEffect transition="in" filter="fade">
                                      <p:cBhvr>
                                        <p:cTn id="112" dur="500"/>
                                        <p:tgtEl>
                                          <p:spTgt spid="28"/>
                                        </p:tgtEl>
                                      </p:cBhvr>
                                    </p:animEffect>
                                  </p:childTnLst>
                                </p:cTn>
                              </p:par>
                              <p:par>
                                <p:cTn id="113" presetID="10" presetClass="entr" presetSubtype="0" fill="hold" grpId="0" nodeType="withEffect">
                                  <p:stCondLst>
                                    <p:cond delay="0"/>
                                  </p:stCondLst>
                                  <p:childTnLst>
                                    <p:set>
                                      <p:cBhvr>
                                        <p:cTn id="114" dur="1" fill="hold">
                                          <p:stCondLst>
                                            <p:cond delay="0"/>
                                          </p:stCondLst>
                                        </p:cTn>
                                        <p:tgtEl>
                                          <p:spTgt spid="52"/>
                                        </p:tgtEl>
                                        <p:attrNameLst>
                                          <p:attrName>style.visibility</p:attrName>
                                        </p:attrNameLst>
                                      </p:cBhvr>
                                      <p:to>
                                        <p:strVal val="visible"/>
                                      </p:to>
                                    </p:set>
                                    <p:animEffect transition="in" filter="fade">
                                      <p:cBhvr>
                                        <p:cTn id="115" dur="500"/>
                                        <p:tgtEl>
                                          <p:spTgt spid="52"/>
                                        </p:tgtEl>
                                      </p:cBhvr>
                                    </p:animEffect>
                                  </p:childTnLst>
                                </p:cTn>
                              </p:par>
                            </p:childTnLst>
                          </p:cTn>
                        </p:par>
                        <p:par>
                          <p:cTn id="116" fill="hold">
                            <p:stCondLst>
                              <p:cond delay="3000"/>
                            </p:stCondLst>
                            <p:childTnLst>
                              <p:par>
                                <p:cTn id="117" presetID="10" presetClass="entr" presetSubtype="0" fill="hold" grpId="0" nodeType="afterEffect">
                                  <p:stCondLst>
                                    <p:cond delay="0"/>
                                  </p:stCondLst>
                                  <p:childTnLst>
                                    <p:set>
                                      <p:cBhvr>
                                        <p:cTn id="118" dur="1" fill="hold">
                                          <p:stCondLst>
                                            <p:cond delay="0"/>
                                          </p:stCondLst>
                                        </p:cTn>
                                        <p:tgtEl>
                                          <p:spTgt spid="61"/>
                                        </p:tgtEl>
                                        <p:attrNameLst>
                                          <p:attrName>style.visibility</p:attrName>
                                        </p:attrNameLst>
                                      </p:cBhvr>
                                      <p:to>
                                        <p:strVal val="visible"/>
                                      </p:to>
                                    </p:set>
                                    <p:animEffect transition="in" filter="fade">
                                      <p:cBhvr>
                                        <p:cTn id="119"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22" grpId="0" animBg="1"/>
      <p:bldP spid="23" grpId="0" animBg="1"/>
      <p:bldP spid="24" grpId="0" animBg="1"/>
      <p:bldP spid="25" grpId="0"/>
      <p:bldP spid="26" grpId="0"/>
      <p:bldP spid="27" grpId="0"/>
      <p:bldP spid="28" grpId="0"/>
      <p:bldP spid="29" grpId="0" animBg="1"/>
      <p:bldP spid="37" grpId="0" animBg="1"/>
      <p:bldP spid="42" grpId="0"/>
      <p:bldP spid="43" grpId="0"/>
      <p:bldP spid="44" grpId="0"/>
      <p:bldP spid="45" grpId="0"/>
      <p:bldP spid="46" grpId="0"/>
      <p:bldP spid="47" grpId="0"/>
      <p:bldP spid="48" grpId="0"/>
      <p:bldP spid="49" grpId="0"/>
      <p:bldP spid="50" grpId="0"/>
      <p:bldP spid="51" grpId="0"/>
      <p:bldP spid="52" grpId="0"/>
      <p:bldP spid="6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F348591-DCE7-4DCA-954B-81A384C1A9AA}"/>
              </a:ext>
            </a:extLst>
          </p:cNvPr>
          <p:cNvSpPr txBox="1">
            <a:spLocks/>
          </p:cNvSpPr>
          <p:nvPr/>
        </p:nvSpPr>
        <p:spPr>
          <a:xfrm>
            <a:off x="0" y="0"/>
            <a:ext cx="9144000" cy="910221"/>
          </a:xfrm>
          <a:prstGeom prst="rect">
            <a:avLst/>
          </a:prstGeom>
          <a:gradFill rotWithShape="1">
            <a:gsLst>
              <a:gs pos="0">
                <a:srgbClr val="BB2326">
                  <a:satMod val="103000"/>
                  <a:lumMod val="102000"/>
                  <a:tint val="94000"/>
                </a:srgbClr>
              </a:gs>
              <a:gs pos="50000">
                <a:srgbClr val="BB2326">
                  <a:satMod val="110000"/>
                  <a:lumMod val="100000"/>
                  <a:shade val="100000"/>
                </a:srgbClr>
              </a:gs>
              <a:gs pos="100000">
                <a:srgbClr val="BB2326">
                  <a:lumMod val="99000"/>
                  <a:satMod val="120000"/>
                  <a:shade val="78000"/>
                </a:srgbClr>
              </a:gs>
            </a:gsLst>
            <a:lin ang="5400000" scaled="0"/>
          </a:gradFill>
          <a:ln w="6350" cap="flat" cmpd="sng" algn="ctr">
            <a:solidFill>
              <a:srgbClr val="BB2326"/>
            </a:solidFill>
            <a:prstDash val="solid"/>
            <a:miter lim="800000"/>
          </a:ln>
          <a:effectLst/>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lvl="0" algn="ctr" fontAlgn="auto">
              <a:spcBef>
                <a:spcPts val="0"/>
              </a:spcBef>
              <a:spcAft>
                <a:spcPts val="0"/>
              </a:spcAft>
              <a:defRPr/>
            </a:pPr>
            <a:r>
              <a:rPr lang="tr-TR" b="1" kern="0" dirty="0">
                <a:solidFill>
                  <a:prstClr val="white"/>
                </a:solidFill>
                <a:latin typeface="calibri"/>
              </a:rPr>
              <a:t>Ali </a:t>
            </a:r>
            <a:r>
              <a:rPr lang="tr-TR" b="1" kern="0" dirty="0" err="1">
                <a:solidFill>
                  <a:prstClr val="white"/>
                </a:solidFill>
                <a:latin typeface="calibri"/>
              </a:rPr>
              <a:t>Öztaylan</a:t>
            </a:r>
            <a:r>
              <a:rPr lang="tr-TR" b="1" kern="0" dirty="0">
                <a:solidFill>
                  <a:prstClr val="white"/>
                </a:solidFill>
                <a:latin typeface="calibri"/>
              </a:rPr>
              <a:t> Anadolu İmam Hatip Lisesi</a:t>
            </a:r>
            <a:endParaRPr lang="id-ID" kern="0" dirty="0">
              <a:solidFill>
                <a:prstClr val="white"/>
              </a:solidFill>
              <a:latin typeface="calibri"/>
            </a:endParaRPr>
          </a:p>
        </p:txBody>
      </p:sp>
      <p:sp>
        <p:nvSpPr>
          <p:cNvPr id="4" name="Freeform 29">
            <a:extLst>
              <a:ext uri="{FF2B5EF4-FFF2-40B4-BE49-F238E27FC236}">
                <a16:creationId xmlns:a16="http://schemas.microsoft.com/office/drawing/2014/main" id="{781C455C-8227-48B1-B1CE-9CF918ED4CFB}"/>
              </a:ext>
            </a:extLst>
          </p:cNvPr>
          <p:cNvSpPr>
            <a:spLocks/>
          </p:cNvSpPr>
          <p:nvPr/>
        </p:nvSpPr>
        <p:spPr bwMode="auto">
          <a:xfrm>
            <a:off x="4363165" y="4328636"/>
            <a:ext cx="3262313" cy="114300"/>
          </a:xfrm>
          <a:custGeom>
            <a:avLst/>
            <a:gdLst>
              <a:gd name="T0" fmla="*/ 1928 w 1928"/>
              <a:gd name="T1" fmla="*/ 0 h 67"/>
              <a:gd name="T2" fmla="*/ 1860 w 1928"/>
              <a:gd name="T3" fmla="*/ 67 h 67"/>
              <a:gd name="T4" fmla="*/ 0 w 1928"/>
              <a:gd name="T5" fmla="*/ 67 h 67"/>
            </a:gdLst>
            <a:ahLst/>
            <a:cxnLst>
              <a:cxn ang="0">
                <a:pos x="T0" y="T1"/>
              </a:cxn>
              <a:cxn ang="0">
                <a:pos x="T2" y="T3"/>
              </a:cxn>
              <a:cxn ang="0">
                <a:pos x="T4" y="T5"/>
              </a:cxn>
            </a:cxnLst>
            <a:rect l="0" t="0" r="r" b="b"/>
            <a:pathLst>
              <a:path w="1928" h="67">
                <a:moveTo>
                  <a:pt x="1928" y="0"/>
                </a:moveTo>
                <a:cubicBezTo>
                  <a:pt x="1928" y="37"/>
                  <a:pt x="1898" y="67"/>
                  <a:pt x="1860" y="67"/>
                </a:cubicBezTo>
                <a:cubicBezTo>
                  <a:pt x="0" y="67"/>
                  <a:pt x="0" y="67"/>
                  <a:pt x="0" y="67"/>
                </a:cubicBezTo>
              </a:path>
            </a:pathLst>
          </a:custGeom>
          <a:noFill/>
          <a:ln w="80963" cap="flat">
            <a:solidFill>
              <a:srgbClr val="7F7F7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5" name="Freeform 30">
            <a:extLst>
              <a:ext uri="{FF2B5EF4-FFF2-40B4-BE49-F238E27FC236}">
                <a16:creationId xmlns:a16="http://schemas.microsoft.com/office/drawing/2014/main" id="{3F85ED4D-2601-4EBB-A90A-657C35B19DBB}"/>
              </a:ext>
            </a:extLst>
          </p:cNvPr>
          <p:cNvSpPr>
            <a:spLocks/>
          </p:cNvSpPr>
          <p:nvPr/>
        </p:nvSpPr>
        <p:spPr bwMode="auto">
          <a:xfrm>
            <a:off x="5921693" y="3461861"/>
            <a:ext cx="1703784" cy="114300"/>
          </a:xfrm>
          <a:custGeom>
            <a:avLst/>
            <a:gdLst>
              <a:gd name="T0" fmla="*/ 0 w 1007"/>
              <a:gd name="T1" fmla="*/ 0 h 67"/>
              <a:gd name="T2" fmla="*/ 939 w 1007"/>
              <a:gd name="T3" fmla="*/ 0 h 67"/>
              <a:gd name="T4" fmla="*/ 1007 w 1007"/>
              <a:gd name="T5" fmla="*/ 67 h 67"/>
            </a:gdLst>
            <a:ahLst/>
            <a:cxnLst>
              <a:cxn ang="0">
                <a:pos x="T0" y="T1"/>
              </a:cxn>
              <a:cxn ang="0">
                <a:pos x="T2" y="T3"/>
              </a:cxn>
              <a:cxn ang="0">
                <a:pos x="T4" y="T5"/>
              </a:cxn>
            </a:cxnLst>
            <a:rect l="0" t="0" r="r" b="b"/>
            <a:pathLst>
              <a:path w="1007" h="67">
                <a:moveTo>
                  <a:pt x="0" y="0"/>
                </a:moveTo>
                <a:cubicBezTo>
                  <a:pt x="939" y="0"/>
                  <a:pt x="939" y="0"/>
                  <a:pt x="939" y="0"/>
                </a:cubicBezTo>
                <a:cubicBezTo>
                  <a:pt x="977" y="0"/>
                  <a:pt x="1007" y="30"/>
                  <a:pt x="1007" y="67"/>
                </a:cubicBezTo>
              </a:path>
            </a:pathLst>
          </a:custGeom>
          <a:noFill/>
          <a:ln w="80963" cap="flat">
            <a:solidFill>
              <a:srgbClr val="7F7F7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6" name="Freeform 31">
            <a:extLst>
              <a:ext uri="{FF2B5EF4-FFF2-40B4-BE49-F238E27FC236}">
                <a16:creationId xmlns:a16="http://schemas.microsoft.com/office/drawing/2014/main" id="{F8D9A116-25C6-46A5-BE9A-49CE2209F0F8}"/>
              </a:ext>
            </a:extLst>
          </p:cNvPr>
          <p:cNvSpPr>
            <a:spLocks/>
          </p:cNvSpPr>
          <p:nvPr/>
        </p:nvSpPr>
        <p:spPr bwMode="auto">
          <a:xfrm>
            <a:off x="4326255" y="2368868"/>
            <a:ext cx="3299222" cy="113109"/>
          </a:xfrm>
          <a:custGeom>
            <a:avLst/>
            <a:gdLst>
              <a:gd name="T0" fmla="*/ 1950 w 1950"/>
              <a:gd name="T1" fmla="*/ 0 h 67"/>
              <a:gd name="T2" fmla="*/ 1882 w 1950"/>
              <a:gd name="T3" fmla="*/ 67 h 67"/>
              <a:gd name="T4" fmla="*/ 0 w 1950"/>
              <a:gd name="T5" fmla="*/ 67 h 67"/>
            </a:gdLst>
            <a:ahLst/>
            <a:cxnLst>
              <a:cxn ang="0">
                <a:pos x="T0" y="T1"/>
              </a:cxn>
              <a:cxn ang="0">
                <a:pos x="T2" y="T3"/>
              </a:cxn>
              <a:cxn ang="0">
                <a:pos x="T4" y="T5"/>
              </a:cxn>
            </a:cxnLst>
            <a:rect l="0" t="0" r="r" b="b"/>
            <a:pathLst>
              <a:path w="1950" h="67">
                <a:moveTo>
                  <a:pt x="1950" y="0"/>
                </a:moveTo>
                <a:cubicBezTo>
                  <a:pt x="1950" y="37"/>
                  <a:pt x="1920" y="67"/>
                  <a:pt x="1882" y="67"/>
                </a:cubicBezTo>
                <a:cubicBezTo>
                  <a:pt x="0" y="67"/>
                  <a:pt x="0" y="67"/>
                  <a:pt x="0" y="67"/>
                </a:cubicBezTo>
              </a:path>
            </a:pathLst>
          </a:custGeom>
          <a:noFill/>
          <a:ln w="80963" cap="flat">
            <a:solidFill>
              <a:srgbClr val="7F7F7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7" name="Freeform 32">
            <a:extLst>
              <a:ext uri="{FF2B5EF4-FFF2-40B4-BE49-F238E27FC236}">
                <a16:creationId xmlns:a16="http://schemas.microsoft.com/office/drawing/2014/main" id="{74444165-31B0-4DE4-82A7-F22CFCD1183F}"/>
              </a:ext>
            </a:extLst>
          </p:cNvPr>
          <p:cNvSpPr>
            <a:spLocks/>
          </p:cNvSpPr>
          <p:nvPr/>
        </p:nvSpPr>
        <p:spPr bwMode="auto">
          <a:xfrm>
            <a:off x="4641772" y="1500902"/>
            <a:ext cx="2983706" cy="114300"/>
          </a:xfrm>
          <a:custGeom>
            <a:avLst/>
            <a:gdLst>
              <a:gd name="T0" fmla="*/ 0 w 1763"/>
              <a:gd name="T1" fmla="*/ 0 h 67"/>
              <a:gd name="T2" fmla="*/ 1695 w 1763"/>
              <a:gd name="T3" fmla="*/ 0 h 67"/>
              <a:gd name="T4" fmla="*/ 1763 w 1763"/>
              <a:gd name="T5" fmla="*/ 67 h 67"/>
            </a:gdLst>
            <a:ahLst/>
            <a:cxnLst>
              <a:cxn ang="0">
                <a:pos x="T0" y="T1"/>
              </a:cxn>
              <a:cxn ang="0">
                <a:pos x="T2" y="T3"/>
              </a:cxn>
              <a:cxn ang="0">
                <a:pos x="T4" y="T5"/>
              </a:cxn>
            </a:cxnLst>
            <a:rect l="0" t="0" r="r" b="b"/>
            <a:pathLst>
              <a:path w="1763" h="67">
                <a:moveTo>
                  <a:pt x="0" y="0"/>
                </a:moveTo>
                <a:cubicBezTo>
                  <a:pt x="1695" y="0"/>
                  <a:pt x="1695" y="0"/>
                  <a:pt x="1695" y="0"/>
                </a:cubicBezTo>
                <a:cubicBezTo>
                  <a:pt x="1733" y="0"/>
                  <a:pt x="1763" y="30"/>
                  <a:pt x="1763" y="67"/>
                </a:cubicBezTo>
              </a:path>
            </a:pathLst>
          </a:custGeom>
          <a:noFill/>
          <a:ln w="80963" cap="flat">
            <a:solidFill>
              <a:srgbClr val="7F7F7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8" name="Freeform 33">
            <a:extLst>
              <a:ext uri="{FF2B5EF4-FFF2-40B4-BE49-F238E27FC236}">
                <a16:creationId xmlns:a16="http://schemas.microsoft.com/office/drawing/2014/main" id="{34068191-C08E-48F9-9A95-4087BBBC499E}"/>
              </a:ext>
            </a:extLst>
          </p:cNvPr>
          <p:cNvSpPr>
            <a:spLocks/>
          </p:cNvSpPr>
          <p:nvPr/>
        </p:nvSpPr>
        <p:spPr bwMode="auto">
          <a:xfrm>
            <a:off x="1271112" y="3348752"/>
            <a:ext cx="5873353" cy="113109"/>
          </a:xfrm>
          <a:custGeom>
            <a:avLst/>
            <a:gdLst>
              <a:gd name="T0" fmla="*/ 0 w 3471"/>
              <a:gd name="T1" fmla="*/ 0 h 67"/>
              <a:gd name="T2" fmla="*/ 67 w 3471"/>
              <a:gd name="T3" fmla="*/ 67 h 67"/>
              <a:gd name="T4" fmla="*/ 3471 w 3471"/>
              <a:gd name="T5" fmla="*/ 67 h 67"/>
            </a:gdLst>
            <a:ahLst/>
            <a:cxnLst>
              <a:cxn ang="0">
                <a:pos x="T0" y="T1"/>
              </a:cxn>
              <a:cxn ang="0">
                <a:pos x="T2" y="T3"/>
              </a:cxn>
              <a:cxn ang="0">
                <a:pos x="T4" y="T5"/>
              </a:cxn>
            </a:cxnLst>
            <a:rect l="0" t="0" r="r" b="b"/>
            <a:pathLst>
              <a:path w="3471" h="67">
                <a:moveTo>
                  <a:pt x="0" y="0"/>
                </a:moveTo>
                <a:cubicBezTo>
                  <a:pt x="0" y="37"/>
                  <a:pt x="30" y="67"/>
                  <a:pt x="67" y="67"/>
                </a:cubicBezTo>
                <a:cubicBezTo>
                  <a:pt x="3471" y="67"/>
                  <a:pt x="3471" y="67"/>
                  <a:pt x="3471" y="67"/>
                </a:cubicBezTo>
              </a:path>
            </a:pathLst>
          </a:custGeom>
          <a:noFill/>
          <a:ln w="80963" cap="flat">
            <a:solidFill>
              <a:srgbClr val="7F7F7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9" name="Freeform 34">
            <a:extLst>
              <a:ext uri="{FF2B5EF4-FFF2-40B4-BE49-F238E27FC236}">
                <a16:creationId xmlns:a16="http://schemas.microsoft.com/office/drawing/2014/main" id="{41EC0F1C-22D3-4F7D-9A15-BB9CCA96C8C3}"/>
              </a:ext>
            </a:extLst>
          </p:cNvPr>
          <p:cNvSpPr>
            <a:spLocks/>
          </p:cNvSpPr>
          <p:nvPr/>
        </p:nvSpPr>
        <p:spPr bwMode="auto">
          <a:xfrm>
            <a:off x="1271112" y="2481977"/>
            <a:ext cx="3092053" cy="113109"/>
          </a:xfrm>
          <a:custGeom>
            <a:avLst/>
            <a:gdLst>
              <a:gd name="T0" fmla="*/ 1827 w 1827"/>
              <a:gd name="T1" fmla="*/ 0 h 67"/>
              <a:gd name="T2" fmla="*/ 67 w 1827"/>
              <a:gd name="T3" fmla="*/ 0 h 67"/>
              <a:gd name="T4" fmla="*/ 0 w 1827"/>
              <a:gd name="T5" fmla="*/ 67 h 67"/>
            </a:gdLst>
            <a:ahLst/>
            <a:cxnLst>
              <a:cxn ang="0">
                <a:pos x="T0" y="T1"/>
              </a:cxn>
              <a:cxn ang="0">
                <a:pos x="T2" y="T3"/>
              </a:cxn>
              <a:cxn ang="0">
                <a:pos x="T4" y="T5"/>
              </a:cxn>
            </a:cxnLst>
            <a:rect l="0" t="0" r="r" b="b"/>
            <a:pathLst>
              <a:path w="1827" h="67">
                <a:moveTo>
                  <a:pt x="1827" y="0"/>
                </a:moveTo>
                <a:cubicBezTo>
                  <a:pt x="67" y="0"/>
                  <a:pt x="67" y="0"/>
                  <a:pt x="67" y="0"/>
                </a:cubicBezTo>
                <a:cubicBezTo>
                  <a:pt x="30" y="0"/>
                  <a:pt x="0" y="30"/>
                  <a:pt x="0" y="67"/>
                </a:cubicBezTo>
              </a:path>
            </a:pathLst>
          </a:custGeom>
          <a:noFill/>
          <a:ln w="80963" cap="flat">
            <a:solidFill>
              <a:srgbClr val="7F7F7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10" name="Freeform 41">
            <a:extLst>
              <a:ext uri="{FF2B5EF4-FFF2-40B4-BE49-F238E27FC236}">
                <a16:creationId xmlns:a16="http://schemas.microsoft.com/office/drawing/2014/main" id="{4487E729-B713-4D0A-9B9E-3B3F42FF4A0C}"/>
              </a:ext>
            </a:extLst>
          </p:cNvPr>
          <p:cNvSpPr>
            <a:spLocks/>
          </p:cNvSpPr>
          <p:nvPr/>
        </p:nvSpPr>
        <p:spPr bwMode="auto">
          <a:xfrm>
            <a:off x="7625477" y="1615203"/>
            <a:ext cx="0" cy="753665"/>
          </a:xfrm>
          <a:custGeom>
            <a:avLst/>
            <a:gdLst>
              <a:gd name="T0" fmla="*/ 0 h 633"/>
              <a:gd name="T1" fmla="*/ 325 h 633"/>
              <a:gd name="T2" fmla="*/ 633 h 633"/>
            </a:gdLst>
            <a:ahLst/>
            <a:cxnLst>
              <a:cxn ang="0">
                <a:pos x="0" y="T0"/>
              </a:cxn>
              <a:cxn ang="0">
                <a:pos x="0" y="T1"/>
              </a:cxn>
              <a:cxn ang="0">
                <a:pos x="0" y="T2"/>
              </a:cxn>
            </a:cxnLst>
            <a:rect l="0" t="0" r="r" b="b"/>
            <a:pathLst>
              <a:path h="633">
                <a:moveTo>
                  <a:pt x="0" y="0"/>
                </a:moveTo>
                <a:lnTo>
                  <a:pt x="0" y="325"/>
                </a:lnTo>
                <a:lnTo>
                  <a:pt x="0" y="633"/>
                </a:lnTo>
              </a:path>
            </a:pathLst>
          </a:custGeom>
          <a:noFill/>
          <a:ln w="80963" cap="flat">
            <a:solidFill>
              <a:srgbClr val="7F7F7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11" name="Freeform 42">
            <a:extLst>
              <a:ext uri="{FF2B5EF4-FFF2-40B4-BE49-F238E27FC236}">
                <a16:creationId xmlns:a16="http://schemas.microsoft.com/office/drawing/2014/main" id="{2B0476E0-73D3-400A-968F-EC593709627E}"/>
              </a:ext>
            </a:extLst>
          </p:cNvPr>
          <p:cNvSpPr>
            <a:spLocks/>
          </p:cNvSpPr>
          <p:nvPr/>
        </p:nvSpPr>
        <p:spPr bwMode="auto">
          <a:xfrm>
            <a:off x="1271111" y="2595087"/>
            <a:ext cx="0" cy="753665"/>
          </a:xfrm>
          <a:custGeom>
            <a:avLst/>
            <a:gdLst>
              <a:gd name="T0" fmla="*/ 0 h 633"/>
              <a:gd name="T1" fmla="*/ 329 h 633"/>
              <a:gd name="T2" fmla="*/ 633 h 633"/>
            </a:gdLst>
            <a:ahLst/>
            <a:cxnLst>
              <a:cxn ang="0">
                <a:pos x="0" y="T0"/>
              </a:cxn>
              <a:cxn ang="0">
                <a:pos x="0" y="T1"/>
              </a:cxn>
              <a:cxn ang="0">
                <a:pos x="0" y="T2"/>
              </a:cxn>
            </a:cxnLst>
            <a:rect l="0" t="0" r="r" b="b"/>
            <a:pathLst>
              <a:path h="633">
                <a:moveTo>
                  <a:pt x="0" y="0"/>
                </a:moveTo>
                <a:lnTo>
                  <a:pt x="0" y="329"/>
                </a:lnTo>
                <a:lnTo>
                  <a:pt x="0" y="633"/>
                </a:lnTo>
              </a:path>
            </a:pathLst>
          </a:custGeom>
          <a:noFill/>
          <a:ln w="80963" cap="flat">
            <a:solidFill>
              <a:srgbClr val="7F7F7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12" name="Freeform 43">
            <a:extLst>
              <a:ext uri="{FF2B5EF4-FFF2-40B4-BE49-F238E27FC236}">
                <a16:creationId xmlns:a16="http://schemas.microsoft.com/office/drawing/2014/main" id="{84586469-7051-4774-93C8-31417DD58943}"/>
              </a:ext>
            </a:extLst>
          </p:cNvPr>
          <p:cNvSpPr>
            <a:spLocks/>
          </p:cNvSpPr>
          <p:nvPr/>
        </p:nvSpPr>
        <p:spPr bwMode="auto">
          <a:xfrm>
            <a:off x="7625477" y="3576161"/>
            <a:ext cx="0" cy="752475"/>
          </a:xfrm>
          <a:custGeom>
            <a:avLst/>
            <a:gdLst>
              <a:gd name="T0" fmla="*/ 0 h 632"/>
              <a:gd name="T1" fmla="*/ 312 h 632"/>
              <a:gd name="T2" fmla="*/ 632 h 632"/>
            </a:gdLst>
            <a:ahLst/>
            <a:cxnLst>
              <a:cxn ang="0">
                <a:pos x="0" y="T0"/>
              </a:cxn>
              <a:cxn ang="0">
                <a:pos x="0" y="T1"/>
              </a:cxn>
              <a:cxn ang="0">
                <a:pos x="0" y="T2"/>
              </a:cxn>
            </a:cxnLst>
            <a:rect l="0" t="0" r="r" b="b"/>
            <a:pathLst>
              <a:path h="632">
                <a:moveTo>
                  <a:pt x="0" y="0"/>
                </a:moveTo>
                <a:lnTo>
                  <a:pt x="0" y="312"/>
                </a:lnTo>
                <a:lnTo>
                  <a:pt x="0" y="632"/>
                </a:lnTo>
              </a:path>
            </a:pathLst>
          </a:custGeom>
          <a:noFill/>
          <a:ln w="80963" cap="flat">
            <a:solidFill>
              <a:srgbClr val="7F7F7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grpSp>
        <p:nvGrpSpPr>
          <p:cNvPr id="13" name="Group 48">
            <a:extLst>
              <a:ext uri="{FF2B5EF4-FFF2-40B4-BE49-F238E27FC236}">
                <a16:creationId xmlns:a16="http://schemas.microsoft.com/office/drawing/2014/main" id="{D7C27CD2-3407-4569-9B46-A08BFD35059A}"/>
              </a:ext>
            </a:extLst>
          </p:cNvPr>
          <p:cNvGrpSpPr/>
          <p:nvPr/>
        </p:nvGrpSpPr>
        <p:grpSpPr>
          <a:xfrm>
            <a:off x="3514250" y="1228249"/>
            <a:ext cx="1838564" cy="592217"/>
            <a:chOff x="4848225" y="1622425"/>
            <a:chExt cx="2451418" cy="789623"/>
          </a:xfrm>
        </p:grpSpPr>
        <p:sp>
          <p:nvSpPr>
            <p:cNvPr id="14" name="Freeform 35">
              <a:extLst>
                <a:ext uri="{FF2B5EF4-FFF2-40B4-BE49-F238E27FC236}">
                  <a16:creationId xmlns:a16="http://schemas.microsoft.com/office/drawing/2014/main" id="{C5FF6D8B-92DB-488E-B95C-F2347A917521}"/>
                </a:ext>
              </a:extLst>
            </p:cNvPr>
            <p:cNvSpPr>
              <a:spLocks/>
            </p:cNvSpPr>
            <p:nvPr/>
          </p:nvSpPr>
          <p:spPr bwMode="auto">
            <a:xfrm>
              <a:off x="4850131" y="1681798"/>
              <a:ext cx="2449512" cy="730250"/>
            </a:xfrm>
            <a:custGeom>
              <a:avLst/>
              <a:gdLst>
                <a:gd name="T0" fmla="*/ 1086 w 1086"/>
                <a:gd name="T1" fmla="*/ 256 h 323"/>
                <a:gd name="T2" fmla="*/ 1019 w 1086"/>
                <a:gd name="T3" fmla="*/ 323 h 323"/>
                <a:gd name="T4" fmla="*/ 68 w 1086"/>
                <a:gd name="T5" fmla="*/ 323 h 323"/>
                <a:gd name="T6" fmla="*/ 0 w 1086"/>
                <a:gd name="T7" fmla="*/ 256 h 323"/>
                <a:gd name="T8" fmla="*/ 0 w 1086"/>
                <a:gd name="T9" fmla="*/ 67 h 323"/>
                <a:gd name="T10" fmla="*/ 68 w 1086"/>
                <a:gd name="T11" fmla="*/ 0 h 323"/>
                <a:gd name="T12" fmla="*/ 1019 w 1086"/>
                <a:gd name="T13" fmla="*/ 0 h 323"/>
                <a:gd name="T14" fmla="*/ 1086 w 1086"/>
                <a:gd name="T15" fmla="*/ 67 h 323"/>
                <a:gd name="T16" fmla="*/ 1086 w 1086"/>
                <a:gd name="T17" fmla="*/ 256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86" h="323">
                  <a:moveTo>
                    <a:pt x="1086" y="256"/>
                  </a:moveTo>
                  <a:cubicBezTo>
                    <a:pt x="1086" y="293"/>
                    <a:pt x="1056" y="323"/>
                    <a:pt x="1019" y="323"/>
                  </a:cubicBezTo>
                  <a:cubicBezTo>
                    <a:pt x="68" y="323"/>
                    <a:pt x="68" y="323"/>
                    <a:pt x="68" y="323"/>
                  </a:cubicBezTo>
                  <a:cubicBezTo>
                    <a:pt x="30" y="323"/>
                    <a:pt x="0" y="293"/>
                    <a:pt x="0" y="256"/>
                  </a:cubicBezTo>
                  <a:cubicBezTo>
                    <a:pt x="0" y="67"/>
                    <a:pt x="0" y="67"/>
                    <a:pt x="0" y="67"/>
                  </a:cubicBezTo>
                  <a:cubicBezTo>
                    <a:pt x="0" y="30"/>
                    <a:pt x="30" y="0"/>
                    <a:pt x="68" y="0"/>
                  </a:cubicBezTo>
                  <a:cubicBezTo>
                    <a:pt x="1019" y="0"/>
                    <a:pt x="1019" y="0"/>
                    <a:pt x="1019" y="0"/>
                  </a:cubicBezTo>
                  <a:cubicBezTo>
                    <a:pt x="1056" y="0"/>
                    <a:pt x="1086" y="30"/>
                    <a:pt x="1086" y="67"/>
                  </a:cubicBezTo>
                  <a:lnTo>
                    <a:pt x="1086" y="256"/>
                  </a:lnTo>
                  <a:close/>
                </a:path>
              </a:pathLst>
            </a:custGeom>
            <a:solidFill>
              <a:srgbClr val="7FBC41">
                <a:lumMod val="75000"/>
              </a:srgbClr>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grpSp>
          <p:nvGrpSpPr>
            <p:cNvPr id="15" name="Group 43">
              <a:extLst>
                <a:ext uri="{FF2B5EF4-FFF2-40B4-BE49-F238E27FC236}">
                  <a16:creationId xmlns:a16="http://schemas.microsoft.com/office/drawing/2014/main" id="{F39827A9-E8CD-4297-B688-53F1E3283E44}"/>
                </a:ext>
              </a:extLst>
            </p:cNvPr>
            <p:cNvGrpSpPr/>
            <p:nvPr/>
          </p:nvGrpSpPr>
          <p:grpSpPr>
            <a:xfrm>
              <a:off x="4848225" y="1622425"/>
              <a:ext cx="2449512" cy="730250"/>
              <a:chOff x="4848225" y="1622425"/>
              <a:chExt cx="2449512" cy="730250"/>
            </a:xfrm>
          </p:grpSpPr>
          <p:sp>
            <p:nvSpPr>
              <p:cNvPr id="16" name="Freeform 35">
                <a:extLst>
                  <a:ext uri="{FF2B5EF4-FFF2-40B4-BE49-F238E27FC236}">
                    <a16:creationId xmlns:a16="http://schemas.microsoft.com/office/drawing/2014/main" id="{81A4BFF3-E0DC-406B-B5AB-5E99BD1DFB77}"/>
                  </a:ext>
                </a:extLst>
              </p:cNvPr>
              <p:cNvSpPr>
                <a:spLocks/>
              </p:cNvSpPr>
              <p:nvPr/>
            </p:nvSpPr>
            <p:spPr bwMode="auto">
              <a:xfrm>
                <a:off x="4848225" y="1622425"/>
                <a:ext cx="2449512" cy="730250"/>
              </a:xfrm>
              <a:custGeom>
                <a:avLst/>
                <a:gdLst>
                  <a:gd name="T0" fmla="*/ 1086 w 1086"/>
                  <a:gd name="T1" fmla="*/ 256 h 323"/>
                  <a:gd name="T2" fmla="*/ 1019 w 1086"/>
                  <a:gd name="T3" fmla="*/ 323 h 323"/>
                  <a:gd name="T4" fmla="*/ 68 w 1086"/>
                  <a:gd name="T5" fmla="*/ 323 h 323"/>
                  <a:gd name="T6" fmla="*/ 0 w 1086"/>
                  <a:gd name="T7" fmla="*/ 256 h 323"/>
                  <a:gd name="T8" fmla="*/ 0 w 1086"/>
                  <a:gd name="T9" fmla="*/ 67 h 323"/>
                  <a:gd name="T10" fmla="*/ 68 w 1086"/>
                  <a:gd name="T11" fmla="*/ 0 h 323"/>
                  <a:gd name="T12" fmla="*/ 1019 w 1086"/>
                  <a:gd name="T13" fmla="*/ 0 h 323"/>
                  <a:gd name="T14" fmla="*/ 1086 w 1086"/>
                  <a:gd name="T15" fmla="*/ 67 h 323"/>
                  <a:gd name="T16" fmla="*/ 1086 w 1086"/>
                  <a:gd name="T17" fmla="*/ 256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86" h="323">
                    <a:moveTo>
                      <a:pt x="1086" y="256"/>
                    </a:moveTo>
                    <a:cubicBezTo>
                      <a:pt x="1086" y="293"/>
                      <a:pt x="1056" y="323"/>
                      <a:pt x="1019" y="323"/>
                    </a:cubicBezTo>
                    <a:cubicBezTo>
                      <a:pt x="68" y="323"/>
                      <a:pt x="68" y="323"/>
                      <a:pt x="68" y="323"/>
                    </a:cubicBezTo>
                    <a:cubicBezTo>
                      <a:pt x="30" y="323"/>
                      <a:pt x="0" y="293"/>
                      <a:pt x="0" y="256"/>
                    </a:cubicBezTo>
                    <a:cubicBezTo>
                      <a:pt x="0" y="67"/>
                      <a:pt x="0" y="67"/>
                      <a:pt x="0" y="67"/>
                    </a:cubicBezTo>
                    <a:cubicBezTo>
                      <a:pt x="0" y="30"/>
                      <a:pt x="30" y="0"/>
                      <a:pt x="68" y="0"/>
                    </a:cubicBezTo>
                    <a:cubicBezTo>
                      <a:pt x="1019" y="0"/>
                      <a:pt x="1019" y="0"/>
                      <a:pt x="1019" y="0"/>
                    </a:cubicBezTo>
                    <a:cubicBezTo>
                      <a:pt x="1056" y="0"/>
                      <a:pt x="1086" y="30"/>
                      <a:pt x="1086" y="67"/>
                    </a:cubicBezTo>
                    <a:lnTo>
                      <a:pt x="1086" y="256"/>
                    </a:lnTo>
                    <a:close/>
                  </a:path>
                </a:pathLst>
              </a:custGeom>
              <a:solidFill>
                <a:srgbClr val="7FBC41"/>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17" name="TextBox 13">
                <a:extLst>
                  <a:ext uri="{FF2B5EF4-FFF2-40B4-BE49-F238E27FC236}">
                    <a16:creationId xmlns:a16="http://schemas.microsoft.com/office/drawing/2014/main" id="{099EE624-9C48-4E08-9430-47FB123CF06D}"/>
                  </a:ext>
                </a:extLst>
              </p:cNvPr>
              <p:cNvSpPr txBox="1"/>
              <p:nvPr/>
            </p:nvSpPr>
            <p:spPr>
              <a:xfrm>
                <a:off x="4951556" y="1754084"/>
                <a:ext cx="2106459" cy="410368"/>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tr-TR" sz="1400" b="1" dirty="0" smtClean="0"/>
                  <a:t>      TIP FAKÜLTESİ</a:t>
                </a:r>
                <a:endParaRPr kumimoji="0" lang="id-ID" sz="1400" b="1" i="0" u="none" strike="noStrike" kern="0" cap="none" spc="0" normalizeH="0" baseline="0" noProof="0" dirty="0">
                  <a:ln>
                    <a:noFill/>
                  </a:ln>
                  <a:solidFill>
                    <a:prstClr val="white"/>
                  </a:solidFill>
                  <a:effectLst/>
                  <a:uLnTx/>
                  <a:uFillTx/>
                  <a:latin typeface="ubuntu"/>
                </a:endParaRPr>
              </a:p>
            </p:txBody>
          </p:sp>
        </p:grpSp>
      </p:grpSp>
      <p:grpSp>
        <p:nvGrpSpPr>
          <p:cNvPr id="19" name="Group 49">
            <a:extLst>
              <a:ext uri="{FF2B5EF4-FFF2-40B4-BE49-F238E27FC236}">
                <a16:creationId xmlns:a16="http://schemas.microsoft.com/office/drawing/2014/main" id="{AD99AEFD-94D3-4F09-B490-EE9D4DEAFB2F}"/>
              </a:ext>
            </a:extLst>
          </p:cNvPr>
          <p:cNvGrpSpPr/>
          <p:nvPr/>
        </p:nvGrpSpPr>
        <p:grpSpPr>
          <a:xfrm>
            <a:off x="5343791" y="2186703"/>
            <a:ext cx="1953311" cy="627949"/>
            <a:chOff x="7287616" y="2900363"/>
            <a:chExt cx="2604415" cy="837265"/>
          </a:xfrm>
        </p:grpSpPr>
        <p:sp>
          <p:nvSpPr>
            <p:cNvPr id="20" name="Freeform 36">
              <a:extLst>
                <a:ext uri="{FF2B5EF4-FFF2-40B4-BE49-F238E27FC236}">
                  <a16:creationId xmlns:a16="http://schemas.microsoft.com/office/drawing/2014/main" id="{FEECAE2E-CCFE-4F48-AC7D-F0C1DAD92392}"/>
                </a:ext>
              </a:extLst>
            </p:cNvPr>
            <p:cNvSpPr>
              <a:spLocks/>
            </p:cNvSpPr>
            <p:nvPr/>
          </p:nvSpPr>
          <p:spPr bwMode="auto">
            <a:xfrm>
              <a:off x="7307581" y="2967691"/>
              <a:ext cx="2584450" cy="769937"/>
            </a:xfrm>
            <a:custGeom>
              <a:avLst/>
              <a:gdLst>
                <a:gd name="T0" fmla="*/ 1146 w 1146"/>
                <a:gd name="T1" fmla="*/ 270 h 341"/>
                <a:gd name="T2" fmla="*/ 1075 w 1146"/>
                <a:gd name="T3" fmla="*/ 341 h 341"/>
                <a:gd name="T4" fmla="*/ 71 w 1146"/>
                <a:gd name="T5" fmla="*/ 341 h 341"/>
                <a:gd name="T6" fmla="*/ 0 w 1146"/>
                <a:gd name="T7" fmla="*/ 270 h 341"/>
                <a:gd name="T8" fmla="*/ 0 w 1146"/>
                <a:gd name="T9" fmla="*/ 71 h 341"/>
                <a:gd name="T10" fmla="*/ 71 w 1146"/>
                <a:gd name="T11" fmla="*/ 0 h 341"/>
                <a:gd name="T12" fmla="*/ 1075 w 1146"/>
                <a:gd name="T13" fmla="*/ 0 h 341"/>
                <a:gd name="T14" fmla="*/ 1146 w 1146"/>
                <a:gd name="T15" fmla="*/ 71 h 341"/>
                <a:gd name="T16" fmla="*/ 1146 w 1146"/>
                <a:gd name="T17" fmla="*/ 27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6" h="341">
                  <a:moveTo>
                    <a:pt x="1146" y="270"/>
                  </a:moveTo>
                  <a:cubicBezTo>
                    <a:pt x="1146" y="309"/>
                    <a:pt x="1114" y="341"/>
                    <a:pt x="1075" y="341"/>
                  </a:cubicBezTo>
                  <a:cubicBezTo>
                    <a:pt x="71" y="341"/>
                    <a:pt x="71" y="341"/>
                    <a:pt x="71" y="341"/>
                  </a:cubicBezTo>
                  <a:cubicBezTo>
                    <a:pt x="32" y="341"/>
                    <a:pt x="0" y="309"/>
                    <a:pt x="0" y="270"/>
                  </a:cubicBezTo>
                  <a:cubicBezTo>
                    <a:pt x="0" y="71"/>
                    <a:pt x="0" y="71"/>
                    <a:pt x="0" y="71"/>
                  </a:cubicBezTo>
                  <a:cubicBezTo>
                    <a:pt x="0" y="32"/>
                    <a:pt x="32" y="0"/>
                    <a:pt x="71" y="0"/>
                  </a:cubicBezTo>
                  <a:cubicBezTo>
                    <a:pt x="1075" y="0"/>
                    <a:pt x="1075" y="0"/>
                    <a:pt x="1075" y="0"/>
                  </a:cubicBezTo>
                  <a:cubicBezTo>
                    <a:pt x="1114" y="0"/>
                    <a:pt x="1146" y="32"/>
                    <a:pt x="1146" y="71"/>
                  </a:cubicBezTo>
                  <a:lnTo>
                    <a:pt x="1146" y="270"/>
                  </a:lnTo>
                  <a:close/>
                </a:path>
              </a:pathLst>
            </a:custGeom>
            <a:solidFill>
              <a:srgbClr val="31A8DF">
                <a:lumMod val="75000"/>
              </a:srgbClr>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21" name="Freeform 36">
              <a:extLst>
                <a:ext uri="{FF2B5EF4-FFF2-40B4-BE49-F238E27FC236}">
                  <a16:creationId xmlns:a16="http://schemas.microsoft.com/office/drawing/2014/main" id="{7BF54547-B44D-4FF7-AAE8-6BC984314EA5}"/>
                </a:ext>
              </a:extLst>
            </p:cNvPr>
            <p:cNvSpPr>
              <a:spLocks/>
            </p:cNvSpPr>
            <p:nvPr/>
          </p:nvSpPr>
          <p:spPr bwMode="auto">
            <a:xfrm>
              <a:off x="7307263" y="2900363"/>
              <a:ext cx="2584450" cy="769937"/>
            </a:xfrm>
            <a:custGeom>
              <a:avLst/>
              <a:gdLst>
                <a:gd name="T0" fmla="*/ 1146 w 1146"/>
                <a:gd name="T1" fmla="*/ 270 h 341"/>
                <a:gd name="T2" fmla="*/ 1075 w 1146"/>
                <a:gd name="T3" fmla="*/ 341 h 341"/>
                <a:gd name="T4" fmla="*/ 71 w 1146"/>
                <a:gd name="T5" fmla="*/ 341 h 341"/>
                <a:gd name="T6" fmla="*/ 0 w 1146"/>
                <a:gd name="T7" fmla="*/ 270 h 341"/>
                <a:gd name="T8" fmla="*/ 0 w 1146"/>
                <a:gd name="T9" fmla="*/ 71 h 341"/>
                <a:gd name="T10" fmla="*/ 71 w 1146"/>
                <a:gd name="T11" fmla="*/ 0 h 341"/>
                <a:gd name="T12" fmla="*/ 1075 w 1146"/>
                <a:gd name="T13" fmla="*/ 0 h 341"/>
                <a:gd name="T14" fmla="*/ 1146 w 1146"/>
                <a:gd name="T15" fmla="*/ 71 h 341"/>
                <a:gd name="T16" fmla="*/ 1146 w 1146"/>
                <a:gd name="T17" fmla="*/ 27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6" h="341">
                  <a:moveTo>
                    <a:pt x="1146" y="270"/>
                  </a:moveTo>
                  <a:cubicBezTo>
                    <a:pt x="1146" y="309"/>
                    <a:pt x="1114" y="341"/>
                    <a:pt x="1075" y="341"/>
                  </a:cubicBezTo>
                  <a:cubicBezTo>
                    <a:pt x="71" y="341"/>
                    <a:pt x="71" y="341"/>
                    <a:pt x="71" y="341"/>
                  </a:cubicBezTo>
                  <a:cubicBezTo>
                    <a:pt x="32" y="341"/>
                    <a:pt x="0" y="309"/>
                    <a:pt x="0" y="270"/>
                  </a:cubicBezTo>
                  <a:cubicBezTo>
                    <a:pt x="0" y="71"/>
                    <a:pt x="0" y="71"/>
                    <a:pt x="0" y="71"/>
                  </a:cubicBezTo>
                  <a:cubicBezTo>
                    <a:pt x="0" y="32"/>
                    <a:pt x="32" y="0"/>
                    <a:pt x="71" y="0"/>
                  </a:cubicBezTo>
                  <a:cubicBezTo>
                    <a:pt x="1075" y="0"/>
                    <a:pt x="1075" y="0"/>
                    <a:pt x="1075" y="0"/>
                  </a:cubicBezTo>
                  <a:cubicBezTo>
                    <a:pt x="1114" y="0"/>
                    <a:pt x="1146" y="32"/>
                    <a:pt x="1146" y="71"/>
                  </a:cubicBezTo>
                  <a:lnTo>
                    <a:pt x="1146" y="270"/>
                  </a:lnTo>
                  <a:close/>
                </a:path>
              </a:pathLst>
            </a:custGeom>
            <a:solidFill>
              <a:srgbClr val="31A8DF"/>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22" name="TextBox 17">
              <a:extLst>
                <a:ext uri="{FF2B5EF4-FFF2-40B4-BE49-F238E27FC236}">
                  <a16:creationId xmlns:a16="http://schemas.microsoft.com/office/drawing/2014/main" id="{F2E91ABF-DFAE-468C-8A6A-18E245ADA1F2}"/>
                </a:ext>
              </a:extLst>
            </p:cNvPr>
            <p:cNvSpPr txBox="1"/>
            <p:nvPr/>
          </p:nvSpPr>
          <p:spPr>
            <a:xfrm>
              <a:off x="7287616" y="3019863"/>
              <a:ext cx="649195" cy="49244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tr-TR" sz="1800" b="1" i="0" u="none" strike="noStrike" kern="0" cap="none" spc="0" normalizeH="0" baseline="0" noProof="0" dirty="0" smtClean="0">
                  <a:ln>
                    <a:noFill/>
                  </a:ln>
                  <a:solidFill>
                    <a:prstClr val="white"/>
                  </a:solidFill>
                  <a:effectLst/>
                  <a:uLnTx/>
                  <a:uFillTx/>
                  <a:latin typeface="ubuntu"/>
                </a:rPr>
                <a:t>8</a:t>
              </a:r>
              <a:endParaRPr kumimoji="0" lang="id-ID" sz="1800" b="1" i="0" u="none" strike="noStrike" kern="0" cap="none" spc="0" normalizeH="0" baseline="0" noProof="0" dirty="0">
                <a:ln>
                  <a:noFill/>
                </a:ln>
                <a:solidFill>
                  <a:prstClr val="white"/>
                </a:solidFill>
                <a:effectLst/>
                <a:uLnTx/>
                <a:uFillTx/>
                <a:latin typeface="ubuntu"/>
              </a:endParaRPr>
            </a:p>
          </p:txBody>
        </p:sp>
        <p:sp>
          <p:nvSpPr>
            <p:cNvPr id="23" name="TextBox 18">
              <a:extLst>
                <a:ext uri="{FF2B5EF4-FFF2-40B4-BE49-F238E27FC236}">
                  <a16:creationId xmlns:a16="http://schemas.microsoft.com/office/drawing/2014/main" id="{0403C41F-E693-4ED5-BEA2-5F81588D823E}"/>
                </a:ext>
              </a:extLst>
            </p:cNvPr>
            <p:cNvSpPr txBox="1"/>
            <p:nvPr/>
          </p:nvSpPr>
          <p:spPr>
            <a:xfrm>
              <a:off x="7806516" y="3038636"/>
              <a:ext cx="2085475" cy="41036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tr-TR" sz="1400" b="1" i="0" u="none" strike="noStrike" kern="0" cap="none" spc="0" normalizeH="0" baseline="0" noProof="0" dirty="0" smtClean="0">
                  <a:ln>
                    <a:noFill/>
                  </a:ln>
                  <a:solidFill>
                    <a:prstClr val="black">
                      <a:lumMod val="95000"/>
                      <a:lumOff val="5000"/>
                    </a:prstClr>
                  </a:solidFill>
                  <a:effectLst/>
                  <a:uLnTx/>
                  <a:uFillTx/>
                  <a:latin typeface="calibri"/>
                </a:rPr>
                <a:t>MÜHENDİSLİK</a:t>
              </a:r>
              <a:endParaRPr kumimoji="0" lang="en-US" sz="1400" b="1" i="0" u="none" strike="noStrike" kern="0" cap="none" spc="0" normalizeH="0" baseline="0" noProof="0" dirty="0">
                <a:ln>
                  <a:noFill/>
                </a:ln>
                <a:solidFill>
                  <a:prstClr val="black">
                    <a:lumMod val="95000"/>
                    <a:lumOff val="5000"/>
                  </a:prstClr>
                </a:solidFill>
                <a:effectLst/>
                <a:uLnTx/>
                <a:uFillTx/>
                <a:latin typeface="Signika Negative" pitchFamily="2" charset="0"/>
              </a:endParaRPr>
            </a:p>
          </p:txBody>
        </p:sp>
      </p:grpSp>
      <p:grpSp>
        <p:nvGrpSpPr>
          <p:cNvPr id="24" name="Group 51">
            <a:extLst>
              <a:ext uri="{FF2B5EF4-FFF2-40B4-BE49-F238E27FC236}">
                <a16:creationId xmlns:a16="http://schemas.microsoft.com/office/drawing/2014/main" id="{98C88AC1-09BB-40D9-B6AE-F75E42A9266D}"/>
              </a:ext>
            </a:extLst>
          </p:cNvPr>
          <p:cNvGrpSpPr/>
          <p:nvPr/>
        </p:nvGrpSpPr>
        <p:grpSpPr>
          <a:xfrm>
            <a:off x="1593638" y="2186699"/>
            <a:ext cx="1938471" cy="628360"/>
            <a:chOff x="2287410" y="2900363"/>
            <a:chExt cx="2584628" cy="837815"/>
          </a:xfrm>
        </p:grpSpPr>
        <p:sp>
          <p:nvSpPr>
            <p:cNvPr id="25" name="Freeform 36">
              <a:extLst>
                <a:ext uri="{FF2B5EF4-FFF2-40B4-BE49-F238E27FC236}">
                  <a16:creationId xmlns:a16="http://schemas.microsoft.com/office/drawing/2014/main" id="{DB0F3AE1-3836-4FDF-A28F-9645C9FD4B82}"/>
                </a:ext>
              </a:extLst>
            </p:cNvPr>
            <p:cNvSpPr>
              <a:spLocks/>
            </p:cNvSpPr>
            <p:nvPr/>
          </p:nvSpPr>
          <p:spPr bwMode="auto">
            <a:xfrm>
              <a:off x="2287410" y="2968241"/>
              <a:ext cx="2584450" cy="769937"/>
            </a:xfrm>
            <a:custGeom>
              <a:avLst/>
              <a:gdLst>
                <a:gd name="T0" fmla="*/ 1146 w 1146"/>
                <a:gd name="T1" fmla="*/ 270 h 341"/>
                <a:gd name="T2" fmla="*/ 1075 w 1146"/>
                <a:gd name="T3" fmla="*/ 341 h 341"/>
                <a:gd name="T4" fmla="*/ 71 w 1146"/>
                <a:gd name="T5" fmla="*/ 341 h 341"/>
                <a:gd name="T6" fmla="*/ 0 w 1146"/>
                <a:gd name="T7" fmla="*/ 270 h 341"/>
                <a:gd name="T8" fmla="*/ 0 w 1146"/>
                <a:gd name="T9" fmla="*/ 71 h 341"/>
                <a:gd name="T10" fmla="*/ 71 w 1146"/>
                <a:gd name="T11" fmla="*/ 0 h 341"/>
                <a:gd name="T12" fmla="*/ 1075 w 1146"/>
                <a:gd name="T13" fmla="*/ 0 h 341"/>
                <a:gd name="T14" fmla="*/ 1146 w 1146"/>
                <a:gd name="T15" fmla="*/ 71 h 341"/>
                <a:gd name="T16" fmla="*/ 1146 w 1146"/>
                <a:gd name="T17" fmla="*/ 27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6" h="341">
                  <a:moveTo>
                    <a:pt x="1146" y="270"/>
                  </a:moveTo>
                  <a:cubicBezTo>
                    <a:pt x="1146" y="309"/>
                    <a:pt x="1114" y="341"/>
                    <a:pt x="1075" y="341"/>
                  </a:cubicBezTo>
                  <a:cubicBezTo>
                    <a:pt x="71" y="341"/>
                    <a:pt x="71" y="341"/>
                    <a:pt x="71" y="341"/>
                  </a:cubicBezTo>
                  <a:cubicBezTo>
                    <a:pt x="32" y="341"/>
                    <a:pt x="0" y="309"/>
                    <a:pt x="0" y="270"/>
                  </a:cubicBezTo>
                  <a:cubicBezTo>
                    <a:pt x="0" y="71"/>
                    <a:pt x="0" y="71"/>
                    <a:pt x="0" y="71"/>
                  </a:cubicBezTo>
                  <a:cubicBezTo>
                    <a:pt x="0" y="32"/>
                    <a:pt x="32" y="0"/>
                    <a:pt x="71" y="0"/>
                  </a:cubicBezTo>
                  <a:cubicBezTo>
                    <a:pt x="1075" y="0"/>
                    <a:pt x="1075" y="0"/>
                    <a:pt x="1075" y="0"/>
                  </a:cubicBezTo>
                  <a:cubicBezTo>
                    <a:pt x="1114" y="0"/>
                    <a:pt x="1146" y="32"/>
                    <a:pt x="1146" y="71"/>
                  </a:cubicBezTo>
                  <a:lnTo>
                    <a:pt x="1146" y="270"/>
                  </a:lnTo>
                  <a:close/>
                </a:path>
              </a:pathLst>
            </a:custGeom>
            <a:solidFill>
              <a:srgbClr val="EC5724">
                <a:lumMod val="75000"/>
              </a:srgbClr>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26" name="Freeform 37">
              <a:extLst>
                <a:ext uri="{FF2B5EF4-FFF2-40B4-BE49-F238E27FC236}">
                  <a16:creationId xmlns:a16="http://schemas.microsoft.com/office/drawing/2014/main" id="{E6FD21A4-41BC-40C5-8517-3F565ED75DBF}"/>
                </a:ext>
              </a:extLst>
            </p:cNvPr>
            <p:cNvSpPr>
              <a:spLocks/>
            </p:cNvSpPr>
            <p:nvPr/>
          </p:nvSpPr>
          <p:spPr bwMode="auto">
            <a:xfrm>
              <a:off x="2287588" y="2900363"/>
              <a:ext cx="2584450" cy="769937"/>
            </a:xfrm>
            <a:custGeom>
              <a:avLst/>
              <a:gdLst>
                <a:gd name="T0" fmla="*/ 1146 w 1146"/>
                <a:gd name="T1" fmla="*/ 270 h 341"/>
                <a:gd name="T2" fmla="*/ 1075 w 1146"/>
                <a:gd name="T3" fmla="*/ 341 h 341"/>
                <a:gd name="T4" fmla="*/ 71 w 1146"/>
                <a:gd name="T5" fmla="*/ 341 h 341"/>
                <a:gd name="T6" fmla="*/ 0 w 1146"/>
                <a:gd name="T7" fmla="*/ 270 h 341"/>
                <a:gd name="T8" fmla="*/ 0 w 1146"/>
                <a:gd name="T9" fmla="*/ 71 h 341"/>
                <a:gd name="T10" fmla="*/ 71 w 1146"/>
                <a:gd name="T11" fmla="*/ 0 h 341"/>
                <a:gd name="T12" fmla="*/ 1075 w 1146"/>
                <a:gd name="T13" fmla="*/ 0 h 341"/>
                <a:gd name="T14" fmla="*/ 1146 w 1146"/>
                <a:gd name="T15" fmla="*/ 71 h 341"/>
                <a:gd name="T16" fmla="*/ 1146 w 1146"/>
                <a:gd name="T17" fmla="*/ 27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6" h="341">
                  <a:moveTo>
                    <a:pt x="1146" y="270"/>
                  </a:moveTo>
                  <a:cubicBezTo>
                    <a:pt x="1146" y="309"/>
                    <a:pt x="1114" y="341"/>
                    <a:pt x="1075" y="341"/>
                  </a:cubicBezTo>
                  <a:cubicBezTo>
                    <a:pt x="71" y="341"/>
                    <a:pt x="71" y="341"/>
                    <a:pt x="71" y="341"/>
                  </a:cubicBezTo>
                  <a:cubicBezTo>
                    <a:pt x="32" y="341"/>
                    <a:pt x="0" y="309"/>
                    <a:pt x="0" y="270"/>
                  </a:cubicBezTo>
                  <a:cubicBezTo>
                    <a:pt x="0" y="71"/>
                    <a:pt x="0" y="71"/>
                    <a:pt x="0" y="71"/>
                  </a:cubicBezTo>
                  <a:cubicBezTo>
                    <a:pt x="0" y="32"/>
                    <a:pt x="32" y="0"/>
                    <a:pt x="71" y="0"/>
                  </a:cubicBezTo>
                  <a:cubicBezTo>
                    <a:pt x="1075" y="0"/>
                    <a:pt x="1075" y="0"/>
                    <a:pt x="1075" y="0"/>
                  </a:cubicBezTo>
                  <a:cubicBezTo>
                    <a:pt x="1114" y="0"/>
                    <a:pt x="1146" y="32"/>
                    <a:pt x="1146" y="71"/>
                  </a:cubicBezTo>
                  <a:lnTo>
                    <a:pt x="1146" y="270"/>
                  </a:lnTo>
                  <a:close/>
                </a:path>
              </a:pathLst>
            </a:custGeom>
            <a:solidFill>
              <a:srgbClr val="EC5724"/>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27" name="TextBox 21">
              <a:extLst>
                <a:ext uri="{FF2B5EF4-FFF2-40B4-BE49-F238E27FC236}">
                  <a16:creationId xmlns:a16="http://schemas.microsoft.com/office/drawing/2014/main" id="{64ED0FF1-1BDF-4579-8C63-CBD12CBC4BBA}"/>
                </a:ext>
              </a:extLst>
            </p:cNvPr>
            <p:cNvSpPr txBox="1"/>
            <p:nvPr/>
          </p:nvSpPr>
          <p:spPr>
            <a:xfrm>
              <a:off x="2367285" y="2932452"/>
              <a:ext cx="649195" cy="697628"/>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tr-TR" sz="2800" b="1" i="0" u="none" strike="noStrike" kern="0" cap="none" spc="0" normalizeH="0" baseline="0" noProof="0" dirty="0" smtClean="0">
                  <a:ln>
                    <a:noFill/>
                  </a:ln>
                  <a:solidFill>
                    <a:prstClr val="white"/>
                  </a:solidFill>
                  <a:effectLst/>
                  <a:uLnTx/>
                  <a:uFillTx/>
                  <a:latin typeface="ubuntu"/>
                </a:rPr>
                <a:t>5</a:t>
              </a:r>
              <a:endParaRPr kumimoji="0" lang="id-ID" sz="2800" b="1" i="0" u="none" strike="noStrike" kern="0" cap="none" spc="0" normalizeH="0" baseline="0" noProof="0" dirty="0">
                <a:ln>
                  <a:noFill/>
                </a:ln>
                <a:solidFill>
                  <a:prstClr val="white"/>
                </a:solidFill>
                <a:effectLst/>
                <a:uLnTx/>
                <a:uFillTx/>
                <a:latin typeface="ubuntu"/>
              </a:endParaRPr>
            </a:p>
          </p:txBody>
        </p:sp>
        <p:sp>
          <p:nvSpPr>
            <p:cNvPr id="28" name="TextBox 22">
              <a:extLst>
                <a:ext uri="{FF2B5EF4-FFF2-40B4-BE49-F238E27FC236}">
                  <a16:creationId xmlns:a16="http://schemas.microsoft.com/office/drawing/2014/main" id="{1FEB2308-82B0-458E-8B66-292A4F820887}"/>
                </a:ext>
              </a:extLst>
            </p:cNvPr>
            <p:cNvSpPr txBox="1"/>
            <p:nvPr/>
          </p:nvSpPr>
          <p:spPr>
            <a:xfrm>
              <a:off x="2919662" y="3088882"/>
              <a:ext cx="1844883" cy="41037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tr-TR" sz="1400" b="1" kern="0" dirty="0" smtClean="0">
                  <a:solidFill>
                    <a:prstClr val="black">
                      <a:lumMod val="95000"/>
                      <a:lumOff val="5000"/>
                    </a:prstClr>
                  </a:solidFill>
                  <a:latin typeface="calibri"/>
                </a:rPr>
                <a:t>İLAHİYAT</a:t>
              </a:r>
              <a:endParaRPr kumimoji="0" lang="en-US" sz="1400" b="1" i="0" u="none" strike="noStrike" kern="0" cap="none" spc="0" normalizeH="0" baseline="0" noProof="0" dirty="0">
                <a:ln>
                  <a:noFill/>
                </a:ln>
                <a:solidFill>
                  <a:prstClr val="black">
                    <a:lumMod val="95000"/>
                    <a:lumOff val="5000"/>
                  </a:prstClr>
                </a:solidFill>
                <a:effectLst/>
                <a:uLnTx/>
                <a:uFillTx/>
                <a:latin typeface="Signika Negative" pitchFamily="2" charset="0"/>
              </a:endParaRPr>
            </a:p>
          </p:txBody>
        </p:sp>
      </p:grpSp>
      <p:grpSp>
        <p:nvGrpSpPr>
          <p:cNvPr id="29" name="Group 55">
            <a:extLst>
              <a:ext uri="{FF2B5EF4-FFF2-40B4-BE49-F238E27FC236}">
                <a16:creationId xmlns:a16="http://schemas.microsoft.com/office/drawing/2014/main" id="{1FDC6282-8106-4C25-A250-EF829520E552}"/>
              </a:ext>
            </a:extLst>
          </p:cNvPr>
          <p:cNvGrpSpPr/>
          <p:nvPr/>
        </p:nvGrpSpPr>
        <p:grpSpPr>
          <a:xfrm>
            <a:off x="5357746" y="3165810"/>
            <a:ext cx="1939119" cy="646331"/>
            <a:chOff x="7306221" y="4205845"/>
            <a:chExt cx="2585492" cy="861776"/>
          </a:xfrm>
        </p:grpSpPr>
        <p:sp>
          <p:nvSpPr>
            <p:cNvPr id="30" name="Freeform 36">
              <a:extLst>
                <a:ext uri="{FF2B5EF4-FFF2-40B4-BE49-F238E27FC236}">
                  <a16:creationId xmlns:a16="http://schemas.microsoft.com/office/drawing/2014/main" id="{BBF6AF68-1FE1-4D47-9AC1-307D114409FA}"/>
                </a:ext>
              </a:extLst>
            </p:cNvPr>
            <p:cNvSpPr>
              <a:spLocks/>
            </p:cNvSpPr>
            <p:nvPr/>
          </p:nvSpPr>
          <p:spPr bwMode="auto">
            <a:xfrm>
              <a:off x="7306221" y="4292811"/>
              <a:ext cx="2584450" cy="769937"/>
            </a:xfrm>
            <a:custGeom>
              <a:avLst/>
              <a:gdLst>
                <a:gd name="T0" fmla="*/ 1146 w 1146"/>
                <a:gd name="T1" fmla="*/ 270 h 341"/>
                <a:gd name="T2" fmla="*/ 1075 w 1146"/>
                <a:gd name="T3" fmla="*/ 341 h 341"/>
                <a:gd name="T4" fmla="*/ 71 w 1146"/>
                <a:gd name="T5" fmla="*/ 341 h 341"/>
                <a:gd name="T6" fmla="*/ 0 w 1146"/>
                <a:gd name="T7" fmla="*/ 270 h 341"/>
                <a:gd name="T8" fmla="*/ 0 w 1146"/>
                <a:gd name="T9" fmla="*/ 71 h 341"/>
                <a:gd name="T10" fmla="*/ 71 w 1146"/>
                <a:gd name="T11" fmla="*/ 0 h 341"/>
                <a:gd name="T12" fmla="*/ 1075 w 1146"/>
                <a:gd name="T13" fmla="*/ 0 h 341"/>
                <a:gd name="T14" fmla="*/ 1146 w 1146"/>
                <a:gd name="T15" fmla="*/ 71 h 341"/>
                <a:gd name="T16" fmla="*/ 1146 w 1146"/>
                <a:gd name="T17" fmla="*/ 27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6" h="341">
                  <a:moveTo>
                    <a:pt x="1146" y="270"/>
                  </a:moveTo>
                  <a:cubicBezTo>
                    <a:pt x="1146" y="309"/>
                    <a:pt x="1114" y="341"/>
                    <a:pt x="1075" y="341"/>
                  </a:cubicBezTo>
                  <a:cubicBezTo>
                    <a:pt x="71" y="341"/>
                    <a:pt x="71" y="341"/>
                    <a:pt x="71" y="341"/>
                  </a:cubicBezTo>
                  <a:cubicBezTo>
                    <a:pt x="32" y="341"/>
                    <a:pt x="0" y="309"/>
                    <a:pt x="0" y="270"/>
                  </a:cubicBezTo>
                  <a:cubicBezTo>
                    <a:pt x="0" y="71"/>
                    <a:pt x="0" y="71"/>
                    <a:pt x="0" y="71"/>
                  </a:cubicBezTo>
                  <a:cubicBezTo>
                    <a:pt x="0" y="32"/>
                    <a:pt x="32" y="0"/>
                    <a:pt x="71" y="0"/>
                  </a:cubicBezTo>
                  <a:cubicBezTo>
                    <a:pt x="1075" y="0"/>
                    <a:pt x="1075" y="0"/>
                    <a:pt x="1075" y="0"/>
                  </a:cubicBezTo>
                  <a:cubicBezTo>
                    <a:pt x="1114" y="0"/>
                    <a:pt x="1146" y="32"/>
                    <a:pt x="1146" y="71"/>
                  </a:cubicBezTo>
                  <a:lnTo>
                    <a:pt x="1146" y="270"/>
                  </a:lnTo>
                  <a:close/>
                </a:path>
              </a:pathLst>
            </a:custGeom>
            <a:solidFill>
              <a:srgbClr val="7B67AD">
                <a:lumMod val="75000"/>
              </a:srgbClr>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31" name="Freeform 38">
              <a:extLst>
                <a:ext uri="{FF2B5EF4-FFF2-40B4-BE49-F238E27FC236}">
                  <a16:creationId xmlns:a16="http://schemas.microsoft.com/office/drawing/2014/main" id="{3AE7B48E-4B75-4502-A591-B1734E3C74C5}"/>
                </a:ext>
              </a:extLst>
            </p:cNvPr>
            <p:cNvSpPr>
              <a:spLocks/>
            </p:cNvSpPr>
            <p:nvPr/>
          </p:nvSpPr>
          <p:spPr bwMode="auto">
            <a:xfrm>
              <a:off x="7307263" y="4213225"/>
              <a:ext cx="2584450" cy="769937"/>
            </a:xfrm>
            <a:custGeom>
              <a:avLst/>
              <a:gdLst>
                <a:gd name="T0" fmla="*/ 1146 w 1146"/>
                <a:gd name="T1" fmla="*/ 270 h 341"/>
                <a:gd name="T2" fmla="*/ 1075 w 1146"/>
                <a:gd name="T3" fmla="*/ 341 h 341"/>
                <a:gd name="T4" fmla="*/ 71 w 1146"/>
                <a:gd name="T5" fmla="*/ 341 h 341"/>
                <a:gd name="T6" fmla="*/ 0 w 1146"/>
                <a:gd name="T7" fmla="*/ 270 h 341"/>
                <a:gd name="T8" fmla="*/ 0 w 1146"/>
                <a:gd name="T9" fmla="*/ 71 h 341"/>
                <a:gd name="T10" fmla="*/ 71 w 1146"/>
                <a:gd name="T11" fmla="*/ 0 h 341"/>
                <a:gd name="T12" fmla="*/ 1075 w 1146"/>
                <a:gd name="T13" fmla="*/ 0 h 341"/>
                <a:gd name="T14" fmla="*/ 1146 w 1146"/>
                <a:gd name="T15" fmla="*/ 71 h 341"/>
                <a:gd name="T16" fmla="*/ 1146 w 1146"/>
                <a:gd name="T17" fmla="*/ 27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6" h="341">
                  <a:moveTo>
                    <a:pt x="1146" y="270"/>
                  </a:moveTo>
                  <a:cubicBezTo>
                    <a:pt x="1146" y="309"/>
                    <a:pt x="1114" y="341"/>
                    <a:pt x="1075" y="341"/>
                  </a:cubicBezTo>
                  <a:cubicBezTo>
                    <a:pt x="71" y="341"/>
                    <a:pt x="71" y="341"/>
                    <a:pt x="71" y="341"/>
                  </a:cubicBezTo>
                  <a:cubicBezTo>
                    <a:pt x="32" y="341"/>
                    <a:pt x="0" y="309"/>
                    <a:pt x="0" y="270"/>
                  </a:cubicBezTo>
                  <a:cubicBezTo>
                    <a:pt x="0" y="71"/>
                    <a:pt x="0" y="71"/>
                    <a:pt x="0" y="71"/>
                  </a:cubicBezTo>
                  <a:cubicBezTo>
                    <a:pt x="0" y="32"/>
                    <a:pt x="32" y="0"/>
                    <a:pt x="71" y="0"/>
                  </a:cubicBezTo>
                  <a:cubicBezTo>
                    <a:pt x="1075" y="0"/>
                    <a:pt x="1075" y="0"/>
                    <a:pt x="1075" y="0"/>
                  </a:cubicBezTo>
                  <a:cubicBezTo>
                    <a:pt x="1114" y="0"/>
                    <a:pt x="1146" y="32"/>
                    <a:pt x="1146" y="71"/>
                  </a:cubicBezTo>
                  <a:lnTo>
                    <a:pt x="1146" y="270"/>
                  </a:lnTo>
                  <a:close/>
                </a:path>
              </a:pathLst>
            </a:custGeom>
            <a:solidFill>
              <a:srgbClr val="7B67AD"/>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32" name="TextBox 25">
              <a:extLst>
                <a:ext uri="{FF2B5EF4-FFF2-40B4-BE49-F238E27FC236}">
                  <a16:creationId xmlns:a16="http://schemas.microsoft.com/office/drawing/2014/main" id="{ADD99C84-E044-4987-85B7-0FD67D9273E0}"/>
                </a:ext>
              </a:extLst>
            </p:cNvPr>
            <p:cNvSpPr txBox="1"/>
            <p:nvPr/>
          </p:nvSpPr>
          <p:spPr>
            <a:xfrm>
              <a:off x="7378888" y="4337350"/>
              <a:ext cx="649195" cy="492443"/>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tr-TR" sz="1800" b="1" i="0" u="none" strike="noStrike" kern="0" cap="none" spc="0" normalizeH="0" baseline="0" noProof="0" dirty="0" smtClean="0">
                  <a:ln>
                    <a:noFill/>
                  </a:ln>
                  <a:solidFill>
                    <a:prstClr val="white"/>
                  </a:solidFill>
                  <a:effectLst/>
                  <a:uLnTx/>
                  <a:uFillTx/>
                  <a:latin typeface="ubuntu"/>
                </a:rPr>
                <a:t>3</a:t>
              </a:r>
              <a:endParaRPr kumimoji="0" lang="id-ID" sz="1800" b="1" i="0" u="none" strike="noStrike" kern="0" cap="none" spc="0" normalizeH="0" baseline="0" noProof="0" dirty="0">
                <a:ln>
                  <a:noFill/>
                </a:ln>
                <a:solidFill>
                  <a:prstClr val="white"/>
                </a:solidFill>
                <a:effectLst/>
                <a:uLnTx/>
                <a:uFillTx/>
                <a:latin typeface="ubuntu"/>
              </a:endParaRPr>
            </a:p>
          </p:txBody>
        </p:sp>
        <p:sp>
          <p:nvSpPr>
            <p:cNvPr id="33" name="TextBox 26">
              <a:extLst>
                <a:ext uri="{FF2B5EF4-FFF2-40B4-BE49-F238E27FC236}">
                  <a16:creationId xmlns:a16="http://schemas.microsoft.com/office/drawing/2014/main" id="{B879C4F9-AF37-4D39-96C1-4061E4762379}"/>
                </a:ext>
              </a:extLst>
            </p:cNvPr>
            <p:cNvSpPr txBox="1"/>
            <p:nvPr/>
          </p:nvSpPr>
          <p:spPr>
            <a:xfrm>
              <a:off x="7929902" y="4205845"/>
              <a:ext cx="1844883" cy="861776"/>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tr-TR" sz="1200" b="1" i="0" u="none" strike="noStrike" kern="0" cap="none" spc="0" normalizeH="0" baseline="0" noProof="0" dirty="0" smtClean="0">
                  <a:ln>
                    <a:noFill/>
                  </a:ln>
                  <a:solidFill>
                    <a:prstClr val="black">
                      <a:lumMod val="95000"/>
                      <a:lumOff val="5000"/>
                    </a:prstClr>
                  </a:solidFill>
                  <a:effectLst/>
                  <a:uLnTx/>
                  <a:uFillTx/>
                  <a:latin typeface="calibri"/>
                </a:rPr>
                <a:t>REHBERLİK VE PSİKOLOJİK DANIŞMANLIK</a:t>
              </a:r>
              <a:endParaRPr kumimoji="0" lang="en-US" sz="1200" b="1" i="0" u="none" strike="noStrike" kern="0" cap="none" spc="0" normalizeH="0" baseline="0" noProof="0" dirty="0">
                <a:ln>
                  <a:noFill/>
                </a:ln>
                <a:solidFill>
                  <a:prstClr val="black">
                    <a:lumMod val="95000"/>
                    <a:lumOff val="5000"/>
                  </a:prstClr>
                </a:solidFill>
                <a:effectLst/>
                <a:uLnTx/>
                <a:uFillTx/>
                <a:latin typeface="Signika Negative" pitchFamily="2" charset="0"/>
              </a:endParaRPr>
            </a:p>
          </p:txBody>
        </p:sp>
      </p:grpSp>
      <p:grpSp>
        <p:nvGrpSpPr>
          <p:cNvPr id="34" name="Group 54">
            <a:extLst>
              <a:ext uri="{FF2B5EF4-FFF2-40B4-BE49-F238E27FC236}">
                <a16:creationId xmlns:a16="http://schemas.microsoft.com/office/drawing/2014/main" id="{75B3BC10-1588-4051-BB32-BD79672EA64A}"/>
              </a:ext>
            </a:extLst>
          </p:cNvPr>
          <p:cNvGrpSpPr/>
          <p:nvPr/>
        </p:nvGrpSpPr>
        <p:grpSpPr>
          <a:xfrm>
            <a:off x="1590319" y="3171349"/>
            <a:ext cx="1941790" cy="637142"/>
            <a:chOff x="2282985" y="4213225"/>
            <a:chExt cx="2589053" cy="849523"/>
          </a:xfrm>
        </p:grpSpPr>
        <p:sp>
          <p:nvSpPr>
            <p:cNvPr id="35" name="Freeform 36">
              <a:extLst>
                <a:ext uri="{FF2B5EF4-FFF2-40B4-BE49-F238E27FC236}">
                  <a16:creationId xmlns:a16="http://schemas.microsoft.com/office/drawing/2014/main" id="{459F9AB4-101E-46D8-A17A-113EE67B6A3F}"/>
                </a:ext>
              </a:extLst>
            </p:cNvPr>
            <p:cNvSpPr>
              <a:spLocks/>
            </p:cNvSpPr>
            <p:nvPr/>
          </p:nvSpPr>
          <p:spPr bwMode="auto">
            <a:xfrm>
              <a:off x="2282985" y="4292811"/>
              <a:ext cx="2584450" cy="769937"/>
            </a:xfrm>
            <a:custGeom>
              <a:avLst/>
              <a:gdLst>
                <a:gd name="T0" fmla="*/ 1146 w 1146"/>
                <a:gd name="T1" fmla="*/ 270 h 341"/>
                <a:gd name="T2" fmla="*/ 1075 w 1146"/>
                <a:gd name="T3" fmla="*/ 341 h 341"/>
                <a:gd name="T4" fmla="*/ 71 w 1146"/>
                <a:gd name="T5" fmla="*/ 341 h 341"/>
                <a:gd name="T6" fmla="*/ 0 w 1146"/>
                <a:gd name="T7" fmla="*/ 270 h 341"/>
                <a:gd name="T8" fmla="*/ 0 w 1146"/>
                <a:gd name="T9" fmla="*/ 71 h 341"/>
                <a:gd name="T10" fmla="*/ 71 w 1146"/>
                <a:gd name="T11" fmla="*/ 0 h 341"/>
                <a:gd name="T12" fmla="*/ 1075 w 1146"/>
                <a:gd name="T13" fmla="*/ 0 h 341"/>
                <a:gd name="T14" fmla="*/ 1146 w 1146"/>
                <a:gd name="T15" fmla="*/ 71 h 341"/>
                <a:gd name="T16" fmla="*/ 1146 w 1146"/>
                <a:gd name="T17" fmla="*/ 27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6" h="341">
                  <a:moveTo>
                    <a:pt x="1146" y="270"/>
                  </a:moveTo>
                  <a:cubicBezTo>
                    <a:pt x="1146" y="309"/>
                    <a:pt x="1114" y="341"/>
                    <a:pt x="1075" y="341"/>
                  </a:cubicBezTo>
                  <a:cubicBezTo>
                    <a:pt x="71" y="341"/>
                    <a:pt x="71" y="341"/>
                    <a:pt x="71" y="341"/>
                  </a:cubicBezTo>
                  <a:cubicBezTo>
                    <a:pt x="32" y="341"/>
                    <a:pt x="0" y="309"/>
                    <a:pt x="0" y="270"/>
                  </a:cubicBezTo>
                  <a:cubicBezTo>
                    <a:pt x="0" y="71"/>
                    <a:pt x="0" y="71"/>
                    <a:pt x="0" y="71"/>
                  </a:cubicBezTo>
                  <a:cubicBezTo>
                    <a:pt x="0" y="32"/>
                    <a:pt x="32" y="0"/>
                    <a:pt x="71" y="0"/>
                  </a:cubicBezTo>
                  <a:cubicBezTo>
                    <a:pt x="1075" y="0"/>
                    <a:pt x="1075" y="0"/>
                    <a:pt x="1075" y="0"/>
                  </a:cubicBezTo>
                  <a:cubicBezTo>
                    <a:pt x="1114" y="0"/>
                    <a:pt x="1146" y="32"/>
                    <a:pt x="1146" y="71"/>
                  </a:cubicBezTo>
                  <a:lnTo>
                    <a:pt x="1146" y="270"/>
                  </a:lnTo>
                  <a:close/>
                </a:path>
              </a:pathLst>
            </a:custGeom>
            <a:solidFill>
              <a:srgbClr val="FDB817">
                <a:lumMod val="75000"/>
              </a:srgbClr>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36" name="Freeform 39">
              <a:extLst>
                <a:ext uri="{FF2B5EF4-FFF2-40B4-BE49-F238E27FC236}">
                  <a16:creationId xmlns:a16="http://schemas.microsoft.com/office/drawing/2014/main" id="{B434642F-E8E4-49DB-A97F-0E1D71A2BE89}"/>
                </a:ext>
              </a:extLst>
            </p:cNvPr>
            <p:cNvSpPr>
              <a:spLocks/>
            </p:cNvSpPr>
            <p:nvPr/>
          </p:nvSpPr>
          <p:spPr bwMode="auto">
            <a:xfrm>
              <a:off x="2287588" y="4213225"/>
              <a:ext cx="2584450" cy="769937"/>
            </a:xfrm>
            <a:custGeom>
              <a:avLst/>
              <a:gdLst>
                <a:gd name="T0" fmla="*/ 1146 w 1146"/>
                <a:gd name="T1" fmla="*/ 270 h 341"/>
                <a:gd name="T2" fmla="*/ 1075 w 1146"/>
                <a:gd name="T3" fmla="*/ 341 h 341"/>
                <a:gd name="T4" fmla="*/ 71 w 1146"/>
                <a:gd name="T5" fmla="*/ 341 h 341"/>
                <a:gd name="T6" fmla="*/ 0 w 1146"/>
                <a:gd name="T7" fmla="*/ 270 h 341"/>
                <a:gd name="T8" fmla="*/ 0 w 1146"/>
                <a:gd name="T9" fmla="*/ 71 h 341"/>
                <a:gd name="T10" fmla="*/ 71 w 1146"/>
                <a:gd name="T11" fmla="*/ 0 h 341"/>
                <a:gd name="T12" fmla="*/ 1075 w 1146"/>
                <a:gd name="T13" fmla="*/ 0 h 341"/>
                <a:gd name="T14" fmla="*/ 1146 w 1146"/>
                <a:gd name="T15" fmla="*/ 71 h 341"/>
                <a:gd name="T16" fmla="*/ 1146 w 1146"/>
                <a:gd name="T17" fmla="*/ 27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6" h="341">
                  <a:moveTo>
                    <a:pt x="1146" y="270"/>
                  </a:moveTo>
                  <a:cubicBezTo>
                    <a:pt x="1146" y="309"/>
                    <a:pt x="1114" y="341"/>
                    <a:pt x="1075" y="341"/>
                  </a:cubicBezTo>
                  <a:cubicBezTo>
                    <a:pt x="71" y="341"/>
                    <a:pt x="71" y="341"/>
                    <a:pt x="71" y="341"/>
                  </a:cubicBezTo>
                  <a:cubicBezTo>
                    <a:pt x="32" y="341"/>
                    <a:pt x="0" y="309"/>
                    <a:pt x="0" y="270"/>
                  </a:cubicBezTo>
                  <a:cubicBezTo>
                    <a:pt x="0" y="71"/>
                    <a:pt x="0" y="71"/>
                    <a:pt x="0" y="71"/>
                  </a:cubicBezTo>
                  <a:cubicBezTo>
                    <a:pt x="0" y="32"/>
                    <a:pt x="32" y="0"/>
                    <a:pt x="71" y="0"/>
                  </a:cubicBezTo>
                  <a:cubicBezTo>
                    <a:pt x="1075" y="0"/>
                    <a:pt x="1075" y="0"/>
                    <a:pt x="1075" y="0"/>
                  </a:cubicBezTo>
                  <a:cubicBezTo>
                    <a:pt x="1114" y="0"/>
                    <a:pt x="1146" y="32"/>
                    <a:pt x="1146" y="71"/>
                  </a:cubicBezTo>
                  <a:lnTo>
                    <a:pt x="1146" y="270"/>
                  </a:lnTo>
                  <a:close/>
                </a:path>
              </a:pathLst>
            </a:custGeom>
            <a:solidFill>
              <a:srgbClr val="FDB817"/>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37" name="TextBox 29">
              <a:extLst>
                <a:ext uri="{FF2B5EF4-FFF2-40B4-BE49-F238E27FC236}">
                  <a16:creationId xmlns:a16="http://schemas.microsoft.com/office/drawing/2014/main" id="{EF240CF3-ED2A-4D53-ABD8-E359DFCE87E9}"/>
                </a:ext>
              </a:extLst>
            </p:cNvPr>
            <p:cNvSpPr txBox="1"/>
            <p:nvPr/>
          </p:nvSpPr>
          <p:spPr>
            <a:xfrm>
              <a:off x="2367285" y="4337350"/>
              <a:ext cx="649195" cy="61555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tr-TR" sz="2400" b="1" i="0" u="none" strike="noStrike" kern="0" cap="none" spc="0" normalizeH="0" baseline="0" noProof="0" dirty="0" smtClean="0">
                  <a:ln>
                    <a:noFill/>
                  </a:ln>
                  <a:solidFill>
                    <a:prstClr val="white"/>
                  </a:solidFill>
                  <a:effectLst/>
                  <a:uLnTx/>
                  <a:uFillTx/>
                  <a:latin typeface="ubuntu"/>
                </a:rPr>
                <a:t>1</a:t>
              </a:r>
              <a:endParaRPr kumimoji="0" lang="id-ID" sz="2400" b="1" i="0" u="none" strike="noStrike" kern="0" cap="none" spc="0" normalizeH="0" baseline="0" noProof="0" dirty="0">
                <a:ln>
                  <a:noFill/>
                </a:ln>
                <a:solidFill>
                  <a:prstClr val="white"/>
                </a:solidFill>
                <a:effectLst/>
                <a:uLnTx/>
                <a:uFillTx/>
                <a:latin typeface="ubuntu"/>
              </a:endParaRPr>
            </a:p>
          </p:txBody>
        </p:sp>
        <p:sp>
          <p:nvSpPr>
            <p:cNvPr id="38" name="TextBox 30">
              <a:extLst>
                <a:ext uri="{FF2B5EF4-FFF2-40B4-BE49-F238E27FC236}">
                  <a16:creationId xmlns:a16="http://schemas.microsoft.com/office/drawing/2014/main" id="{BBCD1B50-35A7-49F9-B0C6-D86BEDE7AB8F}"/>
                </a:ext>
              </a:extLst>
            </p:cNvPr>
            <p:cNvSpPr txBox="1"/>
            <p:nvPr/>
          </p:nvSpPr>
          <p:spPr>
            <a:xfrm>
              <a:off x="2919662" y="4432937"/>
              <a:ext cx="1844882" cy="45140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tr-TR" sz="1600" b="1" i="0" u="none" strike="noStrike" kern="0" cap="none" spc="0" normalizeH="0" baseline="0" noProof="0" dirty="0" smtClean="0">
                  <a:ln>
                    <a:noFill/>
                  </a:ln>
                  <a:solidFill>
                    <a:prstClr val="black">
                      <a:lumMod val="95000"/>
                      <a:lumOff val="5000"/>
                    </a:prstClr>
                  </a:solidFill>
                  <a:effectLst/>
                  <a:uLnTx/>
                  <a:uFillTx/>
                  <a:latin typeface="calibri"/>
                </a:rPr>
                <a:t>HUKUK</a:t>
              </a:r>
              <a:endParaRPr kumimoji="0" lang="en-US" sz="1600" b="1" i="0" u="none" strike="noStrike" kern="0" cap="none" spc="0" normalizeH="0" baseline="0" noProof="0" dirty="0">
                <a:ln>
                  <a:noFill/>
                </a:ln>
                <a:solidFill>
                  <a:prstClr val="black">
                    <a:lumMod val="95000"/>
                    <a:lumOff val="5000"/>
                  </a:prstClr>
                </a:solidFill>
                <a:effectLst/>
                <a:uLnTx/>
                <a:uFillTx/>
                <a:latin typeface="Signika Negative" pitchFamily="2" charset="0"/>
              </a:endParaRPr>
            </a:p>
          </p:txBody>
        </p:sp>
      </p:grpSp>
      <p:grpSp>
        <p:nvGrpSpPr>
          <p:cNvPr id="39" name="Group 58">
            <a:extLst>
              <a:ext uri="{FF2B5EF4-FFF2-40B4-BE49-F238E27FC236}">
                <a16:creationId xmlns:a16="http://schemas.microsoft.com/office/drawing/2014/main" id="{FEB66392-D5CA-4938-8DC8-E49B74549326}"/>
              </a:ext>
            </a:extLst>
          </p:cNvPr>
          <p:cNvGrpSpPr/>
          <p:nvPr/>
        </p:nvGrpSpPr>
        <p:grpSpPr>
          <a:xfrm>
            <a:off x="3510060" y="4170284"/>
            <a:ext cx="1841323" cy="587963"/>
            <a:chOff x="4842640" y="5545138"/>
            <a:chExt cx="2455097" cy="783951"/>
          </a:xfrm>
        </p:grpSpPr>
        <p:sp>
          <p:nvSpPr>
            <p:cNvPr id="40" name="Freeform 35">
              <a:extLst>
                <a:ext uri="{FF2B5EF4-FFF2-40B4-BE49-F238E27FC236}">
                  <a16:creationId xmlns:a16="http://schemas.microsoft.com/office/drawing/2014/main" id="{5839651C-D52F-4167-BD28-353D17E4FD7F}"/>
                </a:ext>
              </a:extLst>
            </p:cNvPr>
            <p:cNvSpPr>
              <a:spLocks/>
            </p:cNvSpPr>
            <p:nvPr/>
          </p:nvSpPr>
          <p:spPr bwMode="auto">
            <a:xfrm>
              <a:off x="4847122" y="5598839"/>
              <a:ext cx="2449512" cy="730250"/>
            </a:xfrm>
            <a:custGeom>
              <a:avLst/>
              <a:gdLst>
                <a:gd name="T0" fmla="*/ 1086 w 1086"/>
                <a:gd name="T1" fmla="*/ 256 h 323"/>
                <a:gd name="T2" fmla="*/ 1019 w 1086"/>
                <a:gd name="T3" fmla="*/ 323 h 323"/>
                <a:gd name="T4" fmla="*/ 68 w 1086"/>
                <a:gd name="T5" fmla="*/ 323 h 323"/>
                <a:gd name="T6" fmla="*/ 0 w 1086"/>
                <a:gd name="T7" fmla="*/ 256 h 323"/>
                <a:gd name="T8" fmla="*/ 0 w 1086"/>
                <a:gd name="T9" fmla="*/ 67 h 323"/>
                <a:gd name="T10" fmla="*/ 68 w 1086"/>
                <a:gd name="T11" fmla="*/ 0 h 323"/>
                <a:gd name="T12" fmla="*/ 1019 w 1086"/>
                <a:gd name="T13" fmla="*/ 0 h 323"/>
                <a:gd name="T14" fmla="*/ 1086 w 1086"/>
                <a:gd name="T15" fmla="*/ 67 h 323"/>
                <a:gd name="T16" fmla="*/ 1086 w 1086"/>
                <a:gd name="T17" fmla="*/ 256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86" h="323">
                  <a:moveTo>
                    <a:pt x="1086" y="256"/>
                  </a:moveTo>
                  <a:cubicBezTo>
                    <a:pt x="1086" y="293"/>
                    <a:pt x="1056" y="323"/>
                    <a:pt x="1019" y="323"/>
                  </a:cubicBezTo>
                  <a:cubicBezTo>
                    <a:pt x="68" y="323"/>
                    <a:pt x="68" y="323"/>
                    <a:pt x="68" y="323"/>
                  </a:cubicBezTo>
                  <a:cubicBezTo>
                    <a:pt x="30" y="323"/>
                    <a:pt x="0" y="293"/>
                    <a:pt x="0" y="256"/>
                  </a:cubicBezTo>
                  <a:cubicBezTo>
                    <a:pt x="0" y="67"/>
                    <a:pt x="0" y="67"/>
                    <a:pt x="0" y="67"/>
                  </a:cubicBezTo>
                  <a:cubicBezTo>
                    <a:pt x="0" y="30"/>
                    <a:pt x="30" y="0"/>
                    <a:pt x="68" y="0"/>
                  </a:cubicBezTo>
                  <a:cubicBezTo>
                    <a:pt x="1019" y="0"/>
                    <a:pt x="1019" y="0"/>
                    <a:pt x="1019" y="0"/>
                  </a:cubicBezTo>
                  <a:cubicBezTo>
                    <a:pt x="1056" y="0"/>
                    <a:pt x="1086" y="30"/>
                    <a:pt x="1086" y="67"/>
                  </a:cubicBezTo>
                  <a:lnTo>
                    <a:pt x="1086" y="256"/>
                  </a:lnTo>
                  <a:close/>
                </a:path>
              </a:pathLst>
            </a:custGeom>
            <a:solidFill>
              <a:srgbClr val="BB2326">
                <a:lumMod val="75000"/>
              </a:srgbClr>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41" name="Freeform 40">
              <a:extLst>
                <a:ext uri="{FF2B5EF4-FFF2-40B4-BE49-F238E27FC236}">
                  <a16:creationId xmlns:a16="http://schemas.microsoft.com/office/drawing/2014/main" id="{3ADA59D2-B68F-4B5E-972A-93FC74A83F62}"/>
                </a:ext>
              </a:extLst>
            </p:cNvPr>
            <p:cNvSpPr>
              <a:spLocks/>
            </p:cNvSpPr>
            <p:nvPr/>
          </p:nvSpPr>
          <p:spPr bwMode="auto">
            <a:xfrm>
              <a:off x="4848225" y="5545138"/>
              <a:ext cx="2449512" cy="728662"/>
            </a:xfrm>
            <a:custGeom>
              <a:avLst/>
              <a:gdLst>
                <a:gd name="T0" fmla="*/ 1086 w 1086"/>
                <a:gd name="T1" fmla="*/ 256 h 323"/>
                <a:gd name="T2" fmla="*/ 1019 w 1086"/>
                <a:gd name="T3" fmla="*/ 323 h 323"/>
                <a:gd name="T4" fmla="*/ 68 w 1086"/>
                <a:gd name="T5" fmla="*/ 323 h 323"/>
                <a:gd name="T6" fmla="*/ 0 w 1086"/>
                <a:gd name="T7" fmla="*/ 256 h 323"/>
                <a:gd name="T8" fmla="*/ 0 w 1086"/>
                <a:gd name="T9" fmla="*/ 67 h 323"/>
                <a:gd name="T10" fmla="*/ 68 w 1086"/>
                <a:gd name="T11" fmla="*/ 0 h 323"/>
                <a:gd name="T12" fmla="*/ 1019 w 1086"/>
                <a:gd name="T13" fmla="*/ 0 h 323"/>
                <a:gd name="T14" fmla="*/ 1086 w 1086"/>
                <a:gd name="T15" fmla="*/ 67 h 323"/>
                <a:gd name="T16" fmla="*/ 1086 w 1086"/>
                <a:gd name="T17" fmla="*/ 256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86" h="323">
                  <a:moveTo>
                    <a:pt x="1086" y="256"/>
                  </a:moveTo>
                  <a:cubicBezTo>
                    <a:pt x="1086" y="293"/>
                    <a:pt x="1056" y="323"/>
                    <a:pt x="1019" y="323"/>
                  </a:cubicBezTo>
                  <a:cubicBezTo>
                    <a:pt x="68" y="323"/>
                    <a:pt x="68" y="323"/>
                    <a:pt x="68" y="323"/>
                  </a:cubicBezTo>
                  <a:cubicBezTo>
                    <a:pt x="30" y="323"/>
                    <a:pt x="0" y="293"/>
                    <a:pt x="0" y="256"/>
                  </a:cubicBezTo>
                  <a:cubicBezTo>
                    <a:pt x="0" y="67"/>
                    <a:pt x="0" y="67"/>
                    <a:pt x="0" y="67"/>
                  </a:cubicBezTo>
                  <a:cubicBezTo>
                    <a:pt x="0" y="30"/>
                    <a:pt x="30" y="0"/>
                    <a:pt x="68" y="0"/>
                  </a:cubicBezTo>
                  <a:cubicBezTo>
                    <a:pt x="1019" y="0"/>
                    <a:pt x="1019" y="0"/>
                    <a:pt x="1019" y="0"/>
                  </a:cubicBezTo>
                  <a:cubicBezTo>
                    <a:pt x="1056" y="0"/>
                    <a:pt x="1086" y="30"/>
                    <a:pt x="1086" y="67"/>
                  </a:cubicBezTo>
                  <a:lnTo>
                    <a:pt x="1086" y="256"/>
                  </a:lnTo>
                  <a:close/>
                </a:path>
              </a:pathLst>
            </a:custGeom>
            <a:solidFill>
              <a:srgbClr val="BB2326"/>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42" name="TextBox 33">
              <a:extLst>
                <a:ext uri="{FF2B5EF4-FFF2-40B4-BE49-F238E27FC236}">
                  <a16:creationId xmlns:a16="http://schemas.microsoft.com/office/drawing/2014/main" id="{D24D167D-BC3E-4825-B5FF-73FA3D8965F5}"/>
                </a:ext>
              </a:extLst>
            </p:cNvPr>
            <p:cNvSpPr txBox="1"/>
            <p:nvPr/>
          </p:nvSpPr>
          <p:spPr>
            <a:xfrm>
              <a:off x="4842640" y="5645898"/>
              <a:ext cx="649195" cy="492443"/>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tr-TR" sz="1800" b="1" i="0" u="none" strike="noStrike" kern="0" cap="none" spc="0" normalizeH="0" baseline="0" noProof="0" dirty="0" smtClean="0">
                  <a:ln>
                    <a:noFill/>
                  </a:ln>
                  <a:solidFill>
                    <a:prstClr val="white"/>
                  </a:solidFill>
                  <a:effectLst/>
                  <a:uLnTx/>
                  <a:uFillTx/>
                  <a:latin typeface="ubuntu"/>
                </a:rPr>
                <a:t>1</a:t>
              </a:r>
              <a:endParaRPr kumimoji="0" lang="id-ID" sz="1800" b="1" i="0" u="none" strike="noStrike" kern="0" cap="none" spc="0" normalizeH="0" baseline="0" noProof="0" dirty="0">
                <a:ln>
                  <a:noFill/>
                </a:ln>
                <a:solidFill>
                  <a:prstClr val="white"/>
                </a:solidFill>
                <a:effectLst/>
                <a:uLnTx/>
                <a:uFillTx/>
                <a:latin typeface="ubuntu"/>
              </a:endParaRPr>
            </a:p>
          </p:txBody>
        </p:sp>
        <p:sp>
          <p:nvSpPr>
            <p:cNvPr id="43" name="TextBox 34">
              <a:extLst>
                <a:ext uri="{FF2B5EF4-FFF2-40B4-BE49-F238E27FC236}">
                  <a16:creationId xmlns:a16="http://schemas.microsoft.com/office/drawing/2014/main" id="{9C448426-5881-49A5-AFC9-983066E2C85F}"/>
                </a:ext>
              </a:extLst>
            </p:cNvPr>
            <p:cNvSpPr txBox="1"/>
            <p:nvPr/>
          </p:nvSpPr>
          <p:spPr>
            <a:xfrm>
              <a:off x="5369933" y="5645898"/>
              <a:ext cx="1844882" cy="492443"/>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tr-TR" sz="1800" b="1" i="0" u="none" strike="noStrike" kern="0" cap="none" spc="0" normalizeH="0" baseline="0" noProof="0" dirty="0" smtClean="0">
                  <a:ln>
                    <a:noFill/>
                  </a:ln>
                  <a:solidFill>
                    <a:prstClr val="black">
                      <a:lumMod val="95000"/>
                      <a:lumOff val="5000"/>
                    </a:prstClr>
                  </a:solidFill>
                  <a:effectLst/>
                  <a:uLnTx/>
                  <a:uFillTx/>
                  <a:latin typeface="calibri"/>
                </a:rPr>
                <a:t>PSİKOLOJİ</a:t>
              </a:r>
              <a:endParaRPr kumimoji="0" lang="en-US" sz="1800" b="1" i="0" u="none" strike="noStrike" kern="0" cap="none" spc="0" normalizeH="0" baseline="0" noProof="0" dirty="0">
                <a:ln>
                  <a:noFill/>
                </a:ln>
                <a:solidFill>
                  <a:prstClr val="black">
                    <a:lumMod val="95000"/>
                    <a:lumOff val="5000"/>
                  </a:prstClr>
                </a:solidFill>
                <a:effectLst/>
                <a:uLnTx/>
                <a:uFillTx/>
                <a:latin typeface="Signika Negative" pitchFamily="2" charset="0"/>
              </a:endParaRPr>
            </a:p>
          </p:txBody>
        </p:sp>
      </p:grpSp>
      <p:sp>
        <p:nvSpPr>
          <p:cNvPr id="44" name="Chevron 35">
            <a:extLst>
              <a:ext uri="{FF2B5EF4-FFF2-40B4-BE49-F238E27FC236}">
                <a16:creationId xmlns:a16="http://schemas.microsoft.com/office/drawing/2014/main" id="{8E1D894A-72EB-45AD-8788-66AB3B18EE0F}"/>
              </a:ext>
            </a:extLst>
          </p:cNvPr>
          <p:cNvSpPr/>
          <p:nvPr/>
        </p:nvSpPr>
        <p:spPr>
          <a:xfrm>
            <a:off x="6262982" y="1385090"/>
            <a:ext cx="271106" cy="250812"/>
          </a:xfrm>
          <a:prstGeom prst="chevron">
            <a:avLst/>
          </a:prstGeom>
          <a:solidFill>
            <a:srgbClr val="7F7F7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white"/>
              </a:solidFill>
              <a:effectLst/>
              <a:uLnTx/>
              <a:uFillTx/>
              <a:latin typeface="calibri"/>
              <a:ea typeface="+mn-ea"/>
              <a:cs typeface="+mn-cs"/>
            </a:endParaRPr>
          </a:p>
        </p:txBody>
      </p:sp>
      <p:sp>
        <p:nvSpPr>
          <p:cNvPr id="45" name="Chevron 36">
            <a:extLst>
              <a:ext uri="{FF2B5EF4-FFF2-40B4-BE49-F238E27FC236}">
                <a16:creationId xmlns:a16="http://schemas.microsoft.com/office/drawing/2014/main" id="{DA9EE836-6A58-4BE5-B34F-9BC5F3A2181D}"/>
              </a:ext>
            </a:extLst>
          </p:cNvPr>
          <p:cNvSpPr/>
          <p:nvPr/>
        </p:nvSpPr>
        <p:spPr>
          <a:xfrm rot="5400000">
            <a:off x="7489924" y="1871398"/>
            <a:ext cx="271106" cy="250812"/>
          </a:xfrm>
          <a:prstGeom prst="chevron">
            <a:avLst/>
          </a:prstGeom>
          <a:solidFill>
            <a:srgbClr val="7F7F7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white"/>
              </a:solidFill>
              <a:effectLst/>
              <a:uLnTx/>
              <a:uFillTx/>
              <a:latin typeface="calibri"/>
              <a:ea typeface="+mn-ea"/>
              <a:cs typeface="+mn-cs"/>
            </a:endParaRPr>
          </a:p>
        </p:txBody>
      </p:sp>
      <p:sp>
        <p:nvSpPr>
          <p:cNvPr id="46" name="Chevron 37">
            <a:extLst>
              <a:ext uri="{FF2B5EF4-FFF2-40B4-BE49-F238E27FC236}">
                <a16:creationId xmlns:a16="http://schemas.microsoft.com/office/drawing/2014/main" id="{9240CC6D-AB71-4990-A847-4CA6BDD11EF4}"/>
              </a:ext>
            </a:extLst>
          </p:cNvPr>
          <p:cNvSpPr/>
          <p:nvPr/>
        </p:nvSpPr>
        <p:spPr>
          <a:xfrm rot="10800000">
            <a:off x="4326255" y="2361752"/>
            <a:ext cx="271106" cy="250812"/>
          </a:xfrm>
          <a:prstGeom prst="chevron">
            <a:avLst/>
          </a:prstGeom>
          <a:solidFill>
            <a:srgbClr val="7F7F7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white"/>
              </a:solidFill>
              <a:effectLst/>
              <a:uLnTx/>
              <a:uFillTx/>
              <a:latin typeface="calibri"/>
              <a:ea typeface="+mn-ea"/>
              <a:cs typeface="+mn-cs"/>
            </a:endParaRPr>
          </a:p>
        </p:txBody>
      </p:sp>
      <p:sp>
        <p:nvSpPr>
          <p:cNvPr id="47" name="Chevron 38">
            <a:extLst>
              <a:ext uri="{FF2B5EF4-FFF2-40B4-BE49-F238E27FC236}">
                <a16:creationId xmlns:a16="http://schemas.microsoft.com/office/drawing/2014/main" id="{1164E3B1-6034-480F-8F3C-E3D547BE32F3}"/>
              </a:ext>
            </a:extLst>
          </p:cNvPr>
          <p:cNvSpPr/>
          <p:nvPr/>
        </p:nvSpPr>
        <p:spPr>
          <a:xfrm rot="5400000">
            <a:off x="1133287" y="2856886"/>
            <a:ext cx="271106" cy="250812"/>
          </a:xfrm>
          <a:prstGeom prst="chevron">
            <a:avLst/>
          </a:prstGeom>
          <a:solidFill>
            <a:srgbClr val="7F7F7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white"/>
              </a:solidFill>
              <a:effectLst/>
              <a:uLnTx/>
              <a:uFillTx/>
              <a:latin typeface="calibri"/>
              <a:ea typeface="+mn-ea"/>
              <a:cs typeface="+mn-cs"/>
            </a:endParaRPr>
          </a:p>
        </p:txBody>
      </p:sp>
      <p:sp>
        <p:nvSpPr>
          <p:cNvPr id="48" name="Chevron 39">
            <a:extLst>
              <a:ext uri="{FF2B5EF4-FFF2-40B4-BE49-F238E27FC236}">
                <a16:creationId xmlns:a16="http://schemas.microsoft.com/office/drawing/2014/main" id="{AA07C86A-E7BC-4333-89D7-E5BB07BDBDB2}"/>
              </a:ext>
            </a:extLst>
          </p:cNvPr>
          <p:cNvSpPr/>
          <p:nvPr/>
        </p:nvSpPr>
        <p:spPr>
          <a:xfrm rot="5400000">
            <a:off x="7489924" y="3826993"/>
            <a:ext cx="271106" cy="250812"/>
          </a:xfrm>
          <a:prstGeom prst="chevron">
            <a:avLst/>
          </a:prstGeom>
          <a:solidFill>
            <a:srgbClr val="7F7F7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white"/>
              </a:solidFill>
              <a:effectLst/>
              <a:uLnTx/>
              <a:uFillTx/>
              <a:latin typeface="calibri"/>
              <a:ea typeface="+mn-ea"/>
              <a:cs typeface="+mn-cs"/>
            </a:endParaRPr>
          </a:p>
        </p:txBody>
      </p:sp>
      <p:sp>
        <p:nvSpPr>
          <p:cNvPr id="49" name="Chevron 40">
            <a:extLst>
              <a:ext uri="{FF2B5EF4-FFF2-40B4-BE49-F238E27FC236}">
                <a16:creationId xmlns:a16="http://schemas.microsoft.com/office/drawing/2014/main" id="{0978F937-F8D8-44FA-AFC0-F5137F345CC0}"/>
              </a:ext>
            </a:extLst>
          </p:cNvPr>
          <p:cNvSpPr/>
          <p:nvPr/>
        </p:nvSpPr>
        <p:spPr>
          <a:xfrm rot="10800000" flipH="1">
            <a:off x="4326255" y="3332138"/>
            <a:ext cx="271106" cy="250812"/>
          </a:xfrm>
          <a:prstGeom prst="chevron">
            <a:avLst/>
          </a:prstGeom>
          <a:solidFill>
            <a:srgbClr val="7F7F7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white"/>
              </a:solidFill>
              <a:effectLst/>
              <a:uLnTx/>
              <a:uFillTx/>
              <a:latin typeface="calibri"/>
              <a:ea typeface="+mn-ea"/>
              <a:cs typeface="+mn-cs"/>
            </a:endParaRPr>
          </a:p>
        </p:txBody>
      </p:sp>
      <p:sp>
        <p:nvSpPr>
          <p:cNvPr id="50" name="Chevron 41">
            <a:extLst>
              <a:ext uri="{FF2B5EF4-FFF2-40B4-BE49-F238E27FC236}">
                <a16:creationId xmlns:a16="http://schemas.microsoft.com/office/drawing/2014/main" id="{3A352132-2674-4389-A474-4CD4E4F87741}"/>
              </a:ext>
            </a:extLst>
          </p:cNvPr>
          <p:cNvSpPr/>
          <p:nvPr/>
        </p:nvSpPr>
        <p:spPr>
          <a:xfrm rot="10800000">
            <a:off x="6262982" y="4305234"/>
            <a:ext cx="271106" cy="250812"/>
          </a:xfrm>
          <a:prstGeom prst="chevron">
            <a:avLst/>
          </a:prstGeom>
          <a:solidFill>
            <a:srgbClr val="7F7F7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white"/>
              </a:solidFill>
              <a:effectLst/>
              <a:uLnTx/>
              <a:uFillTx/>
              <a:latin typeface="calibri"/>
              <a:ea typeface="+mn-ea"/>
              <a:cs typeface="+mn-cs"/>
            </a:endParaRPr>
          </a:p>
        </p:txBody>
      </p:sp>
      <p:sp>
        <p:nvSpPr>
          <p:cNvPr id="51" name="TextBox 21">
            <a:extLst>
              <a:ext uri="{FF2B5EF4-FFF2-40B4-BE49-F238E27FC236}">
                <a16:creationId xmlns:a16="http://schemas.microsoft.com/office/drawing/2014/main" id="{64ED0FF1-1BDF-4579-8C63-CBD12CBC4BBA}"/>
              </a:ext>
            </a:extLst>
          </p:cNvPr>
          <p:cNvSpPr txBox="1"/>
          <p:nvPr/>
        </p:nvSpPr>
        <p:spPr>
          <a:xfrm>
            <a:off x="3590318" y="1269501"/>
            <a:ext cx="486896" cy="52322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tr-TR" sz="2800" b="1" i="0" u="none" strike="noStrike" kern="0" cap="none" spc="0" normalizeH="0" baseline="0" noProof="0" dirty="0" smtClean="0">
                <a:ln>
                  <a:noFill/>
                </a:ln>
                <a:solidFill>
                  <a:prstClr val="white"/>
                </a:solidFill>
                <a:effectLst/>
                <a:uLnTx/>
                <a:uFillTx/>
                <a:latin typeface="ubuntu"/>
              </a:rPr>
              <a:t>2</a:t>
            </a:r>
            <a:endParaRPr kumimoji="0" lang="id-ID" sz="2800" b="1" i="0" u="none" strike="noStrike" kern="0" cap="none" spc="0" normalizeH="0" baseline="0" noProof="0" dirty="0">
              <a:ln>
                <a:noFill/>
              </a:ln>
              <a:solidFill>
                <a:prstClr val="white"/>
              </a:solidFill>
              <a:effectLst/>
              <a:uLnTx/>
              <a:uFillTx/>
              <a:latin typeface="ubuntu"/>
            </a:endParaRPr>
          </a:p>
        </p:txBody>
      </p:sp>
    </p:spTree>
    <p:custDataLst>
      <p:tags r:id="rId1"/>
    </p:custDataLst>
    <p:extLst>
      <p:ext uri="{BB962C8B-B14F-4D97-AF65-F5344CB8AC3E}">
        <p14:creationId xmlns:p14="http://schemas.microsoft.com/office/powerpoint/2010/main" val="1856197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750"/>
                                        <p:tgtEl>
                                          <p:spTgt spid="13"/>
                                        </p:tgtEl>
                                      </p:cBhvr>
                                    </p:animEffect>
                                    <p:anim calcmode="lin" valueType="num">
                                      <p:cBhvr>
                                        <p:cTn id="8" dur="750" fill="hold"/>
                                        <p:tgtEl>
                                          <p:spTgt spid="13"/>
                                        </p:tgtEl>
                                        <p:attrNameLst>
                                          <p:attrName>ppt_x</p:attrName>
                                        </p:attrNameLst>
                                      </p:cBhvr>
                                      <p:tavLst>
                                        <p:tav tm="0">
                                          <p:val>
                                            <p:strVal val="#ppt_x"/>
                                          </p:val>
                                        </p:tav>
                                        <p:tav tm="100000">
                                          <p:val>
                                            <p:strVal val="#ppt_x"/>
                                          </p:val>
                                        </p:tav>
                                      </p:tavLst>
                                    </p:anim>
                                    <p:anim calcmode="lin" valueType="num">
                                      <p:cBhvr>
                                        <p:cTn id="9" dur="750" fill="hold"/>
                                        <p:tgtEl>
                                          <p:spTgt spid="13"/>
                                        </p:tgtEl>
                                        <p:attrNameLst>
                                          <p:attrName>ppt_y</p:attrName>
                                        </p:attrNameLst>
                                      </p:cBhvr>
                                      <p:tavLst>
                                        <p:tav tm="0">
                                          <p:val>
                                            <p:strVal val="#ppt_y-.1"/>
                                          </p:val>
                                        </p:tav>
                                        <p:tav tm="100000">
                                          <p:val>
                                            <p:strVal val="#ppt_y"/>
                                          </p:val>
                                        </p:tav>
                                      </p:tavLst>
                                    </p:anim>
                                  </p:childTnLst>
                                </p:cTn>
                              </p:par>
                            </p:childTnLst>
                          </p:cTn>
                        </p:par>
                        <p:par>
                          <p:cTn id="10" fill="hold">
                            <p:stCondLst>
                              <p:cond delay="750"/>
                            </p:stCondLst>
                            <p:childTnLst>
                              <p:par>
                                <p:cTn id="11" presetID="22" presetClass="entr" presetSubtype="8"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left)">
                                      <p:cBhvr>
                                        <p:cTn id="13" dur="500"/>
                                        <p:tgtEl>
                                          <p:spTgt spid="7"/>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up)">
                                      <p:cBhvr>
                                        <p:cTn id="17" dur="500"/>
                                        <p:tgtEl>
                                          <p:spTgt spid="10"/>
                                        </p:tgtEl>
                                      </p:cBhvr>
                                    </p:animEffect>
                                  </p:childTnLst>
                                </p:cTn>
                              </p:par>
                            </p:childTnLst>
                          </p:cTn>
                        </p:par>
                        <p:par>
                          <p:cTn id="18" fill="hold">
                            <p:stCondLst>
                              <p:cond delay="1750"/>
                            </p:stCondLst>
                            <p:childTnLst>
                              <p:par>
                                <p:cTn id="19" presetID="22" presetClass="entr" presetSubtype="2"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right)">
                                      <p:cBhvr>
                                        <p:cTn id="21" dur="500"/>
                                        <p:tgtEl>
                                          <p:spTgt spid="6"/>
                                        </p:tgtEl>
                                      </p:cBhvr>
                                    </p:animEffect>
                                  </p:childTnLst>
                                </p:cTn>
                              </p:par>
                              <p:par>
                                <p:cTn id="22" presetID="47" presetClass="entr" presetSubtype="0" fill="hold"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750"/>
                                        <p:tgtEl>
                                          <p:spTgt spid="19"/>
                                        </p:tgtEl>
                                      </p:cBhvr>
                                    </p:animEffect>
                                    <p:anim calcmode="lin" valueType="num">
                                      <p:cBhvr>
                                        <p:cTn id="25" dur="750" fill="hold"/>
                                        <p:tgtEl>
                                          <p:spTgt spid="19"/>
                                        </p:tgtEl>
                                        <p:attrNameLst>
                                          <p:attrName>ppt_x</p:attrName>
                                        </p:attrNameLst>
                                      </p:cBhvr>
                                      <p:tavLst>
                                        <p:tav tm="0">
                                          <p:val>
                                            <p:strVal val="#ppt_x"/>
                                          </p:val>
                                        </p:tav>
                                        <p:tav tm="100000">
                                          <p:val>
                                            <p:strVal val="#ppt_x"/>
                                          </p:val>
                                        </p:tav>
                                      </p:tavLst>
                                    </p:anim>
                                    <p:anim calcmode="lin" valueType="num">
                                      <p:cBhvr>
                                        <p:cTn id="26" dur="75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2" presetClass="entr" presetSubtype="2" fill="hold" grpId="0" nodeType="after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right)">
                                      <p:cBhvr>
                                        <p:cTn id="30" dur="500"/>
                                        <p:tgtEl>
                                          <p:spTgt spid="9"/>
                                        </p:tgtEl>
                                      </p:cBhvr>
                                    </p:animEffect>
                                  </p:childTnLst>
                                </p:cTn>
                              </p:par>
                              <p:par>
                                <p:cTn id="31" presetID="47" presetClass="entr" presetSubtype="0" fill="hold" nodeType="with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fade">
                                      <p:cBhvr>
                                        <p:cTn id="33" dur="750"/>
                                        <p:tgtEl>
                                          <p:spTgt spid="24"/>
                                        </p:tgtEl>
                                      </p:cBhvr>
                                    </p:animEffect>
                                    <p:anim calcmode="lin" valueType="num">
                                      <p:cBhvr>
                                        <p:cTn id="34" dur="750" fill="hold"/>
                                        <p:tgtEl>
                                          <p:spTgt spid="24"/>
                                        </p:tgtEl>
                                        <p:attrNameLst>
                                          <p:attrName>ppt_x</p:attrName>
                                        </p:attrNameLst>
                                      </p:cBhvr>
                                      <p:tavLst>
                                        <p:tav tm="0">
                                          <p:val>
                                            <p:strVal val="#ppt_x"/>
                                          </p:val>
                                        </p:tav>
                                        <p:tav tm="100000">
                                          <p:val>
                                            <p:strVal val="#ppt_x"/>
                                          </p:val>
                                        </p:tav>
                                      </p:tavLst>
                                    </p:anim>
                                    <p:anim calcmode="lin" valueType="num">
                                      <p:cBhvr>
                                        <p:cTn id="35" dur="750" fill="hold"/>
                                        <p:tgtEl>
                                          <p:spTgt spid="24"/>
                                        </p:tgtEl>
                                        <p:attrNameLst>
                                          <p:attrName>ppt_y</p:attrName>
                                        </p:attrNameLst>
                                      </p:cBhvr>
                                      <p:tavLst>
                                        <p:tav tm="0">
                                          <p:val>
                                            <p:strVal val="#ppt_y-.1"/>
                                          </p:val>
                                        </p:tav>
                                        <p:tav tm="100000">
                                          <p:val>
                                            <p:strVal val="#ppt_y"/>
                                          </p:val>
                                        </p:tav>
                                      </p:tavLst>
                                    </p:anim>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wipe(up)">
                                      <p:cBhvr>
                                        <p:cTn id="39" dur="500"/>
                                        <p:tgtEl>
                                          <p:spTgt spid="11"/>
                                        </p:tgtEl>
                                      </p:cBhvr>
                                    </p:animEffect>
                                  </p:childTnLst>
                                </p:cTn>
                              </p:par>
                            </p:childTnLst>
                          </p:cTn>
                        </p:par>
                        <p:par>
                          <p:cTn id="40" fill="hold">
                            <p:stCondLst>
                              <p:cond delay="3750"/>
                            </p:stCondLst>
                            <p:childTnLst>
                              <p:par>
                                <p:cTn id="41" presetID="22" presetClass="entr" presetSubtype="8" fill="hold" grpId="0"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wipe(left)">
                                      <p:cBhvr>
                                        <p:cTn id="43" dur="500"/>
                                        <p:tgtEl>
                                          <p:spTgt spid="8"/>
                                        </p:tgtEl>
                                      </p:cBhvr>
                                    </p:animEffect>
                                  </p:childTnLst>
                                </p:cTn>
                              </p:par>
                              <p:par>
                                <p:cTn id="44" presetID="47" presetClass="entr" presetSubtype="0" fill="hold" nodeType="withEffect">
                                  <p:stCondLst>
                                    <p:cond delay="0"/>
                                  </p:stCondLst>
                                  <p:childTnLst>
                                    <p:set>
                                      <p:cBhvr>
                                        <p:cTn id="45" dur="1" fill="hold">
                                          <p:stCondLst>
                                            <p:cond delay="0"/>
                                          </p:stCondLst>
                                        </p:cTn>
                                        <p:tgtEl>
                                          <p:spTgt spid="34"/>
                                        </p:tgtEl>
                                        <p:attrNameLst>
                                          <p:attrName>style.visibility</p:attrName>
                                        </p:attrNameLst>
                                      </p:cBhvr>
                                      <p:to>
                                        <p:strVal val="visible"/>
                                      </p:to>
                                    </p:set>
                                    <p:animEffect transition="in" filter="fade">
                                      <p:cBhvr>
                                        <p:cTn id="46" dur="750"/>
                                        <p:tgtEl>
                                          <p:spTgt spid="34"/>
                                        </p:tgtEl>
                                      </p:cBhvr>
                                    </p:animEffect>
                                    <p:anim calcmode="lin" valueType="num">
                                      <p:cBhvr>
                                        <p:cTn id="47" dur="750" fill="hold"/>
                                        <p:tgtEl>
                                          <p:spTgt spid="34"/>
                                        </p:tgtEl>
                                        <p:attrNameLst>
                                          <p:attrName>ppt_x</p:attrName>
                                        </p:attrNameLst>
                                      </p:cBhvr>
                                      <p:tavLst>
                                        <p:tav tm="0">
                                          <p:val>
                                            <p:strVal val="#ppt_x"/>
                                          </p:val>
                                        </p:tav>
                                        <p:tav tm="100000">
                                          <p:val>
                                            <p:strVal val="#ppt_x"/>
                                          </p:val>
                                        </p:tav>
                                      </p:tavLst>
                                    </p:anim>
                                    <p:anim calcmode="lin" valueType="num">
                                      <p:cBhvr>
                                        <p:cTn id="48" dur="750" fill="hold"/>
                                        <p:tgtEl>
                                          <p:spTgt spid="34"/>
                                        </p:tgtEl>
                                        <p:attrNameLst>
                                          <p:attrName>ppt_y</p:attrName>
                                        </p:attrNameLst>
                                      </p:cBhvr>
                                      <p:tavLst>
                                        <p:tav tm="0">
                                          <p:val>
                                            <p:strVal val="#ppt_y-.1"/>
                                          </p:val>
                                        </p:tav>
                                        <p:tav tm="100000">
                                          <p:val>
                                            <p:strVal val="#ppt_y"/>
                                          </p:val>
                                        </p:tav>
                                      </p:tavLst>
                                    </p:anim>
                                  </p:childTnLst>
                                </p:cTn>
                              </p:par>
                              <p:par>
                                <p:cTn id="49" presetID="47" presetClass="entr" presetSubtype="0" fill="hold" nodeType="withEffect">
                                  <p:stCondLst>
                                    <p:cond delay="250"/>
                                  </p:stCondLst>
                                  <p:childTnLst>
                                    <p:set>
                                      <p:cBhvr>
                                        <p:cTn id="50" dur="1" fill="hold">
                                          <p:stCondLst>
                                            <p:cond delay="0"/>
                                          </p:stCondLst>
                                        </p:cTn>
                                        <p:tgtEl>
                                          <p:spTgt spid="29"/>
                                        </p:tgtEl>
                                        <p:attrNameLst>
                                          <p:attrName>style.visibility</p:attrName>
                                        </p:attrNameLst>
                                      </p:cBhvr>
                                      <p:to>
                                        <p:strVal val="visible"/>
                                      </p:to>
                                    </p:set>
                                    <p:animEffect transition="in" filter="fade">
                                      <p:cBhvr>
                                        <p:cTn id="51" dur="750"/>
                                        <p:tgtEl>
                                          <p:spTgt spid="29"/>
                                        </p:tgtEl>
                                      </p:cBhvr>
                                    </p:animEffect>
                                    <p:anim calcmode="lin" valueType="num">
                                      <p:cBhvr>
                                        <p:cTn id="52" dur="750" fill="hold"/>
                                        <p:tgtEl>
                                          <p:spTgt spid="29"/>
                                        </p:tgtEl>
                                        <p:attrNameLst>
                                          <p:attrName>ppt_x</p:attrName>
                                        </p:attrNameLst>
                                      </p:cBhvr>
                                      <p:tavLst>
                                        <p:tav tm="0">
                                          <p:val>
                                            <p:strVal val="#ppt_x"/>
                                          </p:val>
                                        </p:tav>
                                        <p:tav tm="100000">
                                          <p:val>
                                            <p:strVal val="#ppt_x"/>
                                          </p:val>
                                        </p:tav>
                                      </p:tavLst>
                                    </p:anim>
                                    <p:anim calcmode="lin" valueType="num">
                                      <p:cBhvr>
                                        <p:cTn id="53" dur="750" fill="hold"/>
                                        <p:tgtEl>
                                          <p:spTgt spid="29"/>
                                        </p:tgtEl>
                                        <p:attrNameLst>
                                          <p:attrName>ppt_y</p:attrName>
                                        </p:attrNameLst>
                                      </p:cBhvr>
                                      <p:tavLst>
                                        <p:tav tm="0">
                                          <p:val>
                                            <p:strVal val="#ppt_y-.1"/>
                                          </p:val>
                                        </p:tav>
                                        <p:tav tm="100000">
                                          <p:val>
                                            <p:strVal val="#ppt_y"/>
                                          </p:val>
                                        </p:tav>
                                      </p:tavLst>
                                    </p:anim>
                                  </p:childTnLst>
                                </p:cTn>
                              </p:par>
                              <p:par>
                                <p:cTn id="54" presetID="22" presetClass="entr" presetSubtype="8" fill="hold" grpId="0" nodeType="withEffect">
                                  <p:stCondLst>
                                    <p:cond delay="250"/>
                                  </p:stCondLst>
                                  <p:childTnLst>
                                    <p:set>
                                      <p:cBhvr>
                                        <p:cTn id="55" dur="1" fill="hold">
                                          <p:stCondLst>
                                            <p:cond delay="0"/>
                                          </p:stCondLst>
                                        </p:cTn>
                                        <p:tgtEl>
                                          <p:spTgt spid="5"/>
                                        </p:tgtEl>
                                        <p:attrNameLst>
                                          <p:attrName>style.visibility</p:attrName>
                                        </p:attrNameLst>
                                      </p:cBhvr>
                                      <p:to>
                                        <p:strVal val="visible"/>
                                      </p:to>
                                    </p:set>
                                    <p:animEffect transition="in" filter="wipe(left)">
                                      <p:cBhvr>
                                        <p:cTn id="56" dur="500"/>
                                        <p:tgtEl>
                                          <p:spTgt spid="5"/>
                                        </p:tgtEl>
                                      </p:cBhvr>
                                    </p:animEffect>
                                  </p:childTnLst>
                                </p:cTn>
                              </p:par>
                            </p:childTnLst>
                          </p:cTn>
                        </p:par>
                        <p:par>
                          <p:cTn id="57" fill="hold">
                            <p:stCondLst>
                              <p:cond delay="4750"/>
                            </p:stCondLst>
                            <p:childTnLst>
                              <p:par>
                                <p:cTn id="58" presetID="22" presetClass="entr" presetSubtype="1"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Effect transition="in" filter="wipe(up)">
                                      <p:cBhvr>
                                        <p:cTn id="60" dur="500"/>
                                        <p:tgtEl>
                                          <p:spTgt spid="12"/>
                                        </p:tgtEl>
                                      </p:cBhvr>
                                    </p:animEffect>
                                  </p:childTnLst>
                                </p:cTn>
                              </p:par>
                            </p:childTnLst>
                          </p:cTn>
                        </p:par>
                        <p:par>
                          <p:cTn id="61" fill="hold">
                            <p:stCondLst>
                              <p:cond delay="5250"/>
                            </p:stCondLst>
                            <p:childTnLst>
                              <p:par>
                                <p:cTn id="62" presetID="22" presetClass="entr" presetSubtype="2" fill="hold" grpId="0" nodeType="afterEffect">
                                  <p:stCondLst>
                                    <p:cond delay="0"/>
                                  </p:stCondLst>
                                  <p:childTnLst>
                                    <p:set>
                                      <p:cBhvr>
                                        <p:cTn id="63" dur="1" fill="hold">
                                          <p:stCondLst>
                                            <p:cond delay="0"/>
                                          </p:stCondLst>
                                        </p:cTn>
                                        <p:tgtEl>
                                          <p:spTgt spid="4"/>
                                        </p:tgtEl>
                                        <p:attrNameLst>
                                          <p:attrName>style.visibility</p:attrName>
                                        </p:attrNameLst>
                                      </p:cBhvr>
                                      <p:to>
                                        <p:strVal val="visible"/>
                                      </p:to>
                                    </p:set>
                                    <p:animEffect transition="in" filter="wipe(right)">
                                      <p:cBhvr>
                                        <p:cTn id="64" dur="500"/>
                                        <p:tgtEl>
                                          <p:spTgt spid="4"/>
                                        </p:tgtEl>
                                      </p:cBhvr>
                                    </p:animEffect>
                                  </p:childTnLst>
                                </p:cTn>
                              </p:par>
                            </p:childTnLst>
                          </p:cTn>
                        </p:par>
                        <p:par>
                          <p:cTn id="65" fill="hold">
                            <p:stCondLst>
                              <p:cond delay="5750"/>
                            </p:stCondLst>
                            <p:childTnLst>
                              <p:par>
                                <p:cTn id="66" presetID="47" presetClass="entr" presetSubtype="0" fill="hold"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750"/>
                                        <p:tgtEl>
                                          <p:spTgt spid="39"/>
                                        </p:tgtEl>
                                      </p:cBhvr>
                                    </p:animEffect>
                                    <p:anim calcmode="lin" valueType="num">
                                      <p:cBhvr>
                                        <p:cTn id="69" dur="750" fill="hold"/>
                                        <p:tgtEl>
                                          <p:spTgt spid="39"/>
                                        </p:tgtEl>
                                        <p:attrNameLst>
                                          <p:attrName>ppt_x</p:attrName>
                                        </p:attrNameLst>
                                      </p:cBhvr>
                                      <p:tavLst>
                                        <p:tav tm="0">
                                          <p:val>
                                            <p:strVal val="#ppt_x"/>
                                          </p:val>
                                        </p:tav>
                                        <p:tav tm="100000">
                                          <p:val>
                                            <p:strVal val="#ppt_x"/>
                                          </p:val>
                                        </p:tav>
                                      </p:tavLst>
                                    </p:anim>
                                    <p:anim calcmode="lin" valueType="num">
                                      <p:cBhvr>
                                        <p:cTn id="70" dur="75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12" presetClass="entr" presetSubtype="8" fill="hold" grpId="0" nodeType="afterEffect">
                                  <p:stCondLst>
                                    <p:cond delay="0"/>
                                  </p:stCondLst>
                                  <p:childTnLst>
                                    <p:set>
                                      <p:cBhvr>
                                        <p:cTn id="73" dur="1" fill="hold">
                                          <p:stCondLst>
                                            <p:cond delay="0"/>
                                          </p:stCondLst>
                                        </p:cTn>
                                        <p:tgtEl>
                                          <p:spTgt spid="44"/>
                                        </p:tgtEl>
                                        <p:attrNameLst>
                                          <p:attrName>style.visibility</p:attrName>
                                        </p:attrNameLst>
                                      </p:cBhvr>
                                      <p:to>
                                        <p:strVal val="visible"/>
                                      </p:to>
                                    </p:set>
                                    <p:anim calcmode="lin" valueType="num">
                                      <p:cBhvr additive="base">
                                        <p:cTn id="74" dur="500"/>
                                        <p:tgtEl>
                                          <p:spTgt spid="44"/>
                                        </p:tgtEl>
                                        <p:attrNameLst>
                                          <p:attrName>ppt_x</p:attrName>
                                        </p:attrNameLst>
                                      </p:cBhvr>
                                      <p:tavLst>
                                        <p:tav tm="0">
                                          <p:val>
                                            <p:strVal val="#ppt_x-#ppt_w*1.125000"/>
                                          </p:val>
                                        </p:tav>
                                        <p:tav tm="100000">
                                          <p:val>
                                            <p:strVal val="#ppt_x"/>
                                          </p:val>
                                        </p:tav>
                                      </p:tavLst>
                                    </p:anim>
                                    <p:animEffect transition="in" filter="wipe(right)">
                                      <p:cBhvr>
                                        <p:cTn id="75" dur="500"/>
                                        <p:tgtEl>
                                          <p:spTgt spid="44"/>
                                        </p:tgtEl>
                                      </p:cBhvr>
                                    </p:animEffect>
                                  </p:childTnLst>
                                </p:cTn>
                              </p:par>
                              <p:par>
                                <p:cTn id="76" presetID="12" presetClass="entr" presetSubtype="1" fill="hold" grpId="0" nodeType="withEffect">
                                  <p:stCondLst>
                                    <p:cond delay="0"/>
                                  </p:stCondLst>
                                  <p:childTnLst>
                                    <p:set>
                                      <p:cBhvr>
                                        <p:cTn id="77" dur="1" fill="hold">
                                          <p:stCondLst>
                                            <p:cond delay="0"/>
                                          </p:stCondLst>
                                        </p:cTn>
                                        <p:tgtEl>
                                          <p:spTgt spid="45"/>
                                        </p:tgtEl>
                                        <p:attrNameLst>
                                          <p:attrName>style.visibility</p:attrName>
                                        </p:attrNameLst>
                                      </p:cBhvr>
                                      <p:to>
                                        <p:strVal val="visible"/>
                                      </p:to>
                                    </p:set>
                                    <p:anim calcmode="lin" valueType="num">
                                      <p:cBhvr additive="base">
                                        <p:cTn id="78" dur="500"/>
                                        <p:tgtEl>
                                          <p:spTgt spid="45"/>
                                        </p:tgtEl>
                                        <p:attrNameLst>
                                          <p:attrName>ppt_y</p:attrName>
                                        </p:attrNameLst>
                                      </p:cBhvr>
                                      <p:tavLst>
                                        <p:tav tm="0">
                                          <p:val>
                                            <p:strVal val="#ppt_y-#ppt_h*1.125000"/>
                                          </p:val>
                                        </p:tav>
                                        <p:tav tm="100000">
                                          <p:val>
                                            <p:strVal val="#ppt_y"/>
                                          </p:val>
                                        </p:tav>
                                      </p:tavLst>
                                    </p:anim>
                                    <p:animEffect transition="in" filter="wipe(down)">
                                      <p:cBhvr>
                                        <p:cTn id="79" dur="500"/>
                                        <p:tgtEl>
                                          <p:spTgt spid="45"/>
                                        </p:tgtEl>
                                      </p:cBhvr>
                                    </p:animEffect>
                                  </p:childTnLst>
                                </p:cTn>
                              </p:par>
                              <p:par>
                                <p:cTn id="80" presetID="12" presetClass="entr" presetSubtype="2" fill="hold" grpId="0" nodeType="with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additive="base">
                                        <p:cTn id="82" dur="500"/>
                                        <p:tgtEl>
                                          <p:spTgt spid="46"/>
                                        </p:tgtEl>
                                        <p:attrNameLst>
                                          <p:attrName>ppt_x</p:attrName>
                                        </p:attrNameLst>
                                      </p:cBhvr>
                                      <p:tavLst>
                                        <p:tav tm="0">
                                          <p:val>
                                            <p:strVal val="#ppt_x+#ppt_w*1.125000"/>
                                          </p:val>
                                        </p:tav>
                                        <p:tav tm="100000">
                                          <p:val>
                                            <p:strVal val="#ppt_x"/>
                                          </p:val>
                                        </p:tav>
                                      </p:tavLst>
                                    </p:anim>
                                    <p:animEffect transition="in" filter="wipe(left)">
                                      <p:cBhvr>
                                        <p:cTn id="83" dur="500"/>
                                        <p:tgtEl>
                                          <p:spTgt spid="46"/>
                                        </p:tgtEl>
                                      </p:cBhvr>
                                    </p:animEffect>
                                  </p:childTnLst>
                                </p:cTn>
                              </p:par>
                              <p:par>
                                <p:cTn id="84" presetID="12" presetClass="entr" presetSubtype="1" fill="hold" grpId="0" nodeType="withEffect">
                                  <p:stCondLst>
                                    <p:cond delay="0"/>
                                  </p:stCondLst>
                                  <p:childTnLst>
                                    <p:set>
                                      <p:cBhvr>
                                        <p:cTn id="85" dur="1" fill="hold">
                                          <p:stCondLst>
                                            <p:cond delay="0"/>
                                          </p:stCondLst>
                                        </p:cTn>
                                        <p:tgtEl>
                                          <p:spTgt spid="47"/>
                                        </p:tgtEl>
                                        <p:attrNameLst>
                                          <p:attrName>style.visibility</p:attrName>
                                        </p:attrNameLst>
                                      </p:cBhvr>
                                      <p:to>
                                        <p:strVal val="visible"/>
                                      </p:to>
                                    </p:set>
                                    <p:anim calcmode="lin" valueType="num">
                                      <p:cBhvr additive="base">
                                        <p:cTn id="86" dur="500"/>
                                        <p:tgtEl>
                                          <p:spTgt spid="47"/>
                                        </p:tgtEl>
                                        <p:attrNameLst>
                                          <p:attrName>ppt_y</p:attrName>
                                        </p:attrNameLst>
                                      </p:cBhvr>
                                      <p:tavLst>
                                        <p:tav tm="0">
                                          <p:val>
                                            <p:strVal val="#ppt_y-#ppt_h*1.125000"/>
                                          </p:val>
                                        </p:tav>
                                        <p:tav tm="100000">
                                          <p:val>
                                            <p:strVal val="#ppt_y"/>
                                          </p:val>
                                        </p:tav>
                                      </p:tavLst>
                                    </p:anim>
                                    <p:animEffect transition="in" filter="wipe(down)">
                                      <p:cBhvr>
                                        <p:cTn id="87" dur="500"/>
                                        <p:tgtEl>
                                          <p:spTgt spid="47"/>
                                        </p:tgtEl>
                                      </p:cBhvr>
                                    </p:animEffect>
                                  </p:childTnLst>
                                </p:cTn>
                              </p:par>
                              <p:par>
                                <p:cTn id="88" presetID="12" presetClass="entr" presetSubtype="8" fill="hold" grpId="0" nodeType="withEffect">
                                  <p:stCondLst>
                                    <p:cond delay="0"/>
                                  </p:stCondLst>
                                  <p:childTnLst>
                                    <p:set>
                                      <p:cBhvr>
                                        <p:cTn id="89" dur="1" fill="hold">
                                          <p:stCondLst>
                                            <p:cond delay="0"/>
                                          </p:stCondLst>
                                        </p:cTn>
                                        <p:tgtEl>
                                          <p:spTgt spid="49"/>
                                        </p:tgtEl>
                                        <p:attrNameLst>
                                          <p:attrName>style.visibility</p:attrName>
                                        </p:attrNameLst>
                                      </p:cBhvr>
                                      <p:to>
                                        <p:strVal val="visible"/>
                                      </p:to>
                                    </p:set>
                                    <p:anim calcmode="lin" valueType="num">
                                      <p:cBhvr additive="base">
                                        <p:cTn id="90" dur="500"/>
                                        <p:tgtEl>
                                          <p:spTgt spid="49"/>
                                        </p:tgtEl>
                                        <p:attrNameLst>
                                          <p:attrName>ppt_x</p:attrName>
                                        </p:attrNameLst>
                                      </p:cBhvr>
                                      <p:tavLst>
                                        <p:tav tm="0">
                                          <p:val>
                                            <p:strVal val="#ppt_x-#ppt_w*1.125000"/>
                                          </p:val>
                                        </p:tav>
                                        <p:tav tm="100000">
                                          <p:val>
                                            <p:strVal val="#ppt_x"/>
                                          </p:val>
                                        </p:tav>
                                      </p:tavLst>
                                    </p:anim>
                                    <p:animEffect transition="in" filter="wipe(right)">
                                      <p:cBhvr>
                                        <p:cTn id="91" dur="500"/>
                                        <p:tgtEl>
                                          <p:spTgt spid="49"/>
                                        </p:tgtEl>
                                      </p:cBhvr>
                                    </p:animEffect>
                                  </p:childTnLst>
                                </p:cTn>
                              </p:par>
                              <p:par>
                                <p:cTn id="92" presetID="12" presetClass="entr" presetSubtype="1" fill="hold" grpId="0" nodeType="withEffect">
                                  <p:stCondLst>
                                    <p:cond delay="0"/>
                                  </p:stCondLst>
                                  <p:childTnLst>
                                    <p:set>
                                      <p:cBhvr>
                                        <p:cTn id="93" dur="1" fill="hold">
                                          <p:stCondLst>
                                            <p:cond delay="0"/>
                                          </p:stCondLst>
                                        </p:cTn>
                                        <p:tgtEl>
                                          <p:spTgt spid="48"/>
                                        </p:tgtEl>
                                        <p:attrNameLst>
                                          <p:attrName>style.visibility</p:attrName>
                                        </p:attrNameLst>
                                      </p:cBhvr>
                                      <p:to>
                                        <p:strVal val="visible"/>
                                      </p:to>
                                    </p:set>
                                    <p:anim calcmode="lin" valueType="num">
                                      <p:cBhvr additive="base">
                                        <p:cTn id="94" dur="500"/>
                                        <p:tgtEl>
                                          <p:spTgt spid="48"/>
                                        </p:tgtEl>
                                        <p:attrNameLst>
                                          <p:attrName>ppt_y</p:attrName>
                                        </p:attrNameLst>
                                      </p:cBhvr>
                                      <p:tavLst>
                                        <p:tav tm="0">
                                          <p:val>
                                            <p:strVal val="#ppt_y-#ppt_h*1.125000"/>
                                          </p:val>
                                        </p:tav>
                                        <p:tav tm="100000">
                                          <p:val>
                                            <p:strVal val="#ppt_y"/>
                                          </p:val>
                                        </p:tav>
                                      </p:tavLst>
                                    </p:anim>
                                    <p:animEffect transition="in" filter="wipe(down)">
                                      <p:cBhvr>
                                        <p:cTn id="95" dur="500"/>
                                        <p:tgtEl>
                                          <p:spTgt spid="48"/>
                                        </p:tgtEl>
                                      </p:cBhvr>
                                    </p:animEffect>
                                  </p:childTnLst>
                                </p:cTn>
                              </p:par>
                              <p:par>
                                <p:cTn id="96" presetID="12" presetClass="entr" presetSubtype="2" fill="hold" grpId="0" nodeType="withEffect">
                                  <p:stCondLst>
                                    <p:cond delay="0"/>
                                  </p:stCondLst>
                                  <p:childTnLst>
                                    <p:set>
                                      <p:cBhvr>
                                        <p:cTn id="97" dur="1" fill="hold">
                                          <p:stCondLst>
                                            <p:cond delay="0"/>
                                          </p:stCondLst>
                                        </p:cTn>
                                        <p:tgtEl>
                                          <p:spTgt spid="50"/>
                                        </p:tgtEl>
                                        <p:attrNameLst>
                                          <p:attrName>style.visibility</p:attrName>
                                        </p:attrNameLst>
                                      </p:cBhvr>
                                      <p:to>
                                        <p:strVal val="visible"/>
                                      </p:to>
                                    </p:set>
                                    <p:anim calcmode="lin" valueType="num">
                                      <p:cBhvr additive="base">
                                        <p:cTn id="98" dur="500"/>
                                        <p:tgtEl>
                                          <p:spTgt spid="50"/>
                                        </p:tgtEl>
                                        <p:attrNameLst>
                                          <p:attrName>ppt_x</p:attrName>
                                        </p:attrNameLst>
                                      </p:cBhvr>
                                      <p:tavLst>
                                        <p:tav tm="0">
                                          <p:val>
                                            <p:strVal val="#ppt_x+#ppt_w*1.125000"/>
                                          </p:val>
                                        </p:tav>
                                        <p:tav tm="100000">
                                          <p:val>
                                            <p:strVal val="#ppt_x"/>
                                          </p:val>
                                        </p:tav>
                                      </p:tavLst>
                                    </p:anim>
                                    <p:animEffect transition="in" filter="wipe(left)">
                                      <p:cBhvr>
                                        <p:cTn id="99"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44" grpId="0" animBg="1"/>
      <p:bldP spid="45" grpId="0" animBg="1"/>
      <p:bldP spid="46" grpId="0" animBg="1"/>
      <p:bldP spid="47" grpId="0" animBg="1"/>
      <p:bldP spid="48" grpId="0" animBg="1"/>
      <p:bldP spid="49" grpId="0" animBg="1"/>
      <p:bldP spid="5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Freeform 20">
            <a:extLst>
              <a:ext uri="{FF2B5EF4-FFF2-40B4-BE49-F238E27FC236}">
                <a16:creationId xmlns:a16="http://schemas.microsoft.com/office/drawing/2014/main" id="{88498585-A724-443E-92F3-64EE7BC63C82}"/>
              </a:ext>
            </a:extLst>
          </p:cNvPr>
          <p:cNvSpPr>
            <a:spLocks/>
          </p:cNvSpPr>
          <p:nvPr/>
        </p:nvSpPr>
        <p:spPr bwMode="auto">
          <a:xfrm>
            <a:off x="2272105" y="2396802"/>
            <a:ext cx="324785" cy="270401"/>
          </a:xfrm>
          <a:custGeom>
            <a:avLst/>
            <a:gdLst>
              <a:gd name="T0" fmla="*/ 83 w 88"/>
              <a:gd name="T1" fmla="*/ 64 h 73"/>
              <a:gd name="T2" fmla="*/ 79 w 88"/>
              <a:gd name="T3" fmla="*/ 64 h 73"/>
              <a:gd name="T4" fmla="*/ 79 w 88"/>
              <a:gd name="T5" fmla="*/ 22 h 73"/>
              <a:gd name="T6" fmla="*/ 66 w 88"/>
              <a:gd name="T7" fmla="*/ 22 h 73"/>
              <a:gd name="T8" fmla="*/ 66 w 88"/>
              <a:gd name="T9" fmla="*/ 64 h 73"/>
              <a:gd name="T10" fmla="*/ 60 w 88"/>
              <a:gd name="T11" fmla="*/ 64 h 73"/>
              <a:gd name="T12" fmla="*/ 60 w 88"/>
              <a:gd name="T13" fmla="*/ 40 h 73"/>
              <a:gd name="T14" fmla="*/ 47 w 88"/>
              <a:gd name="T15" fmla="*/ 40 h 73"/>
              <a:gd name="T16" fmla="*/ 47 w 88"/>
              <a:gd name="T17" fmla="*/ 64 h 73"/>
              <a:gd name="T18" fmla="*/ 41 w 88"/>
              <a:gd name="T19" fmla="*/ 64 h 73"/>
              <a:gd name="T20" fmla="*/ 41 w 88"/>
              <a:gd name="T21" fmla="*/ 0 h 73"/>
              <a:gd name="T22" fmla="*/ 28 w 88"/>
              <a:gd name="T23" fmla="*/ 0 h 73"/>
              <a:gd name="T24" fmla="*/ 28 w 88"/>
              <a:gd name="T25" fmla="*/ 64 h 73"/>
              <a:gd name="T26" fmla="*/ 22 w 88"/>
              <a:gd name="T27" fmla="*/ 64 h 73"/>
              <a:gd name="T28" fmla="*/ 22 w 88"/>
              <a:gd name="T29" fmla="*/ 24 h 73"/>
              <a:gd name="T30" fmla="*/ 9 w 88"/>
              <a:gd name="T31" fmla="*/ 24 h 73"/>
              <a:gd name="T32" fmla="*/ 9 w 88"/>
              <a:gd name="T33" fmla="*/ 64 h 73"/>
              <a:gd name="T34" fmla="*/ 5 w 88"/>
              <a:gd name="T35" fmla="*/ 64 h 73"/>
              <a:gd name="T36" fmla="*/ 0 w 88"/>
              <a:gd name="T37" fmla="*/ 68 h 73"/>
              <a:gd name="T38" fmla="*/ 5 w 88"/>
              <a:gd name="T39" fmla="*/ 73 h 73"/>
              <a:gd name="T40" fmla="*/ 83 w 88"/>
              <a:gd name="T41" fmla="*/ 73 h 73"/>
              <a:gd name="T42" fmla="*/ 88 w 88"/>
              <a:gd name="T43" fmla="*/ 68 h 73"/>
              <a:gd name="T44" fmla="*/ 83 w 88"/>
              <a:gd name="T45" fmla="*/ 64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8" h="73">
                <a:moveTo>
                  <a:pt x="83" y="64"/>
                </a:moveTo>
                <a:cubicBezTo>
                  <a:pt x="79" y="64"/>
                  <a:pt x="79" y="64"/>
                  <a:pt x="79" y="64"/>
                </a:cubicBezTo>
                <a:cubicBezTo>
                  <a:pt x="79" y="22"/>
                  <a:pt x="79" y="22"/>
                  <a:pt x="79" y="22"/>
                </a:cubicBezTo>
                <a:cubicBezTo>
                  <a:pt x="66" y="22"/>
                  <a:pt x="66" y="22"/>
                  <a:pt x="66" y="22"/>
                </a:cubicBezTo>
                <a:cubicBezTo>
                  <a:pt x="66" y="64"/>
                  <a:pt x="66" y="64"/>
                  <a:pt x="66" y="64"/>
                </a:cubicBezTo>
                <a:cubicBezTo>
                  <a:pt x="60" y="64"/>
                  <a:pt x="60" y="64"/>
                  <a:pt x="60" y="64"/>
                </a:cubicBezTo>
                <a:cubicBezTo>
                  <a:pt x="60" y="40"/>
                  <a:pt x="60" y="40"/>
                  <a:pt x="60" y="40"/>
                </a:cubicBezTo>
                <a:cubicBezTo>
                  <a:pt x="47" y="40"/>
                  <a:pt x="47" y="40"/>
                  <a:pt x="47" y="40"/>
                </a:cubicBezTo>
                <a:cubicBezTo>
                  <a:pt x="47" y="64"/>
                  <a:pt x="47" y="64"/>
                  <a:pt x="47" y="64"/>
                </a:cubicBezTo>
                <a:cubicBezTo>
                  <a:pt x="41" y="64"/>
                  <a:pt x="41" y="64"/>
                  <a:pt x="41" y="64"/>
                </a:cubicBezTo>
                <a:cubicBezTo>
                  <a:pt x="41" y="0"/>
                  <a:pt x="41" y="0"/>
                  <a:pt x="41" y="0"/>
                </a:cubicBezTo>
                <a:cubicBezTo>
                  <a:pt x="28" y="0"/>
                  <a:pt x="28" y="0"/>
                  <a:pt x="28" y="0"/>
                </a:cubicBezTo>
                <a:cubicBezTo>
                  <a:pt x="28" y="64"/>
                  <a:pt x="28" y="64"/>
                  <a:pt x="28" y="64"/>
                </a:cubicBezTo>
                <a:cubicBezTo>
                  <a:pt x="22" y="64"/>
                  <a:pt x="22" y="64"/>
                  <a:pt x="22" y="64"/>
                </a:cubicBezTo>
                <a:cubicBezTo>
                  <a:pt x="22" y="24"/>
                  <a:pt x="22" y="24"/>
                  <a:pt x="22" y="24"/>
                </a:cubicBezTo>
                <a:cubicBezTo>
                  <a:pt x="9" y="24"/>
                  <a:pt x="9" y="24"/>
                  <a:pt x="9" y="24"/>
                </a:cubicBezTo>
                <a:cubicBezTo>
                  <a:pt x="9" y="64"/>
                  <a:pt x="9" y="64"/>
                  <a:pt x="9" y="64"/>
                </a:cubicBezTo>
                <a:cubicBezTo>
                  <a:pt x="5" y="64"/>
                  <a:pt x="5" y="64"/>
                  <a:pt x="5" y="64"/>
                </a:cubicBezTo>
                <a:cubicBezTo>
                  <a:pt x="2" y="64"/>
                  <a:pt x="0" y="66"/>
                  <a:pt x="0" y="68"/>
                </a:cubicBezTo>
                <a:cubicBezTo>
                  <a:pt x="0" y="71"/>
                  <a:pt x="2" y="73"/>
                  <a:pt x="5" y="73"/>
                </a:cubicBezTo>
                <a:cubicBezTo>
                  <a:pt x="83" y="73"/>
                  <a:pt x="83" y="73"/>
                  <a:pt x="83" y="73"/>
                </a:cubicBezTo>
                <a:cubicBezTo>
                  <a:pt x="86" y="73"/>
                  <a:pt x="88" y="71"/>
                  <a:pt x="88" y="68"/>
                </a:cubicBezTo>
                <a:cubicBezTo>
                  <a:pt x="88" y="66"/>
                  <a:pt x="86" y="64"/>
                  <a:pt x="83" y="64"/>
                </a:cubicBezTo>
                <a:close/>
              </a:path>
            </a:pathLst>
          </a:custGeom>
          <a:solidFill>
            <a:sysClr val="window" lastClr="FFFFFF"/>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21" name="Freeform 9">
            <a:extLst>
              <a:ext uri="{FF2B5EF4-FFF2-40B4-BE49-F238E27FC236}">
                <a16:creationId xmlns:a16="http://schemas.microsoft.com/office/drawing/2014/main" id="{C5ADBA4C-2794-494B-82EE-8030083C4A81}"/>
              </a:ext>
            </a:extLst>
          </p:cNvPr>
          <p:cNvSpPr>
            <a:spLocks noEditPoints="1"/>
          </p:cNvSpPr>
          <p:nvPr/>
        </p:nvSpPr>
        <p:spPr bwMode="auto">
          <a:xfrm>
            <a:off x="988274" y="2569220"/>
            <a:ext cx="358799" cy="358800"/>
          </a:xfrm>
          <a:custGeom>
            <a:avLst/>
            <a:gdLst>
              <a:gd name="T0" fmla="*/ 64 w 128"/>
              <a:gd name="T1" fmla="*/ 0 h 128"/>
              <a:gd name="T2" fmla="*/ 0 w 128"/>
              <a:gd name="T3" fmla="*/ 64 h 128"/>
              <a:gd name="T4" fmla="*/ 64 w 128"/>
              <a:gd name="T5" fmla="*/ 128 h 128"/>
              <a:gd name="T6" fmla="*/ 128 w 128"/>
              <a:gd name="T7" fmla="*/ 64 h 128"/>
              <a:gd name="T8" fmla="*/ 64 w 128"/>
              <a:gd name="T9" fmla="*/ 0 h 128"/>
              <a:gd name="T10" fmla="*/ 118 w 128"/>
              <a:gd name="T11" fmla="*/ 48 h 128"/>
              <a:gd name="T12" fmla="*/ 97 w 128"/>
              <a:gd name="T13" fmla="*/ 33 h 128"/>
              <a:gd name="T14" fmla="*/ 82 w 128"/>
              <a:gd name="T15" fmla="*/ 11 h 128"/>
              <a:gd name="T16" fmla="*/ 118 w 128"/>
              <a:gd name="T17" fmla="*/ 48 h 128"/>
              <a:gd name="T18" fmla="*/ 96 w 128"/>
              <a:gd name="T19" fmla="*/ 64 h 128"/>
              <a:gd name="T20" fmla="*/ 94 w 128"/>
              <a:gd name="T21" fmla="*/ 81 h 128"/>
              <a:gd name="T22" fmla="*/ 65 w 128"/>
              <a:gd name="T23" fmla="*/ 75 h 128"/>
              <a:gd name="T24" fmla="*/ 36 w 128"/>
              <a:gd name="T25" fmla="*/ 81 h 128"/>
              <a:gd name="T26" fmla="*/ 34 w 128"/>
              <a:gd name="T27" fmla="*/ 64 h 128"/>
              <a:gd name="T28" fmla="*/ 39 w 128"/>
              <a:gd name="T29" fmla="*/ 39 h 128"/>
              <a:gd name="T30" fmla="*/ 65 w 128"/>
              <a:gd name="T31" fmla="*/ 33 h 128"/>
              <a:gd name="T32" fmla="*/ 91 w 128"/>
              <a:gd name="T33" fmla="*/ 39 h 128"/>
              <a:gd name="T34" fmla="*/ 96 w 128"/>
              <a:gd name="T35" fmla="*/ 64 h 128"/>
              <a:gd name="T36" fmla="*/ 65 w 128"/>
              <a:gd name="T37" fmla="*/ 8 h 128"/>
              <a:gd name="T38" fmla="*/ 68 w 128"/>
              <a:gd name="T39" fmla="*/ 8 h 128"/>
              <a:gd name="T40" fmla="*/ 87 w 128"/>
              <a:gd name="T41" fmla="*/ 29 h 128"/>
              <a:gd name="T42" fmla="*/ 65 w 128"/>
              <a:gd name="T43" fmla="*/ 26 h 128"/>
              <a:gd name="T44" fmla="*/ 45 w 128"/>
              <a:gd name="T45" fmla="*/ 29 h 128"/>
              <a:gd name="T46" fmla="*/ 65 w 128"/>
              <a:gd name="T47" fmla="*/ 8 h 128"/>
              <a:gd name="T48" fmla="*/ 50 w 128"/>
              <a:gd name="T49" fmla="*/ 10 h 128"/>
              <a:gd name="T50" fmla="*/ 34 w 128"/>
              <a:gd name="T51" fmla="*/ 33 h 128"/>
              <a:gd name="T52" fmla="*/ 10 w 128"/>
              <a:gd name="T53" fmla="*/ 51 h 128"/>
              <a:gd name="T54" fmla="*/ 50 w 128"/>
              <a:gd name="T55" fmla="*/ 10 h 128"/>
              <a:gd name="T56" fmla="*/ 16 w 128"/>
              <a:gd name="T57" fmla="*/ 93 h 128"/>
              <a:gd name="T58" fmla="*/ 8 w 128"/>
              <a:gd name="T59" fmla="*/ 65 h 128"/>
              <a:gd name="T60" fmla="*/ 30 w 128"/>
              <a:gd name="T61" fmla="*/ 44 h 128"/>
              <a:gd name="T62" fmla="*/ 27 w 128"/>
              <a:gd name="T63" fmla="*/ 64 h 128"/>
              <a:gd name="T64" fmla="*/ 29 w 128"/>
              <a:gd name="T65" fmla="*/ 84 h 128"/>
              <a:gd name="T66" fmla="*/ 16 w 128"/>
              <a:gd name="T67" fmla="*/ 93 h 128"/>
              <a:gd name="T68" fmla="*/ 20 w 128"/>
              <a:gd name="T69" fmla="*/ 99 h 128"/>
              <a:gd name="T70" fmla="*/ 32 w 128"/>
              <a:gd name="T71" fmla="*/ 91 h 128"/>
              <a:gd name="T72" fmla="*/ 50 w 128"/>
              <a:gd name="T73" fmla="*/ 119 h 128"/>
              <a:gd name="T74" fmla="*/ 20 w 128"/>
              <a:gd name="T75" fmla="*/ 99 h 128"/>
              <a:gd name="T76" fmla="*/ 68 w 128"/>
              <a:gd name="T77" fmla="*/ 121 h 128"/>
              <a:gd name="T78" fmla="*/ 65 w 128"/>
              <a:gd name="T79" fmla="*/ 121 h 128"/>
              <a:gd name="T80" fmla="*/ 39 w 128"/>
              <a:gd name="T81" fmla="*/ 88 h 128"/>
              <a:gd name="T82" fmla="*/ 65 w 128"/>
              <a:gd name="T83" fmla="*/ 83 h 128"/>
              <a:gd name="T84" fmla="*/ 92 w 128"/>
              <a:gd name="T85" fmla="*/ 88 h 128"/>
              <a:gd name="T86" fmla="*/ 68 w 128"/>
              <a:gd name="T87" fmla="*/ 121 h 128"/>
              <a:gd name="T88" fmla="*/ 82 w 128"/>
              <a:gd name="T89" fmla="*/ 118 h 128"/>
              <a:gd name="T90" fmla="*/ 99 w 128"/>
              <a:gd name="T91" fmla="*/ 91 h 128"/>
              <a:gd name="T92" fmla="*/ 109 w 128"/>
              <a:gd name="T93" fmla="*/ 98 h 128"/>
              <a:gd name="T94" fmla="*/ 82 w 128"/>
              <a:gd name="T95" fmla="*/ 118 h 128"/>
              <a:gd name="T96" fmla="*/ 101 w 128"/>
              <a:gd name="T97" fmla="*/ 84 h 128"/>
              <a:gd name="T98" fmla="*/ 104 w 128"/>
              <a:gd name="T99" fmla="*/ 64 h 128"/>
              <a:gd name="T100" fmla="*/ 101 w 128"/>
              <a:gd name="T101" fmla="*/ 44 h 128"/>
              <a:gd name="T102" fmla="*/ 121 w 128"/>
              <a:gd name="T103" fmla="*/ 62 h 128"/>
              <a:gd name="T104" fmla="*/ 121 w 128"/>
              <a:gd name="T105" fmla="*/ 64 h 128"/>
              <a:gd name="T106" fmla="*/ 114 w 128"/>
              <a:gd name="T107" fmla="*/ 92 h 128"/>
              <a:gd name="T108" fmla="*/ 101 w 128"/>
              <a:gd name="T109" fmla="*/ 8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8" h="128">
                <a:moveTo>
                  <a:pt x="64" y="0"/>
                </a:moveTo>
                <a:cubicBezTo>
                  <a:pt x="29" y="0"/>
                  <a:pt x="0" y="29"/>
                  <a:pt x="0" y="64"/>
                </a:cubicBezTo>
                <a:cubicBezTo>
                  <a:pt x="0" y="100"/>
                  <a:pt x="29" y="128"/>
                  <a:pt x="64" y="128"/>
                </a:cubicBezTo>
                <a:cubicBezTo>
                  <a:pt x="100" y="128"/>
                  <a:pt x="128" y="100"/>
                  <a:pt x="128" y="64"/>
                </a:cubicBezTo>
                <a:cubicBezTo>
                  <a:pt x="128" y="29"/>
                  <a:pt x="100" y="0"/>
                  <a:pt x="64" y="0"/>
                </a:cubicBezTo>
                <a:close/>
                <a:moveTo>
                  <a:pt x="118" y="48"/>
                </a:moveTo>
                <a:cubicBezTo>
                  <a:pt x="112" y="42"/>
                  <a:pt x="105" y="37"/>
                  <a:pt x="97" y="33"/>
                </a:cubicBezTo>
                <a:cubicBezTo>
                  <a:pt x="93" y="25"/>
                  <a:pt x="88" y="17"/>
                  <a:pt x="82" y="11"/>
                </a:cubicBezTo>
                <a:cubicBezTo>
                  <a:pt x="99" y="17"/>
                  <a:pt x="113" y="30"/>
                  <a:pt x="118" y="48"/>
                </a:cubicBezTo>
                <a:close/>
                <a:moveTo>
                  <a:pt x="96" y="64"/>
                </a:moveTo>
                <a:cubicBezTo>
                  <a:pt x="96" y="70"/>
                  <a:pt x="96" y="76"/>
                  <a:pt x="94" y="81"/>
                </a:cubicBezTo>
                <a:cubicBezTo>
                  <a:pt x="85" y="77"/>
                  <a:pt x="76" y="75"/>
                  <a:pt x="65" y="75"/>
                </a:cubicBezTo>
                <a:cubicBezTo>
                  <a:pt x="55" y="75"/>
                  <a:pt x="45" y="77"/>
                  <a:pt x="36" y="81"/>
                </a:cubicBezTo>
                <a:cubicBezTo>
                  <a:pt x="35" y="76"/>
                  <a:pt x="34" y="70"/>
                  <a:pt x="34" y="64"/>
                </a:cubicBezTo>
                <a:cubicBezTo>
                  <a:pt x="34" y="55"/>
                  <a:pt x="36" y="47"/>
                  <a:pt x="39" y="39"/>
                </a:cubicBezTo>
                <a:cubicBezTo>
                  <a:pt x="47" y="35"/>
                  <a:pt x="56" y="33"/>
                  <a:pt x="65" y="33"/>
                </a:cubicBezTo>
                <a:cubicBezTo>
                  <a:pt x="75" y="33"/>
                  <a:pt x="83" y="35"/>
                  <a:pt x="91" y="39"/>
                </a:cubicBezTo>
                <a:cubicBezTo>
                  <a:pt x="95" y="47"/>
                  <a:pt x="96" y="55"/>
                  <a:pt x="96" y="64"/>
                </a:cubicBezTo>
                <a:close/>
                <a:moveTo>
                  <a:pt x="65" y="8"/>
                </a:moveTo>
                <a:cubicBezTo>
                  <a:pt x="66" y="8"/>
                  <a:pt x="67" y="8"/>
                  <a:pt x="68" y="8"/>
                </a:cubicBezTo>
                <a:cubicBezTo>
                  <a:pt x="75" y="14"/>
                  <a:pt x="82" y="21"/>
                  <a:pt x="87" y="29"/>
                </a:cubicBezTo>
                <a:cubicBezTo>
                  <a:pt x="80" y="27"/>
                  <a:pt x="73" y="26"/>
                  <a:pt x="65" y="26"/>
                </a:cubicBezTo>
                <a:cubicBezTo>
                  <a:pt x="58" y="26"/>
                  <a:pt x="51" y="27"/>
                  <a:pt x="45" y="29"/>
                </a:cubicBezTo>
                <a:cubicBezTo>
                  <a:pt x="50" y="20"/>
                  <a:pt x="57" y="13"/>
                  <a:pt x="65" y="8"/>
                </a:cubicBezTo>
                <a:close/>
                <a:moveTo>
                  <a:pt x="50" y="10"/>
                </a:moveTo>
                <a:cubicBezTo>
                  <a:pt x="43" y="16"/>
                  <a:pt x="38" y="24"/>
                  <a:pt x="34" y="33"/>
                </a:cubicBezTo>
                <a:cubicBezTo>
                  <a:pt x="25" y="37"/>
                  <a:pt x="16" y="43"/>
                  <a:pt x="10" y="51"/>
                </a:cubicBezTo>
                <a:cubicBezTo>
                  <a:pt x="15" y="31"/>
                  <a:pt x="30" y="15"/>
                  <a:pt x="50" y="10"/>
                </a:cubicBezTo>
                <a:close/>
                <a:moveTo>
                  <a:pt x="16" y="93"/>
                </a:moveTo>
                <a:cubicBezTo>
                  <a:pt x="11" y="85"/>
                  <a:pt x="8" y="75"/>
                  <a:pt x="8" y="65"/>
                </a:cubicBezTo>
                <a:cubicBezTo>
                  <a:pt x="13" y="57"/>
                  <a:pt x="21" y="49"/>
                  <a:pt x="30" y="44"/>
                </a:cubicBezTo>
                <a:cubicBezTo>
                  <a:pt x="28" y="50"/>
                  <a:pt x="27" y="57"/>
                  <a:pt x="27" y="64"/>
                </a:cubicBezTo>
                <a:cubicBezTo>
                  <a:pt x="27" y="71"/>
                  <a:pt x="28" y="78"/>
                  <a:pt x="29" y="84"/>
                </a:cubicBezTo>
                <a:cubicBezTo>
                  <a:pt x="25" y="87"/>
                  <a:pt x="20" y="90"/>
                  <a:pt x="16" y="93"/>
                </a:cubicBezTo>
                <a:close/>
                <a:moveTo>
                  <a:pt x="20" y="99"/>
                </a:moveTo>
                <a:cubicBezTo>
                  <a:pt x="24" y="96"/>
                  <a:pt x="28" y="94"/>
                  <a:pt x="32" y="91"/>
                </a:cubicBezTo>
                <a:cubicBezTo>
                  <a:pt x="36" y="102"/>
                  <a:pt x="42" y="111"/>
                  <a:pt x="50" y="119"/>
                </a:cubicBezTo>
                <a:cubicBezTo>
                  <a:pt x="38" y="116"/>
                  <a:pt x="28" y="109"/>
                  <a:pt x="20" y="99"/>
                </a:cubicBezTo>
                <a:close/>
                <a:moveTo>
                  <a:pt x="68" y="121"/>
                </a:moveTo>
                <a:cubicBezTo>
                  <a:pt x="67" y="121"/>
                  <a:pt x="66" y="121"/>
                  <a:pt x="65" y="121"/>
                </a:cubicBezTo>
                <a:cubicBezTo>
                  <a:pt x="53" y="113"/>
                  <a:pt x="44" y="102"/>
                  <a:pt x="39" y="88"/>
                </a:cubicBezTo>
                <a:cubicBezTo>
                  <a:pt x="47" y="85"/>
                  <a:pt x="56" y="83"/>
                  <a:pt x="65" y="83"/>
                </a:cubicBezTo>
                <a:cubicBezTo>
                  <a:pt x="75" y="83"/>
                  <a:pt x="84" y="85"/>
                  <a:pt x="92" y="88"/>
                </a:cubicBezTo>
                <a:cubicBezTo>
                  <a:pt x="87" y="101"/>
                  <a:pt x="79" y="113"/>
                  <a:pt x="68" y="121"/>
                </a:cubicBezTo>
                <a:close/>
                <a:moveTo>
                  <a:pt x="82" y="118"/>
                </a:moveTo>
                <a:cubicBezTo>
                  <a:pt x="89" y="110"/>
                  <a:pt x="95" y="101"/>
                  <a:pt x="99" y="91"/>
                </a:cubicBezTo>
                <a:cubicBezTo>
                  <a:pt x="103" y="93"/>
                  <a:pt x="106" y="96"/>
                  <a:pt x="109" y="98"/>
                </a:cubicBezTo>
                <a:cubicBezTo>
                  <a:pt x="103" y="107"/>
                  <a:pt x="93" y="114"/>
                  <a:pt x="82" y="118"/>
                </a:cubicBezTo>
                <a:close/>
                <a:moveTo>
                  <a:pt x="101" y="84"/>
                </a:moveTo>
                <a:cubicBezTo>
                  <a:pt x="103" y="78"/>
                  <a:pt x="104" y="71"/>
                  <a:pt x="104" y="64"/>
                </a:cubicBezTo>
                <a:cubicBezTo>
                  <a:pt x="104" y="57"/>
                  <a:pt x="103" y="50"/>
                  <a:pt x="101" y="44"/>
                </a:cubicBezTo>
                <a:cubicBezTo>
                  <a:pt x="109" y="48"/>
                  <a:pt x="116" y="55"/>
                  <a:pt x="121" y="62"/>
                </a:cubicBezTo>
                <a:cubicBezTo>
                  <a:pt x="121" y="63"/>
                  <a:pt x="121" y="64"/>
                  <a:pt x="121" y="64"/>
                </a:cubicBezTo>
                <a:cubicBezTo>
                  <a:pt x="121" y="75"/>
                  <a:pt x="118" y="84"/>
                  <a:pt x="114" y="92"/>
                </a:cubicBezTo>
                <a:cubicBezTo>
                  <a:pt x="110" y="89"/>
                  <a:pt x="106" y="86"/>
                  <a:pt x="101" y="84"/>
                </a:cubicBezTo>
                <a:close/>
              </a:path>
            </a:pathLst>
          </a:custGeom>
          <a:solidFill>
            <a:sysClr val="window" lastClr="FFFFFF"/>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grpSp>
        <p:nvGrpSpPr>
          <p:cNvPr id="22" name="Group 39">
            <a:extLst>
              <a:ext uri="{FF2B5EF4-FFF2-40B4-BE49-F238E27FC236}">
                <a16:creationId xmlns:a16="http://schemas.microsoft.com/office/drawing/2014/main" id="{F6E57DDC-BFE6-4807-B638-8A299F94D0C6}"/>
              </a:ext>
            </a:extLst>
          </p:cNvPr>
          <p:cNvGrpSpPr/>
          <p:nvPr/>
        </p:nvGrpSpPr>
        <p:grpSpPr>
          <a:xfrm>
            <a:off x="1053972" y="1515156"/>
            <a:ext cx="424898" cy="428625"/>
            <a:chOff x="7789863" y="165100"/>
            <a:chExt cx="723900" cy="730250"/>
          </a:xfrm>
          <a:solidFill>
            <a:sysClr val="window" lastClr="FFFFFF"/>
          </a:solidFill>
        </p:grpSpPr>
        <p:sp>
          <p:nvSpPr>
            <p:cNvPr id="23" name="Freeform 5">
              <a:extLst>
                <a:ext uri="{FF2B5EF4-FFF2-40B4-BE49-F238E27FC236}">
                  <a16:creationId xmlns:a16="http://schemas.microsoft.com/office/drawing/2014/main" id="{9243020C-8098-4157-8340-95A8CFF18DF9}"/>
                </a:ext>
              </a:extLst>
            </p:cNvPr>
            <p:cNvSpPr>
              <a:spLocks noEditPoints="1"/>
            </p:cNvSpPr>
            <p:nvPr/>
          </p:nvSpPr>
          <p:spPr bwMode="auto">
            <a:xfrm>
              <a:off x="8042275" y="420688"/>
              <a:ext cx="219075" cy="220663"/>
            </a:xfrm>
            <a:custGeom>
              <a:avLst/>
              <a:gdLst>
                <a:gd name="T0" fmla="*/ 29 w 58"/>
                <a:gd name="T1" fmla="*/ 0 h 58"/>
                <a:gd name="T2" fmla="*/ 0 w 58"/>
                <a:gd name="T3" fmla="*/ 29 h 58"/>
                <a:gd name="T4" fmla="*/ 29 w 58"/>
                <a:gd name="T5" fmla="*/ 58 h 58"/>
                <a:gd name="T6" fmla="*/ 58 w 58"/>
                <a:gd name="T7" fmla="*/ 29 h 58"/>
                <a:gd name="T8" fmla="*/ 29 w 58"/>
                <a:gd name="T9" fmla="*/ 0 h 58"/>
                <a:gd name="T10" fmla="*/ 29 w 58"/>
                <a:gd name="T11" fmla="*/ 50 h 58"/>
                <a:gd name="T12" fmla="*/ 8 w 58"/>
                <a:gd name="T13" fmla="*/ 29 h 58"/>
                <a:gd name="T14" fmla="*/ 29 w 58"/>
                <a:gd name="T15" fmla="*/ 8 h 58"/>
                <a:gd name="T16" fmla="*/ 50 w 58"/>
                <a:gd name="T17" fmla="*/ 29 h 58"/>
                <a:gd name="T18" fmla="*/ 29 w 58"/>
                <a:gd name="T19"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 h="58">
                  <a:moveTo>
                    <a:pt x="29" y="0"/>
                  </a:moveTo>
                  <a:cubicBezTo>
                    <a:pt x="13" y="0"/>
                    <a:pt x="0" y="13"/>
                    <a:pt x="0" y="29"/>
                  </a:cubicBezTo>
                  <a:cubicBezTo>
                    <a:pt x="0" y="45"/>
                    <a:pt x="13" y="58"/>
                    <a:pt x="29" y="58"/>
                  </a:cubicBezTo>
                  <a:cubicBezTo>
                    <a:pt x="45" y="58"/>
                    <a:pt x="58" y="45"/>
                    <a:pt x="58" y="29"/>
                  </a:cubicBezTo>
                  <a:cubicBezTo>
                    <a:pt x="58" y="13"/>
                    <a:pt x="45" y="0"/>
                    <a:pt x="29" y="0"/>
                  </a:cubicBezTo>
                  <a:close/>
                  <a:moveTo>
                    <a:pt x="29" y="50"/>
                  </a:moveTo>
                  <a:cubicBezTo>
                    <a:pt x="18" y="50"/>
                    <a:pt x="8" y="40"/>
                    <a:pt x="8" y="29"/>
                  </a:cubicBezTo>
                  <a:cubicBezTo>
                    <a:pt x="8" y="18"/>
                    <a:pt x="18" y="8"/>
                    <a:pt x="29" y="8"/>
                  </a:cubicBezTo>
                  <a:cubicBezTo>
                    <a:pt x="40" y="8"/>
                    <a:pt x="50" y="18"/>
                    <a:pt x="50" y="29"/>
                  </a:cubicBezTo>
                  <a:cubicBezTo>
                    <a:pt x="50" y="40"/>
                    <a:pt x="40" y="50"/>
                    <a:pt x="29" y="5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24" name="Freeform 6">
              <a:extLst>
                <a:ext uri="{FF2B5EF4-FFF2-40B4-BE49-F238E27FC236}">
                  <a16:creationId xmlns:a16="http://schemas.microsoft.com/office/drawing/2014/main" id="{924D50EB-D051-4BE5-BEB5-6C61D5B87A91}"/>
                </a:ext>
              </a:extLst>
            </p:cNvPr>
            <p:cNvSpPr>
              <a:spLocks noEditPoints="1"/>
            </p:cNvSpPr>
            <p:nvPr/>
          </p:nvSpPr>
          <p:spPr bwMode="auto">
            <a:xfrm>
              <a:off x="7789863" y="165100"/>
              <a:ext cx="723900" cy="730250"/>
            </a:xfrm>
            <a:custGeom>
              <a:avLst/>
              <a:gdLst>
                <a:gd name="T0" fmla="*/ 192 w 192"/>
                <a:gd name="T1" fmla="*/ 90 h 192"/>
                <a:gd name="T2" fmla="*/ 167 w 192"/>
                <a:gd name="T3" fmla="*/ 90 h 192"/>
                <a:gd name="T4" fmla="*/ 102 w 192"/>
                <a:gd name="T5" fmla="*/ 25 h 192"/>
                <a:gd name="T6" fmla="*/ 102 w 192"/>
                <a:gd name="T7" fmla="*/ 0 h 192"/>
                <a:gd name="T8" fmla="*/ 90 w 192"/>
                <a:gd name="T9" fmla="*/ 0 h 192"/>
                <a:gd name="T10" fmla="*/ 90 w 192"/>
                <a:gd name="T11" fmla="*/ 25 h 192"/>
                <a:gd name="T12" fmla="*/ 25 w 192"/>
                <a:gd name="T13" fmla="*/ 90 h 192"/>
                <a:gd name="T14" fmla="*/ 0 w 192"/>
                <a:gd name="T15" fmla="*/ 90 h 192"/>
                <a:gd name="T16" fmla="*/ 0 w 192"/>
                <a:gd name="T17" fmla="*/ 102 h 192"/>
                <a:gd name="T18" fmla="*/ 25 w 192"/>
                <a:gd name="T19" fmla="*/ 102 h 192"/>
                <a:gd name="T20" fmla="*/ 90 w 192"/>
                <a:gd name="T21" fmla="*/ 167 h 192"/>
                <a:gd name="T22" fmla="*/ 90 w 192"/>
                <a:gd name="T23" fmla="*/ 192 h 192"/>
                <a:gd name="T24" fmla="*/ 102 w 192"/>
                <a:gd name="T25" fmla="*/ 192 h 192"/>
                <a:gd name="T26" fmla="*/ 102 w 192"/>
                <a:gd name="T27" fmla="*/ 167 h 192"/>
                <a:gd name="T28" fmla="*/ 167 w 192"/>
                <a:gd name="T29" fmla="*/ 102 h 192"/>
                <a:gd name="T30" fmla="*/ 192 w 192"/>
                <a:gd name="T31" fmla="*/ 102 h 192"/>
                <a:gd name="T32" fmla="*/ 192 w 192"/>
                <a:gd name="T33" fmla="*/ 90 h 192"/>
                <a:gd name="T34" fmla="*/ 102 w 192"/>
                <a:gd name="T35" fmla="*/ 151 h 192"/>
                <a:gd name="T36" fmla="*/ 102 w 192"/>
                <a:gd name="T37" fmla="*/ 140 h 192"/>
                <a:gd name="T38" fmla="*/ 97 w 192"/>
                <a:gd name="T39" fmla="*/ 135 h 192"/>
                <a:gd name="T40" fmla="*/ 95 w 192"/>
                <a:gd name="T41" fmla="*/ 135 h 192"/>
                <a:gd name="T42" fmla="*/ 90 w 192"/>
                <a:gd name="T43" fmla="*/ 140 h 192"/>
                <a:gd name="T44" fmla="*/ 90 w 192"/>
                <a:gd name="T45" fmla="*/ 151 h 192"/>
                <a:gd name="T46" fmla="*/ 41 w 192"/>
                <a:gd name="T47" fmla="*/ 102 h 192"/>
                <a:gd name="T48" fmla="*/ 52 w 192"/>
                <a:gd name="T49" fmla="*/ 102 h 192"/>
                <a:gd name="T50" fmla="*/ 57 w 192"/>
                <a:gd name="T51" fmla="*/ 97 h 192"/>
                <a:gd name="T52" fmla="*/ 57 w 192"/>
                <a:gd name="T53" fmla="*/ 95 h 192"/>
                <a:gd name="T54" fmla="*/ 52 w 192"/>
                <a:gd name="T55" fmla="*/ 90 h 192"/>
                <a:gd name="T56" fmla="*/ 41 w 192"/>
                <a:gd name="T57" fmla="*/ 90 h 192"/>
                <a:gd name="T58" fmla="*/ 90 w 192"/>
                <a:gd name="T59" fmla="*/ 41 h 192"/>
                <a:gd name="T60" fmla="*/ 90 w 192"/>
                <a:gd name="T61" fmla="*/ 52 h 192"/>
                <a:gd name="T62" fmla="*/ 95 w 192"/>
                <a:gd name="T63" fmla="*/ 57 h 192"/>
                <a:gd name="T64" fmla="*/ 97 w 192"/>
                <a:gd name="T65" fmla="*/ 57 h 192"/>
                <a:gd name="T66" fmla="*/ 102 w 192"/>
                <a:gd name="T67" fmla="*/ 52 h 192"/>
                <a:gd name="T68" fmla="*/ 102 w 192"/>
                <a:gd name="T69" fmla="*/ 41 h 192"/>
                <a:gd name="T70" fmla="*/ 151 w 192"/>
                <a:gd name="T71" fmla="*/ 90 h 192"/>
                <a:gd name="T72" fmla="*/ 140 w 192"/>
                <a:gd name="T73" fmla="*/ 90 h 192"/>
                <a:gd name="T74" fmla="*/ 135 w 192"/>
                <a:gd name="T75" fmla="*/ 95 h 192"/>
                <a:gd name="T76" fmla="*/ 135 w 192"/>
                <a:gd name="T77" fmla="*/ 97 h 192"/>
                <a:gd name="T78" fmla="*/ 140 w 192"/>
                <a:gd name="T79" fmla="*/ 102 h 192"/>
                <a:gd name="T80" fmla="*/ 151 w 192"/>
                <a:gd name="T81" fmla="*/ 102 h 192"/>
                <a:gd name="T82" fmla="*/ 102 w 192"/>
                <a:gd name="T83" fmla="*/ 151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92" h="192">
                  <a:moveTo>
                    <a:pt x="192" y="90"/>
                  </a:moveTo>
                  <a:cubicBezTo>
                    <a:pt x="167" y="90"/>
                    <a:pt x="167" y="90"/>
                    <a:pt x="167" y="90"/>
                  </a:cubicBezTo>
                  <a:cubicBezTo>
                    <a:pt x="164" y="55"/>
                    <a:pt x="137" y="28"/>
                    <a:pt x="102" y="25"/>
                  </a:cubicBezTo>
                  <a:cubicBezTo>
                    <a:pt x="102" y="0"/>
                    <a:pt x="102" y="0"/>
                    <a:pt x="102" y="0"/>
                  </a:cubicBezTo>
                  <a:cubicBezTo>
                    <a:pt x="90" y="0"/>
                    <a:pt x="90" y="0"/>
                    <a:pt x="90" y="0"/>
                  </a:cubicBezTo>
                  <a:cubicBezTo>
                    <a:pt x="90" y="25"/>
                    <a:pt x="90" y="25"/>
                    <a:pt x="90" y="25"/>
                  </a:cubicBezTo>
                  <a:cubicBezTo>
                    <a:pt x="55" y="28"/>
                    <a:pt x="28" y="55"/>
                    <a:pt x="25" y="90"/>
                  </a:cubicBezTo>
                  <a:cubicBezTo>
                    <a:pt x="0" y="90"/>
                    <a:pt x="0" y="90"/>
                    <a:pt x="0" y="90"/>
                  </a:cubicBezTo>
                  <a:cubicBezTo>
                    <a:pt x="0" y="102"/>
                    <a:pt x="0" y="102"/>
                    <a:pt x="0" y="102"/>
                  </a:cubicBezTo>
                  <a:cubicBezTo>
                    <a:pt x="25" y="102"/>
                    <a:pt x="25" y="102"/>
                    <a:pt x="25" y="102"/>
                  </a:cubicBezTo>
                  <a:cubicBezTo>
                    <a:pt x="28" y="137"/>
                    <a:pt x="55" y="164"/>
                    <a:pt x="90" y="167"/>
                  </a:cubicBezTo>
                  <a:cubicBezTo>
                    <a:pt x="90" y="192"/>
                    <a:pt x="90" y="192"/>
                    <a:pt x="90" y="192"/>
                  </a:cubicBezTo>
                  <a:cubicBezTo>
                    <a:pt x="102" y="192"/>
                    <a:pt x="102" y="192"/>
                    <a:pt x="102" y="192"/>
                  </a:cubicBezTo>
                  <a:cubicBezTo>
                    <a:pt x="102" y="167"/>
                    <a:pt x="102" y="167"/>
                    <a:pt x="102" y="167"/>
                  </a:cubicBezTo>
                  <a:cubicBezTo>
                    <a:pt x="137" y="164"/>
                    <a:pt x="164" y="137"/>
                    <a:pt x="167" y="102"/>
                  </a:cubicBezTo>
                  <a:cubicBezTo>
                    <a:pt x="192" y="102"/>
                    <a:pt x="192" y="102"/>
                    <a:pt x="192" y="102"/>
                  </a:cubicBezTo>
                  <a:lnTo>
                    <a:pt x="192" y="90"/>
                  </a:lnTo>
                  <a:close/>
                  <a:moveTo>
                    <a:pt x="102" y="151"/>
                  </a:moveTo>
                  <a:cubicBezTo>
                    <a:pt x="102" y="140"/>
                    <a:pt x="102" y="140"/>
                    <a:pt x="102" y="140"/>
                  </a:cubicBezTo>
                  <a:cubicBezTo>
                    <a:pt x="102" y="137"/>
                    <a:pt x="100" y="135"/>
                    <a:pt x="97" y="135"/>
                  </a:cubicBezTo>
                  <a:cubicBezTo>
                    <a:pt x="95" y="135"/>
                    <a:pt x="95" y="135"/>
                    <a:pt x="95" y="135"/>
                  </a:cubicBezTo>
                  <a:cubicBezTo>
                    <a:pt x="92" y="135"/>
                    <a:pt x="90" y="137"/>
                    <a:pt x="90" y="140"/>
                  </a:cubicBezTo>
                  <a:cubicBezTo>
                    <a:pt x="90" y="151"/>
                    <a:pt x="90" y="151"/>
                    <a:pt x="90" y="151"/>
                  </a:cubicBezTo>
                  <a:cubicBezTo>
                    <a:pt x="64" y="148"/>
                    <a:pt x="44" y="128"/>
                    <a:pt x="41" y="102"/>
                  </a:cubicBezTo>
                  <a:cubicBezTo>
                    <a:pt x="52" y="102"/>
                    <a:pt x="52" y="102"/>
                    <a:pt x="52" y="102"/>
                  </a:cubicBezTo>
                  <a:cubicBezTo>
                    <a:pt x="55" y="102"/>
                    <a:pt x="57" y="100"/>
                    <a:pt x="57" y="97"/>
                  </a:cubicBezTo>
                  <a:cubicBezTo>
                    <a:pt x="57" y="95"/>
                    <a:pt x="57" y="95"/>
                    <a:pt x="57" y="95"/>
                  </a:cubicBezTo>
                  <a:cubicBezTo>
                    <a:pt x="57" y="92"/>
                    <a:pt x="55" y="90"/>
                    <a:pt x="52" y="90"/>
                  </a:cubicBezTo>
                  <a:cubicBezTo>
                    <a:pt x="41" y="90"/>
                    <a:pt x="41" y="90"/>
                    <a:pt x="41" y="90"/>
                  </a:cubicBezTo>
                  <a:cubicBezTo>
                    <a:pt x="44" y="64"/>
                    <a:pt x="64" y="44"/>
                    <a:pt x="90" y="41"/>
                  </a:cubicBezTo>
                  <a:cubicBezTo>
                    <a:pt x="90" y="52"/>
                    <a:pt x="90" y="52"/>
                    <a:pt x="90" y="52"/>
                  </a:cubicBezTo>
                  <a:cubicBezTo>
                    <a:pt x="90" y="55"/>
                    <a:pt x="92" y="57"/>
                    <a:pt x="95" y="57"/>
                  </a:cubicBezTo>
                  <a:cubicBezTo>
                    <a:pt x="97" y="57"/>
                    <a:pt x="97" y="57"/>
                    <a:pt x="97" y="57"/>
                  </a:cubicBezTo>
                  <a:cubicBezTo>
                    <a:pt x="100" y="57"/>
                    <a:pt x="102" y="55"/>
                    <a:pt x="102" y="52"/>
                  </a:cubicBezTo>
                  <a:cubicBezTo>
                    <a:pt x="102" y="41"/>
                    <a:pt x="102" y="41"/>
                    <a:pt x="102" y="41"/>
                  </a:cubicBezTo>
                  <a:cubicBezTo>
                    <a:pt x="128" y="44"/>
                    <a:pt x="148" y="64"/>
                    <a:pt x="151" y="90"/>
                  </a:cubicBezTo>
                  <a:cubicBezTo>
                    <a:pt x="140" y="90"/>
                    <a:pt x="140" y="90"/>
                    <a:pt x="140" y="90"/>
                  </a:cubicBezTo>
                  <a:cubicBezTo>
                    <a:pt x="137" y="90"/>
                    <a:pt x="135" y="92"/>
                    <a:pt x="135" y="95"/>
                  </a:cubicBezTo>
                  <a:cubicBezTo>
                    <a:pt x="135" y="97"/>
                    <a:pt x="135" y="97"/>
                    <a:pt x="135" y="97"/>
                  </a:cubicBezTo>
                  <a:cubicBezTo>
                    <a:pt x="135" y="100"/>
                    <a:pt x="137" y="102"/>
                    <a:pt x="140" y="102"/>
                  </a:cubicBezTo>
                  <a:cubicBezTo>
                    <a:pt x="151" y="102"/>
                    <a:pt x="151" y="102"/>
                    <a:pt x="151" y="102"/>
                  </a:cubicBezTo>
                  <a:cubicBezTo>
                    <a:pt x="148" y="128"/>
                    <a:pt x="128" y="148"/>
                    <a:pt x="102" y="15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grpSp>
      <p:grpSp>
        <p:nvGrpSpPr>
          <p:cNvPr id="25" name="Group 42">
            <a:extLst>
              <a:ext uri="{FF2B5EF4-FFF2-40B4-BE49-F238E27FC236}">
                <a16:creationId xmlns:a16="http://schemas.microsoft.com/office/drawing/2014/main" id="{AD8ED13C-AE2E-4671-9A75-C2C326A06367}"/>
              </a:ext>
            </a:extLst>
          </p:cNvPr>
          <p:cNvGrpSpPr/>
          <p:nvPr/>
        </p:nvGrpSpPr>
        <p:grpSpPr>
          <a:xfrm>
            <a:off x="2263524" y="1617060"/>
            <a:ext cx="439724" cy="262919"/>
            <a:chOff x="7037388" y="3643313"/>
            <a:chExt cx="762000" cy="455613"/>
          </a:xfrm>
          <a:solidFill>
            <a:sysClr val="window" lastClr="FFFFFF"/>
          </a:solidFill>
        </p:grpSpPr>
        <p:sp>
          <p:nvSpPr>
            <p:cNvPr id="26" name="Freeform 43">
              <a:extLst>
                <a:ext uri="{FF2B5EF4-FFF2-40B4-BE49-F238E27FC236}">
                  <a16:creationId xmlns:a16="http://schemas.microsoft.com/office/drawing/2014/main" id="{3D874456-6FB7-4F48-9978-5248D4E606A5}"/>
                </a:ext>
              </a:extLst>
            </p:cNvPr>
            <p:cNvSpPr>
              <a:spLocks/>
            </p:cNvSpPr>
            <p:nvPr/>
          </p:nvSpPr>
          <p:spPr bwMode="auto">
            <a:xfrm>
              <a:off x="7037388" y="3643313"/>
              <a:ext cx="601663" cy="455613"/>
            </a:xfrm>
            <a:custGeom>
              <a:avLst/>
              <a:gdLst>
                <a:gd name="T0" fmla="*/ 110 w 158"/>
                <a:gd name="T1" fmla="*/ 55 h 118"/>
                <a:gd name="T2" fmla="*/ 109 w 158"/>
                <a:gd name="T3" fmla="*/ 50 h 118"/>
                <a:gd name="T4" fmla="*/ 119 w 158"/>
                <a:gd name="T5" fmla="*/ 33 h 118"/>
                <a:gd name="T6" fmla="*/ 119 w 158"/>
                <a:gd name="T7" fmla="*/ 24 h 118"/>
                <a:gd name="T8" fmla="*/ 119 w 158"/>
                <a:gd name="T9" fmla="*/ 16 h 118"/>
                <a:gd name="T10" fmla="*/ 118 w 158"/>
                <a:gd name="T11" fmla="*/ 15 h 118"/>
                <a:gd name="T12" fmla="*/ 117 w 158"/>
                <a:gd name="T13" fmla="*/ 8 h 118"/>
                <a:gd name="T14" fmla="*/ 99 w 158"/>
                <a:gd name="T15" fmla="*/ 0 h 118"/>
                <a:gd name="T16" fmla="*/ 81 w 158"/>
                <a:gd name="T17" fmla="*/ 5 h 118"/>
                <a:gd name="T18" fmla="*/ 78 w 158"/>
                <a:gd name="T19" fmla="*/ 13 h 118"/>
                <a:gd name="T20" fmla="*/ 77 w 158"/>
                <a:gd name="T21" fmla="*/ 15 h 118"/>
                <a:gd name="T22" fmla="*/ 77 w 158"/>
                <a:gd name="T23" fmla="*/ 23 h 118"/>
                <a:gd name="T24" fmla="*/ 77 w 158"/>
                <a:gd name="T25" fmla="*/ 32 h 118"/>
                <a:gd name="T26" fmla="*/ 87 w 158"/>
                <a:gd name="T27" fmla="*/ 49 h 118"/>
                <a:gd name="T28" fmla="*/ 86 w 158"/>
                <a:gd name="T29" fmla="*/ 55 h 118"/>
                <a:gd name="T30" fmla="*/ 69 w 158"/>
                <a:gd name="T31" fmla="*/ 63 h 118"/>
                <a:gd name="T32" fmla="*/ 52 w 158"/>
                <a:gd name="T33" fmla="*/ 56 h 118"/>
                <a:gd name="T34" fmla="*/ 51 w 158"/>
                <a:gd name="T35" fmla="*/ 52 h 118"/>
                <a:gd name="T36" fmla="*/ 58 w 158"/>
                <a:gd name="T37" fmla="*/ 38 h 118"/>
                <a:gd name="T38" fmla="*/ 59 w 158"/>
                <a:gd name="T39" fmla="*/ 32 h 118"/>
                <a:gd name="T40" fmla="*/ 58 w 158"/>
                <a:gd name="T41" fmla="*/ 18 h 118"/>
                <a:gd name="T42" fmla="*/ 44 w 158"/>
                <a:gd name="T43" fmla="*/ 12 h 118"/>
                <a:gd name="T44" fmla="*/ 29 w 158"/>
                <a:gd name="T45" fmla="*/ 16 h 118"/>
                <a:gd name="T46" fmla="*/ 26 w 158"/>
                <a:gd name="T47" fmla="*/ 31 h 118"/>
                <a:gd name="T48" fmla="*/ 27 w 158"/>
                <a:gd name="T49" fmla="*/ 38 h 118"/>
                <a:gd name="T50" fmla="*/ 34 w 158"/>
                <a:gd name="T51" fmla="*/ 51 h 118"/>
                <a:gd name="T52" fmla="*/ 33 w 158"/>
                <a:gd name="T53" fmla="*/ 56 h 118"/>
                <a:gd name="T54" fmla="*/ 8 w 158"/>
                <a:gd name="T55" fmla="*/ 70 h 118"/>
                <a:gd name="T56" fmla="*/ 3 w 158"/>
                <a:gd name="T57" fmla="*/ 89 h 118"/>
                <a:gd name="T58" fmla="*/ 41 w 158"/>
                <a:gd name="T59" fmla="*/ 99 h 118"/>
                <a:gd name="T60" fmla="*/ 48 w 158"/>
                <a:gd name="T61" fmla="*/ 76 h 118"/>
                <a:gd name="T62" fmla="*/ 57 w 158"/>
                <a:gd name="T63" fmla="*/ 70 h 118"/>
                <a:gd name="T64" fmla="*/ 53 w 158"/>
                <a:gd name="T65" fmla="*/ 73 h 118"/>
                <a:gd name="T66" fmla="*/ 47 w 158"/>
                <a:gd name="T67" fmla="*/ 99 h 118"/>
                <a:gd name="T68" fmla="*/ 155 w 158"/>
                <a:gd name="T69" fmla="*/ 99 h 118"/>
                <a:gd name="T70" fmla="*/ 150 w 158"/>
                <a:gd name="T71" fmla="*/ 78 h 118"/>
                <a:gd name="T72" fmla="*/ 110 w 158"/>
                <a:gd name="T73" fmla="*/ 55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8" h="118">
                  <a:moveTo>
                    <a:pt x="110" y="55"/>
                  </a:moveTo>
                  <a:cubicBezTo>
                    <a:pt x="109" y="50"/>
                    <a:pt x="109" y="50"/>
                    <a:pt x="109" y="50"/>
                  </a:cubicBezTo>
                  <a:cubicBezTo>
                    <a:pt x="113" y="47"/>
                    <a:pt x="117" y="42"/>
                    <a:pt x="119" y="33"/>
                  </a:cubicBezTo>
                  <a:cubicBezTo>
                    <a:pt x="122" y="27"/>
                    <a:pt x="119" y="24"/>
                    <a:pt x="119" y="24"/>
                  </a:cubicBezTo>
                  <a:cubicBezTo>
                    <a:pt x="119" y="16"/>
                    <a:pt x="119" y="16"/>
                    <a:pt x="119" y="16"/>
                  </a:cubicBezTo>
                  <a:cubicBezTo>
                    <a:pt x="119" y="16"/>
                    <a:pt x="118" y="15"/>
                    <a:pt x="118" y="15"/>
                  </a:cubicBezTo>
                  <a:cubicBezTo>
                    <a:pt x="118" y="13"/>
                    <a:pt x="118" y="10"/>
                    <a:pt x="117" y="8"/>
                  </a:cubicBezTo>
                  <a:cubicBezTo>
                    <a:pt x="114" y="5"/>
                    <a:pt x="110" y="1"/>
                    <a:pt x="99" y="0"/>
                  </a:cubicBezTo>
                  <a:cubicBezTo>
                    <a:pt x="92" y="0"/>
                    <a:pt x="84" y="3"/>
                    <a:pt x="81" y="5"/>
                  </a:cubicBezTo>
                  <a:cubicBezTo>
                    <a:pt x="80" y="7"/>
                    <a:pt x="79" y="10"/>
                    <a:pt x="78" y="13"/>
                  </a:cubicBezTo>
                  <a:cubicBezTo>
                    <a:pt x="78" y="13"/>
                    <a:pt x="78" y="14"/>
                    <a:pt x="77" y="15"/>
                  </a:cubicBezTo>
                  <a:cubicBezTo>
                    <a:pt x="77" y="23"/>
                    <a:pt x="77" y="23"/>
                    <a:pt x="77" y="23"/>
                  </a:cubicBezTo>
                  <a:cubicBezTo>
                    <a:pt x="77" y="23"/>
                    <a:pt x="74" y="27"/>
                    <a:pt x="77" y="32"/>
                  </a:cubicBezTo>
                  <a:cubicBezTo>
                    <a:pt x="79" y="41"/>
                    <a:pt x="83" y="46"/>
                    <a:pt x="87" y="49"/>
                  </a:cubicBezTo>
                  <a:cubicBezTo>
                    <a:pt x="86" y="55"/>
                    <a:pt x="86" y="55"/>
                    <a:pt x="86" y="55"/>
                  </a:cubicBezTo>
                  <a:cubicBezTo>
                    <a:pt x="84" y="56"/>
                    <a:pt x="76" y="60"/>
                    <a:pt x="69" y="63"/>
                  </a:cubicBezTo>
                  <a:cubicBezTo>
                    <a:pt x="61" y="59"/>
                    <a:pt x="52" y="56"/>
                    <a:pt x="52" y="56"/>
                  </a:cubicBezTo>
                  <a:cubicBezTo>
                    <a:pt x="51" y="52"/>
                    <a:pt x="51" y="52"/>
                    <a:pt x="51" y="52"/>
                  </a:cubicBezTo>
                  <a:cubicBezTo>
                    <a:pt x="54" y="50"/>
                    <a:pt x="57" y="46"/>
                    <a:pt x="58" y="38"/>
                  </a:cubicBezTo>
                  <a:cubicBezTo>
                    <a:pt x="59" y="37"/>
                    <a:pt x="59" y="34"/>
                    <a:pt x="59" y="32"/>
                  </a:cubicBezTo>
                  <a:cubicBezTo>
                    <a:pt x="59" y="30"/>
                    <a:pt x="60" y="23"/>
                    <a:pt x="58" y="18"/>
                  </a:cubicBezTo>
                  <a:cubicBezTo>
                    <a:pt x="56" y="16"/>
                    <a:pt x="52" y="13"/>
                    <a:pt x="44" y="12"/>
                  </a:cubicBezTo>
                  <a:cubicBezTo>
                    <a:pt x="38" y="12"/>
                    <a:pt x="32" y="14"/>
                    <a:pt x="29" y="16"/>
                  </a:cubicBezTo>
                  <a:cubicBezTo>
                    <a:pt x="26" y="20"/>
                    <a:pt x="26" y="27"/>
                    <a:pt x="26" y="31"/>
                  </a:cubicBezTo>
                  <a:cubicBezTo>
                    <a:pt x="25" y="33"/>
                    <a:pt x="25" y="36"/>
                    <a:pt x="27" y="38"/>
                  </a:cubicBezTo>
                  <a:cubicBezTo>
                    <a:pt x="28" y="45"/>
                    <a:pt x="31" y="49"/>
                    <a:pt x="34" y="51"/>
                  </a:cubicBezTo>
                  <a:cubicBezTo>
                    <a:pt x="33" y="56"/>
                    <a:pt x="33" y="56"/>
                    <a:pt x="33" y="56"/>
                  </a:cubicBezTo>
                  <a:cubicBezTo>
                    <a:pt x="33" y="56"/>
                    <a:pt x="13" y="65"/>
                    <a:pt x="8" y="70"/>
                  </a:cubicBezTo>
                  <a:cubicBezTo>
                    <a:pt x="4" y="73"/>
                    <a:pt x="0" y="85"/>
                    <a:pt x="3" y="89"/>
                  </a:cubicBezTo>
                  <a:cubicBezTo>
                    <a:pt x="14" y="94"/>
                    <a:pt x="27" y="98"/>
                    <a:pt x="41" y="99"/>
                  </a:cubicBezTo>
                  <a:cubicBezTo>
                    <a:pt x="40" y="91"/>
                    <a:pt x="44" y="80"/>
                    <a:pt x="48" y="76"/>
                  </a:cubicBezTo>
                  <a:cubicBezTo>
                    <a:pt x="50" y="75"/>
                    <a:pt x="53" y="73"/>
                    <a:pt x="57" y="70"/>
                  </a:cubicBezTo>
                  <a:cubicBezTo>
                    <a:pt x="55" y="72"/>
                    <a:pt x="54" y="73"/>
                    <a:pt x="53" y="73"/>
                  </a:cubicBezTo>
                  <a:cubicBezTo>
                    <a:pt x="47" y="78"/>
                    <a:pt x="43" y="93"/>
                    <a:pt x="47" y="99"/>
                  </a:cubicBezTo>
                  <a:cubicBezTo>
                    <a:pt x="75" y="113"/>
                    <a:pt x="119" y="118"/>
                    <a:pt x="155" y="99"/>
                  </a:cubicBezTo>
                  <a:cubicBezTo>
                    <a:pt x="158" y="94"/>
                    <a:pt x="153" y="82"/>
                    <a:pt x="150" y="78"/>
                  </a:cubicBezTo>
                  <a:cubicBezTo>
                    <a:pt x="144" y="69"/>
                    <a:pt x="121" y="57"/>
                    <a:pt x="110"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27" name="Freeform 44">
              <a:extLst>
                <a:ext uri="{FF2B5EF4-FFF2-40B4-BE49-F238E27FC236}">
                  <a16:creationId xmlns:a16="http://schemas.microsoft.com/office/drawing/2014/main" id="{274658BC-BDC2-4ED8-9DE3-AEEF4BE52591}"/>
                </a:ext>
              </a:extLst>
            </p:cNvPr>
            <p:cNvSpPr>
              <a:spLocks/>
            </p:cNvSpPr>
            <p:nvPr/>
          </p:nvSpPr>
          <p:spPr bwMode="auto">
            <a:xfrm>
              <a:off x="7532688" y="3686176"/>
              <a:ext cx="266700" cy="331788"/>
            </a:xfrm>
            <a:custGeom>
              <a:avLst/>
              <a:gdLst>
                <a:gd name="T0" fmla="*/ 62 w 70"/>
                <a:gd name="T1" fmla="*/ 57 h 86"/>
                <a:gd name="T2" fmla="*/ 37 w 70"/>
                <a:gd name="T3" fmla="*/ 44 h 86"/>
                <a:gd name="T4" fmla="*/ 36 w 70"/>
                <a:gd name="T5" fmla="*/ 39 h 86"/>
                <a:gd name="T6" fmla="*/ 43 w 70"/>
                <a:gd name="T7" fmla="*/ 26 h 86"/>
                <a:gd name="T8" fmla="*/ 44 w 70"/>
                <a:gd name="T9" fmla="*/ 19 h 86"/>
                <a:gd name="T10" fmla="*/ 41 w 70"/>
                <a:gd name="T11" fmla="*/ 4 h 86"/>
                <a:gd name="T12" fmla="*/ 26 w 70"/>
                <a:gd name="T13" fmla="*/ 0 h 86"/>
                <a:gd name="T14" fmla="*/ 12 w 70"/>
                <a:gd name="T15" fmla="*/ 6 h 86"/>
                <a:gd name="T16" fmla="*/ 11 w 70"/>
                <a:gd name="T17" fmla="*/ 20 h 86"/>
                <a:gd name="T18" fmla="*/ 12 w 70"/>
                <a:gd name="T19" fmla="*/ 26 h 86"/>
                <a:gd name="T20" fmla="*/ 19 w 70"/>
                <a:gd name="T21" fmla="*/ 40 h 86"/>
                <a:gd name="T22" fmla="*/ 18 w 70"/>
                <a:gd name="T23" fmla="*/ 44 h 86"/>
                <a:gd name="T24" fmla="*/ 0 w 70"/>
                <a:gd name="T25" fmla="*/ 52 h 86"/>
                <a:gd name="T26" fmla="*/ 22 w 70"/>
                <a:gd name="T27" fmla="*/ 64 h 86"/>
                <a:gd name="T28" fmla="*/ 29 w 70"/>
                <a:gd name="T29" fmla="*/ 86 h 86"/>
                <a:gd name="T30" fmla="*/ 67 w 70"/>
                <a:gd name="T31" fmla="*/ 77 h 86"/>
                <a:gd name="T32" fmla="*/ 62 w 70"/>
                <a:gd name="T33" fmla="*/ 57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0" h="86">
                  <a:moveTo>
                    <a:pt x="62" y="57"/>
                  </a:moveTo>
                  <a:cubicBezTo>
                    <a:pt x="57" y="53"/>
                    <a:pt x="37" y="44"/>
                    <a:pt x="37" y="44"/>
                  </a:cubicBezTo>
                  <a:cubicBezTo>
                    <a:pt x="36" y="39"/>
                    <a:pt x="36" y="39"/>
                    <a:pt x="36" y="39"/>
                  </a:cubicBezTo>
                  <a:cubicBezTo>
                    <a:pt x="39" y="37"/>
                    <a:pt x="42" y="33"/>
                    <a:pt x="43" y="26"/>
                  </a:cubicBezTo>
                  <a:cubicBezTo>
                    <a:pt x="45" y="24"/>
                    <a:pt x="45" y="21"/>
                    <a:pt x="44" y="19"/>
                  </a:cubicBezTo>
                  <a:cubicBezTo>
                    <a:pt x="44" y="15"/>
                    <a:pt x="44" y="8"/>
                    <a:pt x="41" y="4"/>
                  </a:cubicBezTo>
                  <a:cubicBezTo>
                    <a:pt x="39" y="2"/>
                    <a:pt x="32" y="0"/>
                    <a:pt x="26" y="0"/>
                  </a:cubicBezTo>
                  <a:cubicBezTo>
                    <a:pt x="18" y="0"/>
                    <a:pt x="14" y="4"/>
                    <a:pt x="12" y="6"/>
                  </a:cubicBezTo>
                  <a:cubicBezTo>
                    <a:pt x="10" y="11"/>
                    <a:pt x="11" y="18"/>
                    <a:pt x="11" y="20"/>
                  </a:cubicBezTo>
                  <a:cubicBezTo>
                    <a:pt x="11" y="22"/>
                    <a:pt x="11" y="25"/>
                    <a:pt x="12" y="26"/>
                  </a:cubicBezTo>
                  <a:cubicBezTo>
                    <a:pt x="13" y="34"/>
                    <a:pt x="16" y="37"/>
                    <a:pt x="19" y="40"/>
                  </a:cubicBezTo>
                  <a:cubicBezTo>
                    <a:pt x="18" y="44"/>
                    <a:pt x="18" y="44"/>
                    <a:pt x="18" y="44"/>
                  </a:cubicBezTo>
                  <a:cubicBezTo>
                    <a:pt x="18" y="44"/>
                    <a:pt x="9" y="47"/>
                    <a:pt x="0" y="52"/>
                  </a:cubicBezTo>
                  <a:cubicBezTo>
                    <a:pt x="8" y="56"/>
                    <a:pt x="18" y="61"/>
                    <a:pt x="22" y="64"/>
                  </a:cubicBezTo>
                  <a:cubicBezTo>
                    <a:pt x="26" y="68"/>
                    <a:pt x="30" y="79"/>
                    <a:pt x="29" y="86"/>
                  </a:cubicBezTo>
                  <a:cubicBezTo>
                    <a:pt x="43" y="86"/>
                    <a:pt x="56" y="82"/>
                    <a:pt x="67" y="77"/>
                  </a:cubicBezTo>
                  <a:cubicBezTo>
                    <a:pt x="70" y="73"/>
                    <a:pt x="66" y="61"/>
                    <a:pt x="62" y="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grpSp>
      <p:sp>
        <p:nvSpPr>
          <p:cNvPr id="28" name="Title 1">
            <a:extLst>
              <a:ext uri="{FF2B5EF4-FFF2-40B4-BE49-F238E27FC236}">
                <a16:creationId xmlns:a16="http://schemas.microsoft.com/office/drawing/2014/main" id="{71F65F73-E775-419E-80C6-7391A9E83504}"/>
              </a:ext>
            </a:extLst>
          </p:cNvPr>
          <p:cNvSpPr txBox="1">
            <a:spLocks/>
          </p:cNvSpPr>
          <p:nvPr/>
        </p:nvSpPr>
        <p:spPr>
          <a:xfrm>
            <a:off x="0" y="0"/>
            <a:ext cx="9156032" cy="842212"/>
          </a:xfrm>
          <a:prstGeom prst="rect">
            <a:avLst/>
          </a:prstGeom>
          <a:gradFill rotWithShape="1">
            <a:gsLst>
              <a:gs pos="0">
                <a:srgbClr val="BB2326">
                  <a:satMod val="103000"/>
                  <a:lumMod val="102000"/>
                  <a:tint val="94000"/>
                </a:srgbClr>
              </a:gs>
              <a:gs pos="50000">
                <a:srgbClr val="BB2326">
                  <a:satMod val="110000"/>
                  <a:lumMod val="100000"/>
                  <a:shade val="100000"/>
                </a:srgbClr>
              </a:gs>
              <a:gs pos="100000">
                <a:srgbClr val="BB2326">
                  <a:lumMod val="99000"/>
                  <a:satMod val="120000"/>
                  <a:shade val="78000"/>
                </a:srgbClr>
              </a:gs>
            </a:gsLst>
            <a:lin ang="5400000" scaled="0"/>
          </a:gradFill>
          <a:ln w="6350" cap="flat" cmpd="sng" algn="ctr">
            <a:solidFill>
              <a:srgbClr val="BB2326"/>
            </a:solidFill>
            <a:prstDash val="solid"/>
            <a:miter lim="800000"/>
          </a:ln>
          <a:effectLst/>
        </p:spPr>
        <p:txBody>
          <a:bodyPr/>
          <a:lstStyle/>
          <a:p>
            <a:pPr marL="0" marR="0" lvl="0" indent="0" algn="ctr" defTabSz="914400" eaLnBrk="1" fontAlgn="auto" latinLnBrk="0" hangingPunct="1">
              <a:lnSpc>
                <a:spcPct val="90000"/>
              </a:lnSpc>
              <a:spcBef>
                <a:spcPts val="0"/>
              </a:spcBef>
              <a:spcAft>
                <a:spcPts val="0"/>
              </a:spcAft>
              <a:buClrTx/>
              <a:buSzTx/>
              <a:buFontTx/>
              <a:buNone/>
              <a:tabLst/>
              <a:defRPr/>
            </a:pPr>
            <a:r>
              <a:rPr lang="tr-TR" sz="4000" b="1" kern="0" dirty="0" smtClean="0">
                <a:solidFill>
                  <a:prstClr val="white"/>
                </a:solidFill>
                <a:latin typeface="calibri"/>
              </a:rPr>
              <a:t>Gönen Anadolu Lisesi</a:t>
            </a:r>
            <a:endParaRPr kumimoji="0" lang="id-ID" sz="4000" b="0" i="0" u="none" strike="noStrike" kern="0" cap="none" spc="0" normalizeH="0" baseline="0" noProof="0" dirty="0">
              <a:ln>
                <a:noFill/>
              </a:ln>
              <a:solidFill>
                <a:prstClr val="white"/>
              </a:solidFill>
              <a:effectLst/>
              <a:uLnTx/>
              <a:uFillTx/>
              <a:latin typeface="calibri"/>
            </a:endParaRPr>
          </a:p>
        </p:txBody>
      </p:sp>
      <p:sp>
        <p:nvSpPr>
          <p:cNvPr id="29" name="Freeform 26">
            <a:extLst>
              <a:ext uri="{FF2B5EF4-FFF2-40B4-BE49-F238E27FC236}">
                <a16:creationId xmlns:a16="http://schemas.microsoft.com/office/drawing/2014/main" id="{987212F2-A29D-41C7-9E54-B9DB4401DBDE}"/>
              </a:ext>
            </a:extLst>
          </p:cNvPr>
          <p:cNvSpPr>
            <a:spLocks noEditPoints="1"/>
          </p:cNvSpPr>
          <p:nvPr/>
        </p:nvSpPr>
        <p:spPr bwMode="auto">
          <a:xfrm rot="2700000">
            <a:off x="3266534" y="906382"/>
            <a:ext cx="187130" cy="344630"/>
          </a:xfrm>
          <a:custGeom>
            <a:avLst/>
            <a:gdLst>
              <a:gd name="T0" fmla="*/ 482 w 579"/>
              <a:gd name="T1" fmla="*/ 367 h 1073"/>
              <a:gd name="T2" fmla="*/ 482 w 579"/>
              <a:gd name="T3" fmla="*/ 148 h 1073"/>
              <a:gd name="T4" fmla="*/ 525 w 579"/>
              <a:gd name="T5" fmla="*/ 79 h 1073"/>
              <a:gd name="T6" fmla="*/ 447 w 579"/>
              <a:gd name="T7" fmla="*/ 0 h 1073"/>
              <a:gd name="T8" fmla="*/ 132 w 579"/>
              <a:gd name="T9" fmla="*/ 0 h 1073"/>
              <a:gd name="T10" fmla="*/ 54 w 579"/>
              <a:gd name="T11" fmla="*/ 79 h 1073"/>
              <a:gd name="T12" fmla="*/ 96 w 579"/>
              <a:gd name="T13" fmla="*/ 148 h 1073"/>
              <a:gd name="T14" fmla="*/ 96 w 579"/>
              <a:gd name="T15" fmla="*/ 367 h 1073"/>
              <a:gd name="T16" fmla="*/ 0 w 579"/>
              <a:gd name="T17" fmla="*/ 583 h 1073"/>
              <a:gd name="T18" fmla="*/ 0 w 579"/>
              <a:gd name="T19" fmla="*/ 612 h 1073"/>
              <a:gd name="T20" fmla="*/ 224 w 579"/>
              <a:gd name="T21" fmla="*/ 612 h 1073"/>
              <a:gd name="T22" fmla="*/ 224 w 579"/>
              <a:gd name="T23" fmla="*/ 923 h 1073"/>
              <a:gd name="T24" fmla="*/ 289 w 579"/>
              <a:gd name="T25" fmla="*/ 1073 h 1073"/>
              <a:gd name="T26" fmla="*/ 355 w 579"/>
              <a:gd name="T27" fmla="*/ 923 h 1073"/>
              <a:gd name="T28" fmla="*/ 355 w 579"/>
              <a:gd name="T29" fmla="*/ 612 h 1073"/>
              <a:gd name="T30" fmla="*/ 579 w 579"/>
              <a:gd name="T31" fmla="*/ 612 h 1073"/>
              <a:gd name="T32" fmla="*/ 579 w 579"/>
              <a:gd name="T33" fmla="*/ 583 h 1073"/>
              <a:gd name="T34" fmla="*/ 482 w 579"/>
              <a:gd name="T35" fmla="*/ 367 h 1073"/>
              <a:gd name="T36" fmla="*/ 132 w 579"/>
              <a:gd name="T37" fmla="*/ 58 h 1073"/>
              <a:gd name="T38" fmla="*/ 447 w 579"/>
              <a:gd name="T39" fmla="*/ 58 h 1073"/>
              <a:gd name="T40" fmla="*/ 467 w 579"/>
              <a:gd name="T41" fmla="*/ 79 h 1073"/>
              <a:gd name="T42" fmla="*/ 449 w 579"/>
              <a:gd name="T43" fmla="*/ 99 h 1073"/>
              <a:gd name="T44" fmla="*/ 436 w 579"/>
              <a:gd name="T45" fmla="*/ 101 h 1073"/>
              <a:gd name="T46" fmla="*/ 143 w 579"/>
              <a:gd name="T47" fmla="*/ 101 h 1073"/>
              <a:gd name="T48" fmla="*/ 129 w 579"/>
              <a:gd name="T49" fmla="*/ 99 h 1073"/>
              <a:gd name="T50" fmla="*/ 111 w 579"/>
              <a:gd name="T51" fmla="*/ 79 h 1073"/>
              <a:gd name="T52" fmla="*/ 132 w 579"/>
              <a:gd name="T53" fmla="*/ 58 h 1073"/>
              <a:gd name="T54" fmla="*/ 424 w 579"/>
              <a:gd name="T55" fmla="*/ 370 h 1073"/>
              <a:gd name="T56" fmla="*/ 154 w 579"/>
              <a:gd name="T57" fmla="*/ 370 h 1073"/>
              <a:gd name="T58" fmla="*/ 154 w 579"/>
              <a:gd name="T59" fmla="*/ 130 h 1073"/>
              <a:gd name="T60" fmla="*/ 424 w 579"/>
              <a:gd name="T61" fmla="*/ 130 h 1073"/>
              <a:gd name="T62" fmla="*/ 424 w 579"/>
              <a:gd name="T63" fmla="*/ 370 h 1073"/>
              <a:gd name="T64" fmla="*/ 297 w 579"/>
              <a:gd name="T65" fmla="*/ 911 h 1073"/>
              <a:gd name="T66" fmla="*/ 289 w 579"/>
              <a:gd name="T67" fmla="*/ 928 h 1073"/>
              <a:gd name="T68" fmla="*/ 282 w 579"/>
              <a:gd name="T69" fmla="*/ 911 h 1073"/>
              <a:gd name="T70" fmla="*/ 282 w 579"/>
              <a:gd name="T71" fmla="*/ 612 h 1073"/>
              <a:gd name="T72" fmla="*/ 297 w 579"/>
              <a:gd name="T73" fmla="*/ 612 h 1073"/>
              <a:gd name="T74" fmla="*/ 297 w 579"/>
              <a:gd name="T75" fmla="*/ 911 h 1073"/>
              <a:gd name="T76" fmla="*/ 355 w 579"/>
              <a:gd name="T77" fmla="*/ 554 h 1073"/>
              <a:gd name="T78" fmla="*/ 224 w 579"/>
              <a:gd name="T79" fmla="*/ 554 h 1073"/>
              <a:gd name="T80" fmla="*/ 59 w 579"/>
              <a:gd name="T81" fmla="*/ 554 h 1073"/>
              <a:gd name="T82" fmla="*/ 144 w 579"/>
              <a:gd name="T83" fmla="*/ 403 h 1073"/>
              <a:gd name="T84" fmla="*/ 149 w 579"/>
              <a:gd name="T85" fmla="*/ 399 h 1073"/>
              <a:gd name="T86" fmla="*/ 430 w 579"/>
              <a:gd name="T87" fmla="*/ 399 h 1073"/>
              <a:gd name="T88" fmla="*/ 435 w 579"/>
              <a:gd name="T89" fmla="*/ 403 h 1073"/>
              <a:gd name="T90" fmla="*/ 519 w 579"/>
              <a:gd name="T91" fmla="*/ 554 h 1073"/>
              <a:gd name="T92" fmla="*/ 355 w 579"/>
              <a:gd name="T93" fmla="*/ 554 h 1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79" h="1073">
                <a:moveTo>
                  <a:pt x="482" y="367"/>
                </a:moveTo>
                <a:cubicBezTo>
                  <a:pt x="482" y="148"/>
                  <a:pt x="482" y="148"/>
                  <a:pt x="482" y="148"/>
                </a:cubicBezTo>
                <a:cubicBezTo>
                  <a:pt x="508" y="135"/>
                  <a:pt x="525" y="109"/>
                  <a:pt x="525" y="79"/>
                </a:cubicBezTo>
                <a:cubicBezTo>
                  <a:pt x="525" y="35"/>
                  <a:pt x="490" y="0"/>
                  <a:pt x="447" y="0"/>
                </a:cubicBezTo>
                <a:cubicBezTo>
                  <a:pt x="132" y="0"/>
                  <a:pt x="132" y="0"/>
                  <a:pt x="132" y="0"/>
                </a:cubicBezTo>
                <a:cubicBezTo>
                  <a:pt x="89" y="0"/>
                  <a:pt x="54" y="35"/>
                  <a:pt x="54" y="79"/>
                </a:cubicBezTo>
                <a:cubicBezTo>
                  <a:pt x="54" y="109"/>
                  <a:pt x="71" y="135"/>
                  <a:pt x="96" y="148"/>
                </a:cubicBezTo>
                <a:cubicBezTo>
                  <a:pt x="96" y="367"/>
                  <a:pt x="96" y="367"/>
                  <a:pt x="96" y="367"/>
                </a:cubicBezTo>
                <a:cubicBezTo>
                  <a:pt x="35" y="422"/>
                  <a:pt x="0" y="500"/>
                  <a:pt x="0" y="583"/>
                </a:cubicBezTo>
                <a:cubicBezTo>
                  <a:pt x="0" y="612"/>
                  <a:pt x="0" y="612"/>
                  <a:pt x="0" y="612"/>
                </a:cubicBezTo>
                <a:cubicBezTo>
                  <a:pt x="224" y="612"/>
                  <a:pt x="224" y="612"/>
                  <a:pt x="224" y="612"/>
                </a:cubicBezTo>
                <a:cubicBezTo>
                  <a:pt x="224" y="923"/>
                  <a:pt x="224" y="923"/>
                  <a:pt x="224" y="923"/>
                </a:cubicBezTo>
                <a:cubicBezTo>
                  <a:pt x="289" y="1073"/>
                  <a:pt x="289" y="1073"/>
                  <a:pt x="289" y="1073"/>
                </a:cubicBezTo>
                <a:cubicBezTo>
                  <a:pt x="355" y="923"/>
                  <a:pt x="355" y="923"/>
                  <a:pt x="355" y="923"/>
                </a:cubicBezTo>
                <a:cubicBezTo>
                  <a:pt x="355" y="612"/>
                  <a:pt x="355" y="612"/>
                  <a:pt x="355" y="612"/>
                </a:cubicBezTo>
                <a:cubicBezTo>
                  <a:pt x="579" y="612"/>
                  <a:pt x="579" y="612"/>
                  <a:pt x="579" y="612"/>
                </a:cubicBezTo>
                <a:cubicBezTo>
                  <a:pt x="579" y="583"/>
                  <a:pt x="579" y="583"/>
                  <a:pt x="579" y="583"/>
                </a:cubicBezTo>
                <a:cubicBezTo>
                  <a:pt x="579" y="500"/>
                  <a:pt x="544" y="422"/>
                  <a:pt x="482" y="367"/>
                </a:cubicBezTo>
                <a:close/>
                <a:moveTo>
                  <a:pt x="132" y="58"/>
                </a:moveTo>
                <a:cubicBezTo>
                  <a:pt x="447" y="58"/>
                  <a:pt x="447" y="58"/>
                  <a:pt x="447" y="58"/>
                </a:cubicBezTo>
                <a:cubicBezTo>
                  <a:pt x="458" y="58"/>
                  <a:pt x="467" y="67"/>
                  <a:pt x="467" y="79"/>
                </a:cubicBezTo>
                <a:cubicBezTo>
                  <a:pt x="467" y="89"/>
                  <a:pt x="459" y="97"/>
                  <a:pt x="449" y="99"/>
                </a:cubicBezTo>
                <a:cubicBezTo>
                  <a:pt x="436" y="101"/>
                  <a:pt x="436" y="101"/>
                  <a:pt x="436" y="101"/>
                </a:cubicBezTo>
                <a:cubicBezTo>
                  <a:pt x="143" y="101"/>
                  <a:pt x="143" y="101"/>
                  <a:pt x="143" y="101"/>
                </a:cubicBezTo>
                <a:cubicBezTo>
                  <a:pt x="129" y="99"/>
                  <a:pt x="129" y="99"/>
                  <a:pt x="129" y="99"/>
                </a:cubicBezTo>
                <a:cubicBezTo>
                  <a:pt x="119" y="97"/>
                  <a:pt x="111" y="89"/>
                  <a:pt x="111" y="79"/>
                </a:cubicBezTo>
                <a:cubicBezTo>
                  <a:pt x="111" y="67"/>
                  <a:pt x="121" y="58"/>
                  <a:pt x="132" y="58"/>
                </a:cubicBezTo>
                <a:close/>
                <a:moveTo>
                  <a:pt x="424" y="370"/>
                </a:moveTo>
                <a:cubicBezTo>
                  <a:pt x="154" y="370"/>
                  <a:pt x="154" y="370"/>
                  <a:pt x="154" y="370"/>
                </a:cubicBezTo>
                <a:cubicBezTo>
                  <a:pt x="154" y="130"/>
                  <a:pt x="154" y="130"/>
                  <a:pt x="154" y="130"/>
                </a:cubicBezTo>
                <a:cubicBezTo>
                  <a:pt x="424" y="130"/>
                  <a:pt x="424" y="130"/>
                  <a:pt x="424" y="130"/>
                </a:cubicBezTo>
                <a:lnTo>
                  <a:pt x="424" y="370"/>
                </a:lnTo>
                <a:close/>
                <a:moveTo>
                  <a:pt x="297" y="911"/>
                </a:moveTo>
                <a:cubicBezTo>
                  <a:pt x="289" y="928"/>
                  <a:pt x="289" y="928"/>
                  <a:pt x="289" y="928"/>
                </a:cubicBezTo>
                <a:cubicBezTo>
                  <a:pt x="282" y="911"/>
                  <a:pt x="282" y="911"/>
                  <a:pt x="282" y="911"/>
                </a:cubicBezTo>
                <a:cubicBezTo>
                  <a:pt x="282" y="612"/>
                  <a:pt x="282" y="612"/>
                  <a:pt x="282" y="612"/>
                </a:cubicBezTo>
                <a:cubicBezTo>
                  <a:pt x="297" y="612"/>
                  <a:pt x="297" y="612"/>
                  <a:pt x="297" y="612"/>
                </a:cubicBezTo>
                <a:lnTo>
                  <a:pt x="297" y="911"/>
                </a:lnTo>
                <a:close/>
                <a:moveTo>
                  <a:pt x="355" y="554"/>
                </a:moveTo>
                <a:cubicBezTo>
                  <a:pt x="224" y="554"/>
                  <a:pt x="224" y="554"/>
                  <a:pt x="224" y="554"/>
                </a:cubicBezTo>
                <a:cubicBezTo>
                  <a:pt x="59" y="554"/>
                  <a:pt x="59" y="554"/>
                  <a:pt x="59" y="554"/>
                </a:cubicBezTo>
                <a:cubicBezTo>
                  <a:pt x="67" y="495"/>
                  <a:pt x="97" y="441"/>
                  <a:pt x="144" y="403"/>
                </a:cubicBezTo>
                <a:cubicBezTo>
                  <a:pt x="149" y="399"/>
                  <a:pt x="149" y="399"/>
                  <a:pt x="149" y="399"/>
                </a:cubicBezTo>
                <a:cubicBezTo>
                  <a:pt x="430" y="399"/>
                  <a:pt x="430" y="399"/>
                  <a:pt x="430" y="399"/>
                </a:cubicBezTo>
                <a:cubicBezTo>
                  <a:pt x="435" y="403"/>
                  <a:pt x="435" y="403"/>
                  <a:pt x="435" y="403"/>
                </a:cubicBezTo>
                <a:cubicBezTo>
                  <a:pt x="482" y="441"/>
                  <a:pt x="512" y="495"/>
                  <a:pt x="519" y="554"/>
                </a:cubicBezTo>
                <a:lnTo>
                  <a:pt x="355" y="554"/>
                </a:lnTo>
                <a:close/>
              </a:path>
            </a:pathLst>
          </a:custGeom>
          <a:solidFill>
            <a:srgbClr val="7FBC41"/>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30" name="Freeform 26">
            <a:extLst>
              <a:ext uri="{FF2B5EF4-FFF2-40B4-BE49-F238E27FC236}">
                <a16:creationId xmlns:a16="http://schemas.microsoft.com/office/drawing/2014/main" id="{987212F2-A29D-41C7-9E54-B9DB4401DBDE}"/>
              </a:ext>
            </a:extLst>
          </p:cNvPr>
          <p:cNvSpPr>
            <a:spLocks noEditPoints="1"/>
          </p:cNvSpPr>
          <p:nvPr/>
        </p:nvSpPr>
        <p:spPr bwMode="auto">
          <a:xfrm rot="19202932">
            <a:off x="5664012" y="867361"/>
            <a:ext cx="231961" cy="422672"/>
          </a:xfrm>
          <a:custGeom>
            <a:avLst/>
            <a:gdLst>
              <a:gd name="T0" fmla="*/ 482 w 579"/>
              <a:gd name="T1" fmla="*/ 367 h 1073"/>
              <a:gd name="T2" fmla="*/ 482 w 579"/>
              <a:gd name="T3" fmla="*/ 148 h 1073"/>
              <a:gd name="T4" fmla="*/ 525 w 579"/>
              <a:gd name="T5" fmla="*/ 79 h 1073"/>
              <a:gd name="T6" fmla="*/ 447 w 579"/>
              <a:gd name="T7" fmla="*/ 0 h 1073"/>
              <a:gd name="T8" fmla="*/ 132 w 579"/>
              <a:gd name="T9" fmla="*/ 0 h 1073"/>
              <a:gd name="T10" fmla="*/ 54 w 579"/>
              <a:gd name="T11" fmla="*/ 79 h 1073"/>
              <a:gd name="T12" fmla="*/ 96 w 579"/>
              <a:gd name="T13" fmla="*/ 148 h 1073"/>
              <a:gd name="T14" fmla="*/ 96 w 579"/>
              <a:gd name="T15" fmla="*/ 367 h 1073"/>
              <a:gd name="T16" fmla="*/ 0 w 579"/>
              <a:gd name="T17" fmla="*/ 583 h 1073"/>
              <a:gd name="T18" fmla="*/ 0 w 579"/>
              <a:gd name="T19" fmla="*/ 612 h 1073"/>
              <a:gd name="T20" fmla="*/ 224 w 579"/>
              <a:gd name="T21" fmla="*/ 612 h 1073"/>
              <a:gd name="T22" fmla="*/ 224 w 579"/>
              <a:gd name="T23" fmla="*/ 923 h 1073"/>
              <a:gd name="T24" fmla="*/ 289 w 579"/>
              <a:gd name="T25" fmla="*/ 1073 h 1073"/>
              <a:gd name="T26" fmla="*/ 355 w 579"/>
              <a:gd name="T27" fmla="*/ 923 h 1073"/>
              <a:gd name="T28" fmla="*/ 355 w 579"/>
              <a:gd name="T29" fmla="*/ 612 h 1073"/>
              <a:gd name="T30" fmla="*/ 579 w 579"/>
              <a:gd name="T31" fmla="*/ 612 h 1073"/>
              <a:gd name="T32" fmla="*/ 579 w 579"/>
              <a:gd name="T33" fmla="*/ 583 h 1073"/>
              <a:gd name="T34" fmla="*/ 482 w 579"/>
              <a:gd name="T35" fmla="*/ 367 h 1073"/>
              <a:gd name="T36" fmla="*/ 132 w 579"/>
              <a:gd name="T37" fmla="*/ 58 h 1073"/>
              <a:gd name="T38" fmla="*/ 447 w 579"/>
              <a:gd name="T39" fmla="*/ 58 h 1073"/>
              <a:gd name="T40" fmla="*/ 467 w 579"/>
              <a:gd name="T41" fmla="*/ 79 h 1073"/>
              <a:gd name="T42" fmla="*/ 449 w 579"/>
              <a:gd name="T43" fmla="*/ 99 h 1073"/>
              <a:gd name="T44" fmla="*/ 436 w 579"/>
              <a:gd name="T45" fmla="*/ 101 h 1073"/>
              <a:gd name="T46" fmla="*/ 143 w 579"/>
              <a:gd name="T47" fmla="*/ 101 h 1073"/>
              <a:gd name="T48" fmla="*/ 129 w 579"/>
              <a:gd name="T49" fmla="*/ 99 h 1073"/>
              <a:gd name="T50" fmla="*/ 111 w 579"/>
              <a:gd name="T51" fmla="*/ 79 h 1073"/>
              <a:gd name="T52" fmla="*/ 132 w 579"/>
              <a:gd name="T53" fmla="*/ 58 h 1073"/>
              <a:gd name="T54" fmla="*/ 424 w 579"/>
              <a:gd name="T55" fmla="*/ 370 h 1073"/>
              <a:gd name="T56" fmla="*/ 154 w 579"/>
              <a:gd name="T57" fmla="*/ 370 h 1073"/>
              <a:gd name="T58" fmla="*/ 154 w 579"/>
              <a:gd name="T59" fmla="*/ 130 h 1073"/>
              <a:gd name="T60" fmla="*/ 424 w 579"/>
              <a:gd name="T61" fmla="*/ 130 h 1073"/>
              <a:gd name="T62" fmla="*/ 424 w 579"/>
              <a:gd name="T63" fmla="*/ 370 h 1073"/>
              <a:gd name="T64" fmla="*/ 297 w 579"/>
              <a:gd name="T65" fmla="*/ 911 h 1073"/>
              <a:gd name="T66" fmla="*/ 289 w 579"/>
              <a:gd name="T67" fmla="*/ 928 h 1073"/>
              <a:gd name="T68" fmla="*/ 282 w 579"/>
              <a:gd name="T69" fmla="*/ 911 h 1073"/>
              <a:gd name="T70" fmla="*/ 282 w 579"/>
              <a:gd name="T71" fmla="*/ 612 h 1073"/>
              <a:gd name="T72" fmla="*/ 297 w 579"/>
              <a:gd name="T73" fmla="*/ 612 h 1073"/>
              <a:gd name="T74" fmla="*/ 297 w 579"/>
              <a:gd name="T75" fmla="*/ 911 h 1073"/>
              <a:gd name="T76" fmla="*/ 355 w 579"/>
              <a:gd name="T77" fmla="*/ 554 h 1073"/>
              <a:gd name="T78" fmla="*/ 224 w 579"/>
              <a:gd name="T79" fmla="*/ 554 h 1073"/>
              <a:gd name="T80" fmla="*/ 59 w 579"/>
              <a:gd name="T81" fmla="*/ 554 h 1073"/>
              <a:gd name="T82" fmla="*/ 144 w 579"/>
              <a:gd name="T83" fmla="*/ 403 h 1073"/>
              <a:gd name="T84" fmla="*/ 149 w 579"/>
              <a:gd name="T85" fmla="*/ 399 h 1073"/>
              <a:gd name="T86" fmla="*/ 430 w 579"/>
              <a:gd name="T87" fmla="*/ 399 h 1073"/>
              <a:gd name="T88" fmla="*/ 435 w 579"/>
              <a:gd name="T89" fmla="*/ 403 h 1073"/>
              <a:gd name="T90" fmla="*/ 519 w 579"/>
              <a:gd name="T91" fmla="*/ 554 h 1073"/>
              <a:gd name="T92" fmla="*/ 355 w 579"/>
              <a:gd name="T93" fmla="*/ 554 h 1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79" h="1073">
                <a:moveTo>
                  <a:pt x="482" y="367"/>
                </a:moveTo>
                <a:cubicBezTo>
                  <a:pt x="482" y="148"/>
                  <a:pt x="482" y="148"/>
                  <a:pt x="482" y="148"/>
                </a:cubicBezTo>
                <a:cubicBezTo>
                  <a:pt x="508" y="135"/>
                  <a:pt x="525" y="109"/>
                  <a:pt x="525" y="79"/>
                </a:cubicBezTo>
                <a:cubicBezTo>
                  <a:pt x="525" y="35"/>
                  <a:pt x="490" y="0"/>
                  <a:pt x="447" y="0"/>
                </a:cubicBezTo>
                <a:cubicBezTo>
                  <a:pt x="132" y="0"/>
                  <a:pt x="132" y="0"/>
                  <a:pt x="132" y="0"/>
                </a:cubicBezTo>
                <a:cubicBezTo>
                  <a:pt x="89" y="0"/>
                  <a:pt x="54" y="35"/>
                  <a:pt x="54" y="79"/>
                </a:cubicBezTo>
                <a:cubicBezTo>
                  <a:pt x="54" y="109"/>
                  <a:pt x="71" y="135"/>
                  <a:pt x="96" y="148"/>
                </a:cubicBezTo>
                <a:cubicBezTo>
                  <a:pt x="96" y="367"/>
                  <a:pt x="96" y="367"/>
                  <a:pt x="96" y="367"/>
                </a:cubicBezTo>
                <a:cubicBezTo>
                  <a:pt x="35" y="422"/>
                  <a:pt x="0" y="500"/>
                  <a:pt x="0" y="583"/>
                </a:cubicBezTo>
                <a:cubicBezTo>
                  <a:pt x="0" y="612"/>
                  <a:pt x="0" y="612"/>
                  <a:pt x="0" y="612"/>
                </a:cubicBezTo>
                <a:cubicBezTo>
                  <a:pt x="224" y="612"/>
                  <a:pt x="224" y="612"/>
                  <a:pt x="224" y="612"/>
                </a:cubicBezTo>
                <a:cubicBezTo>
                  <a:pt x="224" y="923"/>
                  <a:pt x="224" y="923"/>
                  <a:pt x="224" y="923"/>
                </a:cubicBezTo>
                <a:cubicBezTo>
                  <a:pt x="289" y="1073"/>
                  <a:pt x="289" y="1073"/>
                  <a:pt x="289" y="1073"/>
                </a:cubicBezTo>
                <a:cubicBezTo>
                  <a:pt x="355" y="923"/>
                  <a:pt x="355" y="923"/>
                  <a:pt x="355" y="923"/>
                </a:cubicBezTo>
                <a:cubicBezTo>
                  <a:pt x="355" y="612"/>
                  <a:pt x="355" y="612"/>
                  <a:pt x="355" y="612"/>
                </a:cubicBezTo>
                <a:cubicBezTo>
                  <a:pt x="579" y="612"/>
                  <a:pt x="579" y="612"/>
                  <a:pt x="579" y="612"/>
                </a:cubicBezTo>
                <a:cubicBezTo>
                  <a:pt x="579" y="583"/>
                  <a:pt x="579" y="583"/>
                  <a:pt x="579" y="583"/>
                </a:cubicBezTo>
                <a:cubicBezTo>
                  <a:pt x="579" y="500"/>
                  <a:pt x="544" y="422"/>
                  <a:pt x="482" y="367"/>
                </a:cubicBezTo>
                <a:close/>
                <a:moveTo>
                  <a:pt x="132" y="58"/>
                </a:moveTo>
                <a:cubicBezTo>
                  <a:pt x="447" y="58"/>
                  <a:pt x="447" y="58"/>
                  <a:pt x="447" y="58"/>
                </a:cubicBezTo>
                <a:cubicBezTo>
                  <a:pt x="458" y="58"/>
                  <a:pt x="467" y="67"/>
                  <a:pt x="467" y="79"/>
                </a:cubicBezTo>
                <a:cubicBezTo>
                  <a:pt x="467" y="89"/>
                  <a:pt x="459" y="97"/>
                  <a:pt x="449" y="99"/>
                </a:cubicBezTo>
                <a:cubicBezTo>
                  <a:pt x="436" y="101"/>
                  <a:pt x="436" y="101"/>
                  <a:pt x="436" y="101"/>
                </a:cubicBezTo>
                <a:cubicBezTo>
                  <a:pt x="143" y="101"/>
                  <a:pt x="143" y="101"/>
                  <a:pt x="143" y="101"/>
                </a:cubicBezTo>
                <a:cubicBezTo>
                  <a:pt x="129" y="99"/>
                  <a:pt x="129" y="99"/>
                  <a:pt x="129" y="99"/>
                </a:cubicBezTo>
                <a:cubicBezTo>
                  <a:pt x="119" y="97"/>
                  <a:pt x="111" y="89"/>
                  <a:pt x="111" y="79"/>
                </a:cubicBezTo>
                <a:cubicBezTo>
                  <a:pt x="111" y="67"/>
                  <a:pt x="121" y="58"/>
                  <a:pt x="132" y="58"/>
                </a:cubicBezTo>
                <a:close/>
                <a:moveTo>
                  <a:pt x="424" y="370"/>
                </a:moveTo>
                <a:cubicBezTo>
                  <a:pt x="154" y="370"/>
                  <a:pt x="154" y="370"/>
                  <a:pt x="154" y="370"/>
                </a:cubicBezTo>
                <a:cubicBezTo>
                  <a:pt x="154" y="130"/>
                  <a:pt x="154" y="130"/>
                  <a:pt x="154" y="130"/>
                </a:cubicBezTo>
                <a:cubicBezTo>
                  <a:pt x="424" y="130"/>
                  <a:pt x="424" y="130"/>
                  <a:pt x="424" y="130"/>
                </a:cubicBezTo>
                <a:lnTo>
                  <a:pt x="424" y="370"/>
                </a:lnTo>
                <a:close/>
                <a:moveTo>
                  <a:pt x="297" y="911"/>
                </a:moveTo>
                <a:cubicBezTo>
                  <a:pt x="289" y="928"/>
                  <a:pt x="289" y="928"/>
                  <a:pt x="289" y="928"/>
                </a:cubicBezTo>
                <a:cubicBezTo>
                  <a:pt x="282" y="911"/>
                  <a:pt x="282" y="911"/>
                  <a:pt x="282" y="911"/>
                </a:cubicBezTo>
                <a:cubicBezTo>
                  <a:pt x="282" y="612"/>
                  <a:pt x="282" y="612"/>
                  <a:pt x="282" y="612"/>
                </a:cubicBezTo>
                <a:cubicBezTo>
                  <a:pt x="297" y="612"/>
                  <a:pt x="297" y="612"/>
                  <a:pt x="297" y="612"/>
                </a:cubicBezTo>
                <a:lnTo>
                  <a:pt x="297" y="911"/>
                </a:lnTo>
                <a:close/>
                <a:moveTo>
                  <a:pt x="355" y="554"/>
                </a:moveTo>
                <a:cubicBezTo>
                  <a:pt x="224" y="554"/>
                  <a:pt x="224" y="554"/>
                  <a:pt x="224" y="554"/>
                </a:cubicBezTo>
                <a:cubicBezTo>
                  <a:pt x="59" y="554"/>
                  <a:pt x="59" y="554"/>
                  <a:pt x="59" y="554"/>
                </a:cubicBezTo>
                <a:cubicBezTo>
                  <a:pt x="67" y="495"/>
                  <a:pt x="97" y="441"/>
                  <a:pt x="144" y="403"/>
                </a:cubicBezTo>
                <a:cubicBezTo>
                  <a:pt x="149" y="399"/>
                  <a:pt x="149" y="399"/>
                  <a:pt x="149" y="399"/>
                </a:cubicBezTo>
                <a:cubicBezTo>
                  <a:pt x="430" y="399"/>
                  <a:pt x="430" y="399"/>
                  <a:pt x="430" y="399"/>
                </a:cubicBezTo>
                <a:cubicBezTo>
                  <a:pt x="435" y="403"/>
                  <a:pt x="435" y="403"/>
                  <a:pt x="435" y="403"/>
                </a:cubicBezTo>
                <a:cubicBezTo>
                  <a:pt x="482" y="441"/>
                  <a:pt x="512" y="495"/>
                  <a:pt x="519" y="554"/>
                </a:cubicBezTo>
                <a:lnTo>
                  <a:pt x="355" y="554"/>
                </a:lnTo>
                <a:close/>
              </a:path>
            </a:pathLst>
          </a:custGeom>
          <a:solidFill>
            <a:srgbClr val="7FBC41"/>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pic>
        <p:nvPicPr>
          <p:cNvPr id="31" name="Resim 30" descr="çizim içeren bir resim&#10;&#10;Açıklama otomatik olarak oluşturuldu">
            <a:extLst>
              <a:ext uri="{FF2B5EF4-FFF2-40B4-BE49-F238E27FC236}">
                <a16:creationId xmlns:a16="http://schemas.microsoft.com/office/drawing/2014/main" id="{D31F526A-1B80-4F18-8504-08ED920F7209}"/>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t="1884" r="1" b="7907"/>
          <a:stretch/>
        </p:blipFill>
        <p:spPr>
          <a:xfrm>
            <a:off x="4129604" y="1048280"/>
            <a:ext cx="1104101" cy="1538243"/>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pic>
        <p:nvPicPr>
          <p:cNvPr id="2" name="Resim 1"/>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3237619" y="2954286"/>
            <a:ext cx="2628243" cy="1971182"/>
          </a:xfrm>
          <a:prstGeom prst="rect">
            <a:avLst/>
          </a:prstGeom>
        </p:spPr>
      </p:pic>
      <p:pic>
        <p:nvPicPr>
          <p:cNvPr id="3" name="Resim 2"/>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5950375" y="921203"/>
            <a:ext cx="2996402" cy="3995202"/>
          </a:xfrm>
          <a:prstGeom prst="rect">
            <a:avLst/>
          </a:prstGeom>
        </p:spPr>
      </p:pic>
      <p:pic>
        <p:nvPicPr>
          <p:cNvPr id="4" name="Resim 3"/>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156934" y="930571"/>
            <a:ext cx="2996173" cy="3994897"/>
          </a:xfrm>
          <a:prstGeom prst="rect">
            <a:avLst/>
          </a:prstGeom>
        </p:spPr>
      </p:pic>
    </p:spTree>
    <p:custDataLst>
      <p:tags r:id="rId1"/>
    </p:custDataLst>
    <p:extLst>
      <p:ext uri="{BB962C8B-B14F-4D97-AF65-F5344CB8AC3E}">
        <p14:creationId xmlns:p14="http://schemas.microsoft.com/office/powerpoint/2010/main" val="1819360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par>
                                <p:cTn id="15" presetID="53" presetClass="entr" presetSubtype="16" fill="hold" nodeType="withEffect">
                                  <p:stCondLst>
                                    <p:cond delay="0"/>
                                  </p:stCondLst>
                                  <p:childTnLst>
                                    <p:set>
                                      <p:cBhvr>
                                        <p:cTn id="16" dur="1" fill="hold">
                                          <p:stCondLst>
                                            <p:cond delay="0"/>
                                          </p:stCondLst>
                                        </p:cTn>
                                        <p:tgtEl>
                                          <p:spTgt spid="22"/>
                                        </p:tgtEl>
                                        <p:attrNameLst>
                                          <p:attrName>style.visibility</p:attrName>
                                        </p:attrNameLst>
                                      </p:cBhvr>
                                      <p:to>
                                        <p:strVal val="visible"/>
                                      </p:to>
                                    </p:set>
                                    <p:anim calcmode="lin" valueType="num">
                                      <p:cBhvr>
                                        <p:cTn id="17" dur="500" fill="hold"/>
                                        <p:tgtEl>
                                          <p:spTgt spid="22"/>
                                        </p:tgtEl>
                                        <p:attrNameLst>
                                          <p:attrName>ppt_w</p:attrName>
                                        </p:attrNameLst>
                                      </p:cBhvr>
                                      <p:tavLst>
                                        <p:tav tm="0">
                                          <p:val>
                                            <p:fltVal val="0"/>
                                          </p:val>
                                        </p:tav>
                                        <p:tav tm="100000">
                                          <p:val>
                                            <p:strVal val="#ppt_w"/>
                                          </p:val>
                                        </p:tav>
                                      </p:tavLst>
                                    </p:anim>
                                    <p:anim calcmode="lin" valueType="num">
                                      <p:cBhvr>
                                        <p:cTn id="18" dur="500" fill="hold"/>
                                        <p:tgtEl>
                                          <p:spTgt spid="22"/>
                                        </p:tgtEl>
                                        <p:attrNameLst>
                                          <p:attrName>ppt_h</p:attrName>
                                        </p:attrNameLst>
                                      </p:cBhvr>
                                      <p:tavLst>
                                        <p:tav tm="0">
                                          <p:val>
                                            <p:fltVal val="0"/>
                                          </p:val>
                                        </p:tav>
                                        <p:tav tm="100000">
                                          <p:val>
                                            <p:strVal val="#ppt_h"/>
                                          </p:val>
                                        </p:tav>
                                      </p:tavLst>
                                    </p:anim>
                                    <p:animEffect transition="in" filter="fade">
                                      <p:cBhvr>
                                        <p:cTn id="19" dur="500"/>
                                        <p:tgtEl>
                                          <p:spTgt spid="22"/>
                                        </p:tgtEl>
                                      </p:cBhvr>
                                    </p:animEffect>
                                  </p:childTnLst>
                                </p:cTn>
                              </p:par>
                              <p:par>
                                <p:cTn id="20" presetID="53" presetClass="entr" presetSubtype="16" fill="hold" nodeType="withEffect">
                                  <p:stCondLst>
                                    <p:cond delay="0"/>
                                  </p:stCondLst>
                                  <p:childTnLst>
                                    <p:set>
                                      <p:cBhvr>
                                        <p:cTn id="21" dur="1" fill="hold">
                                          <p:stCondLst>
                                            <p:cond delay="0"/>
                                          </p:stCondLst>
                                        </p:cTn>
                                        <p:tgtEl>
                                          <p:spTgt spid="25"/>
                                        </p:tgtEl>
                                        <p:attrNameLst>
                                          <p:attrName>style.visibility</p:attrName>
                                        </p:attrNameLst>
                                      </p:cBhvr>
                                      <p:to>
                                        <p:strVal val="visible"/>
                                      </p:to>
                                    </p:set>
                                    <p:anim calcmode="lin" valueType="num">
                                      <p:cBhvr>
                                        <p:cTn id="22" dur="500" fill="hold"/>
                                        <p:tgtEl>
                                          <p:spTgt spid="25"/>
                                        </p:tgtEl>
                                        <p:attrNameLst>
                                          <p:attrName>ppt_w</p:attrName>
                                        </p:attrNameLst>
                                      </p:cBhvr>
                                      <p:tavLst>
                                        <p:tav tm="0">
                                          <p:val>
                                            <p:fltVal val="0"/>
                                          </p:val>
                                        </p:tav>
                                        <p:tav tm="100000">
                                          <p:val>
                                            <p:strVal val="#ppt_w"/>
                                          </p:val>
                                        </p:tav>
                                      </p:tavLst>
                                    </p:anim>
                                    <p:anim calcmode="lin" valueType="num">
                                      <p:cBhvr>
                                        <p:cTn id="23" dur="500" fill="hold"/>
                                        <p:tgtEl>
                                          <p:spTgt spid="25"/>
                                        </p:tgtEl>
                                        <p:attrNameLst>
                                          <p:attrName>ppt_h</p:attrName>
                                        </p:attrNameLst>
                                      </p:cBhvr>
                                      <p:tavLst>
                                        <p:tav tm="0">
                                          <p:val>
                                            <p:fltVal val="0"/>
                                          </p:val>
                                        </p:tav>
                                        <p:tav tm="100000">
                                          <p:val>
                                            <p:strVal val="#ppt_h"/>
                                          </p:val>
                                        </p:tav>
                                      </p:tavLst>
                                    </p:anim>
                                    <p:animEffect transition="in" filter="fade">
                                      <p:cBhvr>
                                        <p:cTn id="24" dur="500"/>
                                        <p:tgtEl>
                                          <p:spTgt spid="25"/>
                                        </p:tgtEl>
                                      </p:cBhvr>
                                    </p:animEffect>
                                  </p:childTnLst>
                                </p:cTn>
                              </p:par>
                            </p:childTnLst>
                          </p:cTn>
                        </p:par>
                        <p:par>
                          <p:cTn id="25" fill="hold">
                            <p:stCondLst>
                              <p:cond delay="500"/>
                            </p:stCondLst>
                            <p:childTnLst>
                              <p:par>
                                <p:cTn id="26" presetID="53" presetClass="entr" presetSubtype="16" fill="hold" grpId="0" nodeType="afterEffect">
                                  <p:stCondLst>
                                    <p:cond delay="0"/>
                                  </p:stCondLst>
                                  <p:childTnLst>
                                    <p:set>
                                      <p:cBhvr>
                                        <p:cTn id="27" dur="1" fill="hold">
                                          <p:stCondLst>
                                            <p:cond delay="0"/>
                                          </p:stCondLst>
                                        </p:cTn>
                                        <p:tgtEl>
                                          <p:spTgt spid="29"/>
                                        </p:tgtEl>
                                        <p:attrNameLst>
                                          <p:attrName>style.visibility</p:attrName>
                                        </p:attrNameLst>
                                      </p:cBhvr>
                                      <p:to>
                                        <p:strVal val="visible"/>
                                      </p:to>
                                    </p:set>
                                    <p:anim calcmode="lin" valueType="num">
                                      <p:cBhvr>
                                        <p:cTn id="28" dur="500" fill="hold"/>
                                        <p:tgtEl>
                                          <p:spTgt spid="29"/>
                                        </p:tgtEl>
                                        <p:attrNameLst>
                                          <p:attrName>ppt_w</p:attrName>
                                        </p:attrNameLst>
                                      </p:cBhvr>
                                      <p:tavLst>
                                        <p:tav tm="0">
                                          <p:val>
                                            <p:fltVal val="0"/>
                                          </p:val>
                                        </p:tav>
                                        <p:tav tm="100000">
                                          <p:val>
                                            <p:strVal val="#ppt_w"/>
                                          </p:val>
                                        </p:tav>
                                      </p:tavLst>
                                    </p:anim>
                                    <p:anim calcmode="lin" valueType="num">
                                      <p:cBhvr>
                                        <p:cTn id="29" dur="500" fill="hold"/>
                                        <p:tgtEl>
                                          <p:spTgt spid="29"/>
                                        </p:tgtEl>
                                        <p:attrNameLst>
                                          <p:attrName>ppt_h</p:attrName>
                                        </p:attrNameLst>
                                      </p:cBhvr>
                                      <p:tavLst>
                                        <p:tav tm="0">
                                          <p:val>
                                            <p:fltVal val="0"/>
                                          </p:val>
                                        </p:tav>
                                        <p:tav tm="100000">
                                          <p:val>
                                            <p:strVal val="#ppt_h"/>
                                          </p:val>
                                        </p:tav>
                                      </p:tavLst>
                                    </p:anim>
                                    <p:animEffect transition="in" filter="fade">
                                      <p:cBhvr>
                                        <p:cTn id="30" dur="500"/>
                                        <p:tgtEl>
                                          <p:spTgt spid="29"/>
                                        </p:tgtEl>
                                      </p:cBhvr>
                                    </p:animEffect>
                                  </p:childTnLst>
                                </p:cTn>
                              </p:par>
                            </p:childTnLst>
                          </p:cTn>
                        </p:par>
                        <p:par>
                          <p:cTn id="31" fill="hold">
                            <p:stCondLst>
                              <p:cond delay="1000"/>
                            </p:stCondLst>
                            <p:childTnLst>
                              <p:par>
                                <p:cTn id="32" presetID="53" presetClass="entr" presetSubtype="16" fill="hold" grpId="0" nodeType="afterEffect">
                                  <p:stCondLst>
                                    <p:cond delay="0"/>
                                  </p:stCondLst>
                                  <p:childTnLst>
                                    <p:set>
                                      <p:cBhvr>
                                        <p:cTn id="33" dur="1" fill="hold">
                                          <p:stCondLst>
                                            <p:cond delay="0"/>
                                          </p:stCondLst>
                                        </p:cTn>
                                        <p:tgtEl>
                                          <p:spTgt spid="30"/>
                                        </p:tgtEl>
                                        <p:attrNameLst>
                                          <p:attrName>style.visibility</p:attrName>
                                        </p:attrNameLst>
                                      </p:cBhvr>
                                      <p:to>
                                        <p:strVal val="visible"/>
                                      </p:to>
                                    </p:set>
                                    <p:anim calcmode="lin" valueType="num">
                                      <p:cBhvr>
                                        <p:cTn id="34" dur="500" fill="hold"/>
                                        <p:tgtEl>
                                          <p:spTgt spid="30"/>
                                        </p:tgtEl>
                                        <p:attrNameLst>
                                          <p:attrName>ppt_w</p:attrName>
                                        </p:attrNameLst>
                                      </p:cBhvr>
                                      <p:tavLst>
                                        <p:tav tm="0">
                                          <p:val>
                                            <p:fltVal val="0"/>
                                          </p:val>
                                        </p:tav>
                                        <p:tav tm="100000">
                                          <p:val>
                                            <p:strVal val="#ppt_w"/>
                                          </p:val>
                                        </p:tav>
                                      </p:tavLst>
                                    </p:anim>
                                    <p:anim calcmode="lin" valueType="num">
                                      <p:cBhvr>
                                        <p:cTn id="35" dur="500" fill="hold"/>
                                        <p:tgtEl>
                                          <p:spTgt spid="30"/>
                                        </p:tgtEl>
                                        <p:attrNameLst>
                                          <p:attrName>ppt_h</p:attrName>
                                        </p:attrNameLst>
                                      </p:cBhvr>
                                      <p:tavLst>
                                        <p:tav tm="0">
                                          <p:val>
                                            <p:fltVal val="0"/>
                                          </p:val>
                                        </p:tav>
                                        <p:tav tm="100000">
                                          <p:val>
                                            <p:strVal val="#ppt_h"/>
                                          </p:val>
                                        </p:tav>
                                      </p:tavLst>
                                    </p:anim>
                                    <p:animEffect transition="in" filter="fade">
                                      <p:cBhvr>
                                        <p:cTn id="36"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9" grpId="0" animBg="1"/>
      <p:bldP spid="3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Freeform 20">
            <a:extLst>
              <a:ext uri="{FF2B5EF4-FFF2-40B4-BE49-F238E27FC236}">
                <a16:creationId xmlns:a16="http://schemas.microsoft.com/office/drawing/2014/main" id="{88498585-A724-443E-92F3-64EE7BC63C82}"/>
              </a:ext>
            </a:extLst>
          </p:cNvPr>
          <p:cNvSpPr>
            <a:spLocks/>
          </p:cNvSpPr>
          <p:nvPr/>
        </p:nvSpPr>
        <p:spPr bwMode="auto">
          <a:xfrm>
            <a:off x="2272105" y="2396802"/>
            <a:ext cx="324785" cy="270401"/>
          </a:xfrm>
          <a:custGeom>
            <a:avLst/>
            <a:gdLst>
              <a:gd name="T0" fmla="*/ 83 w 88"/>
              <a:gd name="T1" fmla="*/ 64 h 73"/>
              <a:gd name="T2" fmla="*/ 79 w 88"/>
              <a:gd name="T3" fmla="*/ 64 h 73"/>
              <a:gd name="T4" fmla="*/ 79 w 88"/>
              <a:gd name="T5" fmla="*/ 22 h 73"/>
              <a:gd name="T6" fmla="*/ 66 w 88"/>
              <a:gd name="T7" fmla="*/ 22 h 73"/>
              <a:gd name="T8" fmla="*/ 66 w 88"/>
              <a:gd name="T9" fmla="*/ 64 h 73"/>
              <a:gd name="T10" fmla="*/ 60 w 88"/>
              <a:gd name="T11" fmla="*/ 64 h 73"/>
              <a:gd name="T12" fmla="*/ 60 w 88"/>
              <a:gd name="T13" fmla="*/ 40 h 73"/>
              <a:gd name="T14" fmla="*/ 47 w 88"/>
              <a:gd name="T15" fmla="*/ 40 h 73"/>
              <a:gd name="T16" fmla="*/ 47 w 88"/>
              <a:gd name="T17" fmla="*/ 64 h 73"/>
              <a:gd name="T18" fmla="*/ 41 w 88"/>
              <a:gd name="T19" fmla="*/ 64 h 73"/>
              <a:gd name="T20" fmla="*/ 41 w 88"/>
              <a:gd name="T21" fmla="*/ 0 h 73"/>
              <a:gd name="T22" fmla="*/ 28 w 88"/>
              <a:gd name="T23" fmla="*/ 0 h 73"/>
              <a:gd name="T24" fmla="*/ 28 w 88"/>
              <a:gd name="T25" fmla="*/ 64 h 73"/>
              <a:gd name="T26" fmla="*/ 22 w 88"/>
              <a:gd name="T27" fmla="*/ 64 h 73"/>
              <a:gd name="T28" fmla="*/ 22 w 88"/>
              <a:gd name="T29" fmla="*/ 24 h 73"/>
              <a:gd name="T30" fmla="*/ 9 w 88"/>
              <a:gd name="T31" fmla="*/ 24 h 73"/>
              <a:gd name="T32" fmla="*/ 9 w 88"/>
              <a:gd name="T33" fmla="*/ 64 h 73"/>
              <a:gd name="T34" fmla="*/ 5 w 88"/>
              <a:gd name="T35" fmla="*/ 64 h 73"/>
              <a:gd name="T36" fmla="*/ 0 w 88"/>
              <a:gd name="T37" fmla="*/ 68 h 73"/>
              <a:gd name="T38" fmla="*/ 5 w 88"/>
              <a:gd name="T39" fmla="*/ 73 h 73"/>
              <a:gd name="T40" fmla="*/ 83 w 88"/>
              <a:gd name="T41" fmla="*/ 73 h 73"/>
              <a:gd name="T42" fmla="*/ 88 w 88"/>
              <a:gd name="T43" fmla="*/ 68 h 73"/>
              <a:gd name="T44" fmla="*/ 83 w 88"/>
              <a:gd name="T45" fmla="*/ 64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8" h="73">
                <a:moveTo>
                  <a:pt x="83" y="64"/>
                </a:moveTo>
                <a:cubicBezTo>
                  <a:pt x="79" y="64"/>
                  <a:pt x="79" y="64"/>
                  <a:pt x="79" y="64"/>
                </a:cubicBezTo>
                <a:cubicBezTo>
                  <a:pt x="79" y="22"/>
                  <a:pt x="79" y="22"/>
                  <a:pt x="79" y="22"/>
                </a:cubicBezTo>
                <a:cubicBezTo>
                  <a:pt x="66" y="22"/>
                  <a:pt x="66" y="22"/>
                  <a:pt x="66" y="22"/>
                </a:cubicBezTo>
                <a:cubicBezTo>
                  <a:pt x="66" y="64"/>
                  <a:pt x="66" y="64"/>
                  <a:pt x="66" y="64"/>
                </a:cubicBezTo>
                <a:cubicBezTo>
                  <a:pt x="60" y="64"/>
                  <a:pt x="60" y="64"/>
                  <a:pt x="60" y="64"/>
                </a:cubicBezTo>
                <a:cubicBezTo>
                  <a:pt x="60" y="40"/>
                  <a:pt x="60" y="40"/>
                  <a:pt x="60" y="40"/>
                </a:cubicBezTo>
                <a:cubicBezTo>
                  <a:pt x="47" y="40"/>
                  <a:pt x="47" y="40"/>
                  <a:pt x="47" y="40"/>
                </a:cubicBezTo>
                <a:cubicBezTo>
                  <a:pt x="47" y="64"/>
                  <a:pt x="47" y="64"/>
                  <a:pt x="47" y="64"/>
                </a:cubicBezTo>
                <a:cubicBezTo>
                  <a:pt x="41" y="64"/>
                  <a:pt x="41" y="64"/>
                  <a:pt x="41" y="64"/>
                </a:cubicBezTo>
                <a:cubicBezTo>
                  <a:pt x="41" y="0"/>
                  <a:pt x="41" y="0"/>
                  <a:pt x="41" y="0"/>
                </a:cubicBezTo>
                <a:cubicBezTo>
                  <a:pt x="28" y="0"/>
                  <a:pt x="28" y="0"/>
                  <a:pt x="28" y="0"/>
                </a:cubicBezTo>
                <a:cubicBezTo>
                  <a:pt x="28" y="64"/>
                  <a:pt x="28" y="64"/>
                  <a:pt x="28" y="64"/>
                </a:cubicBezTo>
                <a:cubicBezTo>
                  <a:pt x="22" y="64"/>
                  <a:pt x="22" y="64"/>
                  <a:pt x="22" y="64"/>
                </a:cubicBezTo>
                <a:cubicBezTo>
                  <a:pt x="22" y="24"/>
                  <a:pt x="22" y="24"/>
                  <a:pt x="22" y="24"/>
                </a:cubicBezTo>
                <a:cubicBezTo>
                  <a:pt x="9" y="24"/>
                  <a:pt x="9" y="24"/>
                  <a:pt x="9" y="24"/>
                </a:cubicBezTo>
                <a:cubicBezTo>
                  <a:pt x="9" y="64"/>
                  <a:pt x="9" y="64"/>
                  <a:pt x="9" y="64"/>
                </a:cubicBezTo>
                <a:cubicBezTo>
                  <a:pt x="5" y="64"/>
                  <a:pt x="5" y="64"/>
                  <a:pt x="5" y="64"/>
                </a:cubicBezTo>
                <a:cubicBezTo>
                  <a:pt x="2" y="64"/>
                  <a:pt x="0" y="66"/>
                  <a:pt x="0" y="68"/>
                </a:cubicBezTo>
                <a:cubicBezTo>
                  <a:pt x="0" y="71"/>
                  <a:pt x="2" y="73"/>
                  <a:pt x="5" y="73"/>
                </a:cubicBezTo>
                <a:cubicBezTo>
                  <a:pt x="83" y="73"/>
                  <a:pt x="83" y="73"/>
                  <a:pt x="83" y="73"/>
                </a:cubicBezTo>
                <a:cubicBezTo>
                  <a:pt x="86" y="73"/>
                  <a:pt x="88" y="71"/>
                  <a:pt x="88" y="68"/>
                </a:cubicBezTo>
                <a:cubicBezTo>
                  <a:pt x="88" y="66"/>
                  <a:pt x="86" y="64"/>
                  <a:pt x="83" y="64"/>
                </a:cubicBezTo>
                <a:close/>
              </a:path>
            </a:pathLst>
          </a:custGeom>
          <a:solidFill>
            <a:sysClr val="window" lastClr="FFFFFF"/>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21" name="Freeform 9">
            <a:extLst>
              <a:ext uri="{FF2B5EF4-FFF2-40B4-BE49-F238E27FC236}">
                <a16:creationId xmlns:a16="http://schemas.microsoft.com/office/drawing/2014/main" id="{C5ADBA4C-2794-494B-82EE-8030083C4A81}"/>
              </a:ext>
            </a:extLst>
          </p:cNvPr>
          <p:cNvSpPr>
            <a:spLocks noEditPoints="1"/>
          </p:cNvSpPr>
          <p:nvPr/>
        </p:nvSpPr>
        <p:spPr bwMode="auto">
          <a:xfrm>
            <a:off x="988274" y="2569220"/>
            <a:ext cx="358799" cy="358800"/>
          </a:xfrm>
          <a:custGeom>
            <a:avLst/>
            <a:gdLst>
              <a:gd name="T0" fmla="*/ 64 w 128"/>
              <a:gd name="T1" fmla="*/ 0 h 128"/>
              <a:gd name="T2" fmla="*/ 0 w 128"/>
              <a:gd name="T3" fmla="*/ 64 h 128"/>
              <a:gd name="T4" fmla="*/ 64 w 128"/>
              <a:gd name="T5" fmla="*/ 128 h 128"/>
              <a:gd name="T6" fmla="*/ 128 w 128"/>
              <a:gd name="T7" fmla="*/ 64 h 128"/>
              <a:gd name="T8" fmla="*/ 64 w 128"/>
              <a:gd name="T9" fmla="*/ 0 h 128"/>
              <a:gd name="T10" fmla="*/ 118 w 128"/>
              <a:gd name="T11" fmla="*/ 48 h 128"/>
              <a:gd name="T12" fmla="*/ 97 w 128"/>
              <a:gd name="T13" fmla="*/ 33 h 128"/>
              <a:gd name="T14" fmla="*/ 82 w 128"/>
              <a:gd name="T15" fmla="*/ 11 h 128"/>
              <a:gd name="T16" fmla="*/ 118 w 128"/>
              <a:gd name="T17" fmla="*/ 48 h 128"/>
              <a:gd name="T18" fmla="*/ 96 w 128"/>
              <a:gd name="T19" fmla="*/ 64 h 128"/>
              <a:gd name="T20" fmla="*/ 94 w 128"/>
              <a:gd name="T21" fmla="*/ 81 h 128"/>
              <a:gd name="T22" fmla="*/ 65 w 128"/>
              <a:gd name="T23" fmla="*/ 75 h 128"/>
              <a:gd name="T24" fmla="*/ 36 w 128"/>
              <a:gd name="T25" fmla="*/ 81 h 128"/>
              <a:gd name="T26" fmla="*/ 34 w 128"/>
              <a:gd name="T27" fmla="*/ 64 h 128"/>
              <a:gd name="T28" fmla="*/ 39 w 128"/>
              <a:gd name="T29" fmla="*/ 39 h 128"/>
              <a:gd name="T30" fmla="*/ 65 w 128"/>
              <a:gd name="T31" fmla="*/ 33 h 128"/>
              <a:gd name="T32" fmla="*/ 91 w 128"/>
              <a:gd name="T33" fmla="*/ 39 h 128"/>
              <a:gd name="T34" fmla="*/ 96 w 128"/>
              <a:gd name="T35" fmla="*/ 64 h 128"/>
              <a:gd name="T36" fmla="*/ 65 w 128"/>
              <a:gd name="T37" fmla="*/ 8 h 128"/>
              <a:gd name="T38" fmla="*/ 68 w 128"/>
              <a:gd name="T39" fmla="*/ 8 h 128"/>
              <a:gd name="T40" fmla="*/ 87 w 128"/>
              <a:gd name="T41" fmla="*/ 29 h 128"/>
              <a:gd name="T42" fmla="*/ 65 w 128"/>
              <a:gd name="T43" fmla="*/ 26 h 128"/>
              <a:gd name="T44" fmla="*/ 45 w 128"/>
              <a:gd name="T45" fmla="*/ 29 h 128"/>
              <a:gd name="T46" fmla="*/ 65 w 128"/>
              <a:gd name="T47" fmla="*/ 8 h 128"/>
              <a:gd name="T48" fmla="*/ 50 w 128"/>
              <a:gd name="T49" fmla="*/ 10 h 128"/>
              <a:gd name="T50" fmla="*/ 34 w 128"/>
              <a:gd name="T51" fmla="*/ 33 h 128"/>
              <a:gd name="T52" fmla="*/ 10 w 128"/>
              <a:gd name="T53" fmla="*/ 51 h 128"/>
              <a:gd name="T54" fmla="*/ 50 w 128"/>
              <a:gd name="T55" fmla="*/ 10 h 128"/>
              <a:gd name="T56" fmla="*/ 16 w 128"/>
              <a:gd name="T57" fmla="*/ 93 h 128"/>
              <a:gd name="T58" fmla="*/ 8 w 128"/>
              <a:gd name="T59" fmla="*/ 65 h 128"/>
              <a:gd name="T60" fmla="*/ 30 w 128"/>
              <a:gd name="T61" fmla="*/ 44 h 128"/>
              <a:gd name="T62" fmla="*/ 27 w 128"/>
              <a:gd name="T63" fmla="*/ 64 h 128"/>
              <a:gd name="T64" fmla="*/ 29 w 128"/>
              <a:gd name="T65" fmla="*/ 84 h 128"/>
              <a:gd name="T66" fmla="*/ 16 w 128"/>
              <a:gd name="T67" fmla="*/ 93 h 128"/>
              <a:gd name="T68" fmla="*/ 20 w 128"/>
              <a:gd name="T69" fmla="*/ 99 h 128"/>
              <a:gd name="T70" fmla="*/ 32 w 128"/>
              <a:gd name="T71" fmla="*/ 91 h 128"/>
              <a:gd name="T72" fmla="*/ 50 w 128"/>
              <a:gd name="T73" fmla="*/ 119 h 128"/>
              <a:gd name="T74" fmla="*/ 20 w 128"/>
              <a:gd name="T75" fmla="*/ 99 h 128"/>
              <a:gd name="T76" fmla="*/ 68 w 128"/>
              <a:gd name="T77" fmla="*/ 121 h 128"/>
              <a:gd name="T78" fmla="*/ 65 w 128"/>
              <a:gd name="T79" fmla="*/ 121 h 128"/>
              <a:gd name="T80" fmla="*/ 39 w 128"/>
              <a:gd name="T81" fmla="*/ 88 h 128"/>
              <a:gd name="T82" fmla="*/ 65 w 128"/>
              <a:gd name="T83" fmla="*/ 83 h 128"/>
              <a:gd name="T84" fmla="*/ 92 w 128"/>
              <a:gd name="T85" fmla="*/ 88 h 128"/>
              <a:gd name="T86" fmla="*/ 68 w 128"/>
              <a:gd name="T87" fmla="*/ 121 h 128"/>
              <a:gd name="T88" fmla="*/ 82 w 128"/>
              <a:gd name="T89" fmla="*/ 118 h 128"/>
              <a:gd name="T90" fmla="*/ 99 w 128"/>
              <a:gd name="T91" fmla="*/ 91 h 128"/>
              <a:gd name="T92" fmla="*/ 109 w 128"/>
              <a:gd name="T93" fmla="*/ 98 h 128"/>
              <a:gd name="T94" fmla="*/ 82 w 128"/>
              <a:gd name="T95" fmla="*/ 118 h 128"/>
              <a:gd name="T96" fmla="*/ 101 w 128"/>
              <a:gd name="T97" fmla="*/ 84 h 128"/>
              <a:gd name="T98" fmla="*/ 104 w 128"/>
              <a:gd name="T99" fmla="*/ 64 h 128"/>
              <a:gd name="T100" fmla="*/ 101 w 128"/>
              <a:gd name="T101" fmla="*/ 44 h 128"/>
              <a:gd name="T102" fmla="*/ 121 w 128"/>
              <a:gd name="T103" fmla="*/ 62 h 128"/>
              <a:gd name="T104" fmla="*/ 121 w 128"/>
              <a:gd name="T105" fmla="*/ 64 h 128"/>
              <a:gd name="T106" fmla="*/ 114 w 128"/>
              <a:gd name="T107" fmla="*/ 92 h 128"/>
              <a:gd name="T108" fmla="*/ 101 w 128"/>
              <a:gd name="T109" fmla="*/ 8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8" h="128">
                <a:moveTo>
                  <a:pt x="64" y="0"/>
                </a:moveTo>
                <a:cubicBezTo>
                  <a:pt x="29" y="0"/>
                  <a:pt x="0" y="29"/>
                  <a:pt x="0" y="64"/>
                </a:cubicBezTo>
                <a:cubicBezTo>
                  <a:pt x="0" y="100"/>
                  <a:pt x="29" y="128"/>
                  <a:pt x="64" y="128"/>
                </a:cubicBezTo>
                <a:cubicBezTo>
                  <a:pt x="100" y="128"/>
                  <a:pt x="128" y="100"/>
                  <a:pt x="128" y="64"/>
                </a:cubicBezTo>
                <a:cubicBezTo>
                  <a:pt x="128" y="29"/>
                  <a:pt x="100" y="0"/>
                  <a:pt x="64" y="0"/>
                </a:cubicBezTo>
                <a:close/>
                <a:moveTo>
                  <a:pt x="118" y="48"/>
                </a:moveTo>
                <a:cubicBezTo>
                  <a:pt x="112" y="42"/>
                  <a:pt x="105" y="37"/>
                  <a:pt x="97" y="33"/>
                </a:cubicBezTo>
                <a:cubicBezTo>
                  <a:pt x="93" y="25"/>
                  <a:pt x="88" y="17"/>
                  <a:pt x="82" y="11"/>
                </a:cubicBezTo>
                <a:cubicBezTo>
                  <a:pt x="99" y="17"/>
                  <a:pt x="113" y="30"/>
                  <a:pt x="118" y="48"/>
                </a:cubicBezTo>
                <a:close/>
                <a:moveTo>
                  <a:pt x="96" y="64"/>
                </a:moveTo>
                <a:cubicBezTo>
                  <a:pt x="96" y="70"/>
                  <a:pt x="96" y="76"/>
                  <a:pt x="94" y="81"/>
                </a:cubicBezTo>
                <a:cubicBezTo>
                  <a:pt x="85" y="77"/>
                  <a:pt x="76" y="75"/>
                  <a:pt x="65" y="75"/>
                </a:cubicBezTo>
                <a:cubicBezTo>
                  <a:pt x="55" y="75"/>
                  <a:pt x="45" y="77"/>
                  <a:pt x="36" y="81"/>
                </a:cubicBezTo>
                <a:cubicBezTo>
                  <a:pt x="35" y="76"/>
                  <a:pt x="34" y="70"/>
                  <a:pt x="34" y="64"/>
                </a:cubicBezTo>
                <a:cubicBezTo>
                  <a:pt x="34" y="55"/>
                  <a:pt x="36" y="47"/>
                  <a:pt x="39" y="39"/>
                </a:cubicBezTo>
                <a:cubicBezTo>
                  <a:pt x="47" y="35"/>
                  <a:pt x="56" y="33"/>
                  <a:pt x="65" y="33"/>
                </a:cubicBezTo>
                <a:cubicBezTo>
                  <a:pt x="75" y="33"/>
                  <a:pt x="83" y="35"/>
                  <a:pt x="91" y="39"/>
                </a:cubicBezTo>
                <a:cubicBezTo>
                  <a:pt x="95" y="47"/>
                  <a:pt x="96" y="55"/>
                  <a:pt x="96" y="64"/>
                </a:cubicBezTo>
                <a:close/>
                <a:moveTo>
                  <a:pt x="65" y="8"/>
                </a:moveTo>
                <a:cubicBezTo>
                  <a:pt x="66" y="8"/>
                  <a:pt x="67" y="8"/>
                  <a:pt x="68" y="8"/>
                </a:cubicBezTo>
                <a:cubicBezTo>
                  <a:pt x="75" y="14"/>
                  <a:pt x="82" y="21"/>
                  <a:pt x="87" y="29"/>
                </a:cubicBezTo>
                <a:cubicBezTo>
                  <a:pt x="80" y="27"/>
                  <a:pt x="73" y="26"/>
                  <a:pt x="65" y="26"/>
                </a:cubicBezTo>
                <a:cubicBezTo>
                  <a:pt x="58" y="26"/>
                  <a:pt x="51" y="27"/>
                  <a:pt x="45" y="29"/>
                </a:cubicBezTo>
                <a:cubicBezTo>
                  <a:pt x="50" y="20"/>
                  <a:pt x="57" y="13"/>
                  <a:pt x="65" y="8"/>
                </a:cubicBezTo>
                <a:close/>
                <a:moveTo>
                  <a:pt x="50" y="10"/>
                </a:moveTo>
                <a:cubicBezTo>
                  <a:pt x="43" y="16"/>
                  <a:pt x="38" y="24"/>
                  <a:pt x="34" y="33"/>
                </a:cubicBezTo>
                <a:cubicBezTo>
                  <a:pt x="25" y="37"/>
                  <a:pt x="16" y="43"/>
                  <a:pt x="10" y="51"/>
                </a:cubicBezTo>
                <a:cubicBezTo>
                  <a:pt x="15" y="31"/>
                  <a:pt x="30" y="15"/>
                  <a:pt x="50" y="10"/>
                </a:cubicBezTo>
                <a:close/>
                <a:moveTo>
                  <a:pt x="16" y="93"/>
                </a:moveTo>
                <a:cubicBezTo>
                  <a:pt x="11" y="85"/>
                  <a:pt x="8" y="75"/>
                  <a:pt x="8" y="65"/>
                </a:cubicBezTo>
                <a:cubicBezTo>
                  <a:pt x="13" y="57"/>
                  <a:pt x="21" y="49"/>
                  <a:pt x="30" y="44"/>
                </a:cubicBezTo>
                <a:cubicBezTo>
                  <a:pt x="28" y="50"/>
                  <a:pt x="27" y="57"/>
                  <a:pt x="27" y="64"/>
                </a:cubicBezTo>
                <a:cubicBezTo>
                  <a:pt x="27" y="71"/>
                  <a:pt x="28" y="78"/>
                  <a:pt x="29" y="84"/>
                </a:cubicBezTo>
                <a:cubicBezTo>
                  <a:pt x="25" y="87"/>
                  <a:pt x="20" y="90"/>
                  <a:pt x="16" y="93"/>
                </a:cubicBezTo>
                <a:close/>
                <a:moveTo>
                  <a:pt x="20" y="99"/>
                </a:moveTo>
                <a:cubicBezTo>
                  <a:pt x="24" y="96"/>
                  <a:pt x="28" y="94"/>
                  <a:pt x="32" y="91"/>
                </a:cubicBezTo>
                <a:cubicBezTo>
                  <a:pt x="36" y="102"/>
                  <a:pt x="42" y="111"/>
                  <a:pt x="50" y="119"/>
                </a:cubicBezTo>
                <a:cubicBezTo>
                  <a:pt x="38" y="116"/>
                  <a:pt x="28" y="109"/>
                  <a:pt x="20" y="99"/>
                </a:cubicBezTo>
                <a:close/>
                <a:moveTo>
                  <a:pt x="68" y="121"/>
                </a:moveTo>
                <a:cubicBezTo>
                  <a:pt x="67" y="121"/>
                  <a:pt x="66" y="121"/>
                  <a:pt x="65" y="121"/>
                </a:cubicBezTo>
                <a:cubicBezTo>
                  <a:pt x="53" y="113"/>
                  <a:pt x="44" y="102"/>
                  <a:pt x="39" y="88"/>
                </a:cubicBezTo>
                <a:cubicBezTo>
                  <a:pt x="47" y="85"/>
                  <a:pt x="56" y="83"/>
                  <a:pt x="65" y="83"/>
                </a:cubicBezTo>
                <a:cubicBezTo>
                  <a:pt x="75" y="83"/>
                  <a:pt x="84" y="85"/>
                  <a:pt x="92" y="88"/>
                </a:cubicBezTo>
                <a:cubicBezTo>
                  <a:pt x="87" y="101"/>
                  <a:pt x="79" y="113"/>
                  <a:pt x="68" y="121"/>
                </a:cubicBezTo>
                <a:close/>
                <a:moveTo>
                  <a:pt x="82" y="118"/>
                </a:moveTo>
                <a:cubicBezTo>
                  <a:pt x="89" y="110"/>
                  <a:pt x="95" y="101"/>
                  <a:pt x="99" y="91"/>
                </a:cubicBezTo>
                <a:cubicBezTo>
                  <a:pt x="103" y="93"/>
                  <a:pt x="106" y="96"/>
                  <a:pt x="109" y="98"/>
                </a:cubicBezTo>
                <a:cubicBezTo>
                  <a:pt x="103" y="107"/>
                  <a:pt x="93" y="114"/>
                  <a:pt x="82" y="118"/>
                </a:cubicBezTo>
                <a:close/>
                <a:moveTo>
                  <a:pt x="101" y="84"/>
                </a:moveTo>
                <a:cubicBezTo>
                  <a:pt x="103" y="78"/>
                  <a:pt x="104" y="71"/>
                  <a:pt x="104" y="64"/>
                </a:cubicBezTo>
                <a:cubicBezTo>
                  <a:pt x="104" y="57"/>
                  <a:pt x="103" y="50"/>
                  <a:pt x="101" y="44"/>
                </a:cubicBezTo>
                <a:cubicBezTo>
                  <a:pt x="109" y="48"/>
                  <a:pt x="116" y="55"/>
                  <a:pt x="121" y="62"/>
                </a:cubicBezTo>
                <a:cubicBezTo>
                  <a:pt x="121" y="63"/>
                  <a:pt x="121" y="64"/>
                  <a:pt x="121" y="64"/>
                </a:cubicBezTo>
                <a:cubicBezTo>
                  <a:pt x="121" y="75"/>
                  <a:pt x="118" y="84"/>
                  <a:pt x="114" y="92"/>
                </a:cubicBezTo>
                <a:cubicBezTo>
                  <a:pt x="110" y="89"/>
                  <a:pt x="106" y="86"/>
                  <a:pt x="101" y="84"/>
                </a:cubicBezTo>
                <a:close/>
              </a:path>
            </a:pathLst>
          </a:custGeom>
          <a:solidFill>
            <a:sysClr val="window" lastClr="FFFFFF"/>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grpSp>
        <p:nvGrpSpPr>
          <p:cNvPr id="25" name="Group 42">
            <a:extLst>
              <a:ext uri="{FF2B5EF4-FFF2-40B4-BE49-F238E27FC236}">
                <a16:creationId xmlns:a16="http://schemas.microsoft.com/office/drawing/2014/main" id="{AD8ED13C-AE2E-4671-9A75-C2C326A06367}"/>
              </a:ext>
            </a:extLst>
          </p:cNvPr>
          <p:cNvGrpSpPr/>
          <p:nvPr/>
        </p:nvGrpSpPr>
        <p:grpSpPr>
          <a:xfrm>
            <a:off x="2263524" y="1617060"/>
            <a:ext cx="439724" cy="262919"/>
            <a:chOff x="7037388" y="3643313"/>
            <a:chExt cx="762000" cy="455613"/>
          </a:xfrm>
          <a:solidFill>
            <a:sysClr val="window" lastClr="FFFFFF"/>
          </a:solidFill>
        </p:grpSpPr>
        <p:sp>
          <p:nvSpPr>
            <p:cNvPr id="26" name="Freeform 43">
              <a:extLst>
                <a:ext uri="{FF2B5EF4-FFF2-40B4-BE49-F238E27FC236}">
                  <a16:creationId xmlns:a16="http://schemas.microsoft.com/office/drawing/2014/main" id="{3D874456-6FB7-4F48-9978-5248D4E606A5}"/>
                </a:ext>
              </a:extLst>
            </p:cNvPr>
            <p:cNvSpPr>
              <a:spLocks/>
            </p:cNvSpPr>
            <p:nvPr/>
          </p:nvSpPr>
          <p:spPr bwMode="auto">
            <a:xfrm>
              <a:off x="7037388" y="3643313"/>
              <a:ext cx="601663" cy="455613"/>
            </a:xfrm>
            <a:custGeom>
              <a:avLst/>
              <a:gdLst>
                <a:gd name="T0" fmla="*/ 110 w 158"/>
                <a:gd name="T1" fmla="*/ 55 h 118"/>
                <a:gd name="T2" fmla="*/ 109 w 158"/>
                <a:gd name="T3" fmla="*/ 50 h 118"/>
                <a:gd name="T4" fmla="*/ 119 w 158"/>
                <a:gd name="T5" fmla="*/ 33 h 118"/>
                <a:gd name="T6" fmla="*/ 119 w 158"/>
                <a:gd name="T7" fmla="*/ 24 h 118"/>
                <a:gd name="T8" fmla="*/ 119 w 158"/>
                <a:gd name="T9" fmla="*/ 16 h 118"/>
                <a:gd name="T10" fmla="*/ 118 w 158"/>
                <a:gd name="T11" fmla="*/ 15 h 118"/>
                <a:gd name="T12" fmla="*/ 117 w 158"/>
                <a:gd name="T13" fmla="*/ 8 h 118"/>
                <a:gd name="T14" fmla="*/ 99 w 158"/>
                <a:gd name="T15" fmla="*/ 0 h 118"/>
                <a:gd name="T16" fmla="*/ 81 w 158"/>
                <a:gd name="T17" fmla="*/ 5 h 118"/>
                <a:gd name="T18" fmla="*/ 78 w 158"/>
                <a:gd name="T19" fmla="*/ 13 h 118"/>
                <a:gd name="T20" fmla="*/ 77 w 158"/>
                <a:gd name="T21" fmla="*/ 15 h 118"/>
                <a:gd name="T22" fmla="*/ 77 w 158"/>
                <a:gd name="T23" fmla="*/ 23 h 118"/>
                <a:gd name="T24" fmla="*/ 77 w 158"/>
                <a:gd name="T25" fmla="*/ 32 h 118"/>
                <a:gd name="T26" fmla="*/ 87 w 158"/>
                <a:gd name="T27" fmla="*/ 49 h 118"/>
                <a:gd name="T28" fmla="*/ 86 w 158"/>
                <a:gd name="T29" fmla="*/ 55 h 118"/>
                <a:gd name="T30" fmla="*/ 69 w 158"/>
                <a:gd name="T31" fmla="*/ 63 h 118"/>
                <a:gd name="T32" fmla="*/ 52 w 158"/>
                <a:gd name="T33" fmla="*/ 56 h 118"/>
                <a:gd name="T34" fmla="*/ 51 w 158"/>
                <a:gd name="T35" fmla="*/ 52 h 118"/>
                <a:gd name="T36" fmla="*/ 58 w 158"/>
                <a:gd name="T37" fmla="*/ 38 h 118"/>
                <a:gd name="T38" fmla="*/ 59 w 158"/>
                <a:gd name="T39" fmla="*/ 32 h 118"/>
                <a:gd name="T40" fmla="*/ 58 w 158"/>
                <a:gd name="T41" fmla="*/ 18 h 118"/>
                <a:gd name="T42" fmla="*/ 44 w 158"/>
                <a:gd name="T43" fmla="*/ 12 h 118"/>
                <a:gd name="T44" fmla="*/ 29 w 158"/>
                <a:gd name="T45" fmla="*/ 16 h 118"/>
                <a:gd name="T46" fmla="*/ 26 w 158"/>
                <a:gd name="T47" fmla="*/ 31 h 118"/>
                <a:gd name="T48" fmla="*/ 27 w 158"/>
                <a:gd name="T49" fmla="*/ 38 h 118"/>
                <a:gd name="T50" fmla="*/ 34 w 158"/>
                <a:gd name="T51" fmla="*/ 51 h 118"/>
                <a:gd name="T52" fmla="*/ 33 w 158"/>
                <a:gd name="T53" fmla="*/ 56 h 118"/>
                <a:gd name="T54" fmla="*/ 8 w 158"/>
                <a:gd name="T55" fmla="*/ 70 h 118"/>
                <a:gd name="T56" fmla="*/ 3 w 158"/>
                <a:gd name="T57" fmla="*/ 89 h 118"/>
                <a:gd name="T58" fmla="*/ 41 w 158"/>
                <a:gd name="T59" fmla="*/ 99 h 118"/>
                <a:gd name="T60" fmla="*/ 48 w 158"/>
                <a:gd name="T61" fmla="*/ 76 h 118"/>
                <a:gd name="T62" fmla="*/ 57 w 158"/>
                <a:gd name="T63" fmla="*/ 70 h 118"/>
                <a:gd name="T64" fmla="*/ 53 w 158"/>
                <a:gd name="T65" fmla="*/ 73 h 118"/>
                <a:gd name="T66" fmla="*/ 47 w 158"/>
                <a:gd name="T67" fmla="*/ 99 h 118"/>
                <a:gd name="T68" fmla="*/ 155 w 158"/>
                <a:gd name="T69" fmla="*/ 99 h 118"/>
                <a:gd name="T70" fmla="*/ 150 w 158"/>
                <a:gd name="T71" fmla="*/ 78 h 118"/>
                <a:gd name="T72" fmla="*/ 110 w 158"/>
                <a:gd name="T73" fmla="*/ 55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8" h="118">
                  <a:moveTo>
                    <a:pt x="110" y="55"/>
                  </a:moveTo>
                  <a:cubicBezTo>
                    <a:pt x="109" y="50"/>
                    <a:pt x="109" y="50"/>
                    <a:pt x="109" y="50"/>
                  </a:cubicBezTo>
                  <a:cubicBezTo>
                    <a:pt x="113" y="47"/>
                    <a:pt x="117" y="42"/>
                    <a:pt x="119" y="33"/>
                  </a:cubicBezTo>
                  <a:cubicBezTo>
                    <a:pt x="122" y="27"/>
                    <a:pt x="119" y="24"/>
                    <a:pt x="119" y="24"/>
                  </a:cubicBezTo>
                  <a:cubicBezTo>
                    <a:pt x="119" y="16"/>
                    <a:pt x="119" y="16"/>
                    <a:pt x="119" y="16"/>
                  </a:cubicBezTo>
                  <a:cubicBezTo>
                    <a:pt x="119" y="16"/>
                    <a:pt x="118" y="15"/>
                    <a:pt x="118" y="15"/>
                  </a:cubicBezTo>
                  <a:cubicBezTo>
                    <a:pt x="118" y="13"/>
                    <a:pt x="118" y="10"/>
                    <a:pt x="117" y="8"/>
                  </a:cubicBezTo>
                  <a:cubicBezTo>
                    <a:pt x="114" y="5"/>
                    <a:pt x="110" y="1"/>
                    <a:pt x="99" y="0"/>
                  </a:cubicBezTo>
                  <a:cubicBezTo>
                    <a:pt x="92" y="0"/>
                    <a:pt x="84" y="3"/>
                    <a:pt x="81" y="5"/>
                  </a:cubicBezTo>
                  <a:cubicBezTo>
                    <a:pt x="80" y="7"/>
                    <a:pt x="79" y="10"/>
                    <a:pt x="78" y="13"/>
                  </a:cubicBezTo>
                  <a:cubicBezTo>
                    <a:pt x="78" y="13"/>
                    <a:pt x="78" y="14"/>
                    <a:pt x="77" y="15"/>
                  </a:cubicBezTo>
                  <a:cubicBezTo>
                    <a:pt x="77" y="23"/>
                    <a:pt x="77" y="23"/>
                    <a:pt x="77" y="23"/>
                  </a:cubicBezTo>
                  <a:cubicBezTo>
                    <a:pt x="77" y="23"/>
                    <a:pt x="74" y="27"/>
                    <a:pt x="77" y="32"/>
                  </a:cubicBezTo>
                  <a:cubicBezTo>
                    <a:pt x="79" y="41"/>
                    <a:pt x="83" y="46"/>
                    <a:pt x="87" y="49"/>
                  </a:cubicBezTo>
                  <a:cubicBezTo>
                    <a:pt x="86" y="55"/>
                    <a:pt x="86" y="55"/>
                    <a:pt x="86" y="55"/>
                  </a:cubicBezTo>
                  <a:cubicBezTo>
                    <a:pt x="84" y="56"/>
                    <a:pt x="76" y="60"/>
                    <a:pt x="69" y="63"/>
                  </a:cubicBezTo>
                  <a:cubicBezTo>
                    <a:pt x="61" y="59"/>
                    <a:pt x="52" y="56"/>
                    <a:pt x="52" y="56"/>
                  </a:cubicBezTo>
                  <a:cubicBezTo>
                    <a:pt x="51" y="52"/>
                    <a:pt x="51" y="52"/>
                    <a:pt x="51" y="52"/>
                  </a:cubicBezTo>
                  <a:cubicBezTo>
                    <a:pt x="54" y="50"/>
                    <a:pt x="57" y="46"/>
                    <a:pt x="58" y="38"/>
                  </a:cubicBezTo>
                  <a:cubicBezTo>
                    <a:pt x="59" y="37"/>
                    <a:pt x="59" y="34"/>
                    <a:pt x="59" y="32"/>
                  </a:cubicBezTo>
                  <a:cubicBezTo>
                    <a:pt x="59" y="30"/>
                    <a:pt x="60" y="23"/>
                    <a:pt x="58" y="18"/>
                  </a:cubicBezTo>
                  <a:cubicBezTo>
                    <a:pt x="56" y="16"/>
                    <a:pt x="52" y="13"/>
                    <a:pt x="44" y="12"/>
                  </a:cubicBezTo>
                  <a:cubicBezTo>
                    <a:pt x="38" y="12"/>
                    <a:pt x="32" y="14"/>
                    <a:pt x="29" y="16"/>
                  </a:cubicBezTo>
                  <a:cubicBezTo>
                    <a:pt x="26" y="20"/>
                    <a:pt x="26" y="27"/>
                    <a:pt x="26" y="31"/>
                  </a:cubicBezTo>
                  <a:cubicBezTo>
                    <a:pt x="25" y="33"/>
                    <a:pt x="25" y="36"/>
                    <a:pt x="27" y="38"/>
                  </a:cubicBezTo>
                  <a:cubicBezTo>
                    <a:pt x="28" y="45"/>
                    <a:pt x="31" y="49"/>
                    <a:pt x="34" y="51"/>
                  </a:cubicBezTo>
                  <a:cubicBezTo>
                    <a:pt x="33" y="56"/>
                    <a:pt x="33" y="56"/>
                    <a:pt x="33" y="56"/>
                  </a:cubicBezTo>
                  <a:cubicBezTo>
                    <a:pt x="33" y="56"/>
                    <a:pt x="13" y="65"/>
                    <a:pt x="8" y="70"/>
                  </a:cubicBezTo>
                  <a:cubicBezTo>
                    <a:pt x="4" y="73"/>
                    <a:pt x="0" y="85"/>
                    <a:pt x="3" y="89"/>
                  </a:cubicBezTo>
                  <a:cubicBezTo>
                    <a:pt x="14" y="94"/>
                    <a:pt x="27" y="98"/>
                    <a:pt x="41" y="99"/>
                  </a:cubicBezTo>
                  <a:cubicBezTo>
                    <a:pt x="40" y="91"/>
                    <a:pt x="44" y="80"/>
                    <a:pt x="48" y="76"/>
                  </a:cubicBezTo>
                  <a:cubicBezTo>
                    <a:pt x="50" y="75"/>
                    <a:pt x="53" y="73"/>
                    <a:pt x="57" y="70"/>
                  </a:cubicBezTo>
                  <a:cubicBezTo>
                    <a:pt x="55" y="72"/>
                    <a:pt x="54" y="73"/>
                    <a:pt x="53" y="73"/>
                  </a:cubicBezTo>
                  <a:cubicBezTo>
                    <a:pt x="47" y="78"/>
                    <a:pt x="43" y="93"/>
                    <a:pt x="47" y="99"/>
                  </a:cubicBezTo>
                  <a:cubicBezTo>
                    <a:pt x="75" y="113"/>
                    <a:pt x="119" y="118"/>
                    <a:pt x="155" y="99"/>
                  </a:cubicBezTo>
                  <a:cubicBezTo>
                    <a:pt x="158" y="94"/>
                    <a:pt x="153" y="82"/>
                    <a:pt x="150" y="78"/>
                  </a:cubicBezTo>
                  <a:cubicBezTo>
                    <a:pt x="144" y="69"/>
                    <a:pt x="121" y="57"/>
                    <a:pt x="110"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27" name="Freeform 44">
              <a:extLst>
                <a:ext uri="{FF2B5EF4-FFF2-40B4-BE49-F238E27FC236}">
                  <a16:creationId xmlns:a16="http://schemas.microsoft.com/office/drawing/2014/main" id="{274658BC-BDC2-4ED8-9DE3-AEEF4BE52591}"/>
                </a:ext>
              </a:extLst>
            </p:cNvPr>
            <p:cNvSpPr>
              <a:spLocks/>
            </p:cNvSpPr>
            <p:nvPr/>
          </p:nvSpPr>
          <p:spPr bwMode="auto">
            <a:xfrm>
              <a:off x="7532688" y="3686176"/>
              <a:ext cx="266700" cy="331788"/>
            </a:xfrm>
            <a:custGeom>
              <a:avLst/>
              <a:gdLst>
                <a:gd name="T0" fmla="*/ 62 w 70"/>
                <a:gd name="T1" fmla="*/ 57 h 86"/>
                <a:gd name="T2" fmla="*/ 37 w 70"/>
                <a:gd name="T3" fmla="*/ 44 h 86"/>
                <a:gd name="T4" fmla="*/ 36 w 70"/>
                <a:gd name="T5" fmla="*/ 39 h 86"/>
                <a:gd name="T6" fmla="*/ 43 w 70"/>
                <a:gd name="T7" fmla="*/ 26 h 86"/>
                <a:gd name="T8" fmla="*/ 44 w 70"/>
                <a:gd name="T9" fmla="*/ 19 h 86"/>
                <a:gd name="T10" fmla="*/ 41 w 70"/>
                <a:gd name="T11" fmla="*/ 4 h 86"/>
                <a:gd name="T12" fmla="*/ 26 w 70"/>
                <a:gd name="T13" fmla="*/ 0 h 86"/>
                <a:gd name="T14" fmla="*/ 12 w 70"/>
                <a:gd name="T15" fmla="*/ 6 h 86"/>
                <a:gd name="T16" fmla="*/ 11 w 70"/>
                <a:gd name="T17" fmla="*/ 20 h 86"/>
                <a:gd name="T18" fmla="*/ 12 w 70"/>
                <a:gd name="T19" fmla="*/ 26 h 86"/>
                <a:gd name="T20" fmla="*/ 19 w 70"/>
                <a:gd name="T21" fmla="*/ 40 h 86"/>
                <a:gd name="T22" fmla="*/ 18 w 70"/>
                <a:gd name="T23" fmla="*/ 44 h 86"/>
                <a:gd name="T24" fmla="*/ 0 w 70"/>
                <a:gd name="T25" fmla="*/ 52 h 86"/>
                <a:gd name="T26" fmla="*/ 22 w 70"/>
                <a:gd name="T27" fmla="*/ 64 h 86"/>
                <a:gd name="T28" fmla="*/ 29 w 70"/>
                <a:gd name="T29" fmla="*/ 86 h 86"/>
                <a:gd name="T30" fmla="*/ 67 w 70"/>
                <a:gd name="T31" fmla="*/ 77 h 86"/>
                <a:gd name="T32" fmla="*/ 62 w 70"/>
                <a:gd name="T33" fmla="*/ 57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0" h="86">
                  <a:moveTo>
                    <a:pt x="62" y="57"/>
                  </a:moveTo>
                  <a:cubicBezTo>
                    <a:pt x="57" y="53"/>
                    <a:pt x="37" y="44"/>
                    <a:pt x="37" y="44"/>
                  </a:cubicBezTo>
                  <a:cubicBezTo>
                    <a:pt x="36" y="39"/>
                    <a:pt x="36" y="39"/>
                    <a:pt x="36" y="39"/>
                  </a:cubicBezTo>
                  <a:cubicBezTo>
                    <a:pt x="39" y="37"/>
                    <a:pt x="42" y="33"/>
                    <a:pt x="43" y="26"/>
                  </a:cubicBezTo>
                  <a:cubicBezTo>
                    <a:pt x="45" y="24"/>
                    <a:pt x="45" y="21"/>
                    <a:pt x="44" y="19"/>
                  </a:cubicBezTo>
                  <a:cubicBezTo>
                    <a:pt x="44" y="15"/>
                    <a:pt x="44" y="8"/>
                    <a:pt x="41" y="4"/>
                  </a:cubicBezTo>
                  <a:cubicBezTo>
                    <a:pt x="39" y="2"/>
                    <a:pt x="32" y="0"/>
                    <a:pt x="26" y="0"/>
                  </a:cubicBezTo>
                  <a:cubicBezTo>
                    <a:pt x="18" y="0"/>
                    <a:pt x="14" y="4"/>
                    <a:pt x="12" y="6"/>
                  </a:cubicBezTo>
                  <a:cubicBezTo>
                    <a:pt x="10" y="11"/>
                    <a:pt x="11" y="18"/>
                    <a:pt x="11" y="20"/>
                  </a:cubicBezTo>
                  <a:cubicBezTo>
                    <a:pt x="11" y="22"/>
                    <a:pt x="11" y="25"/>
                    <a:pt x="12" y="26"/>
                  </a:cubicBezTo>
                  <a:cubicBezTo>
                    <a:pt x="13" y="34"/>
                    <a:pt x="16" y="37"/>
                    <a:pt x="19" y="40"/>
                  </a:cubicBezTo>
                  <a:cubicBezTo>
                    <a:pt x="18" y="44"/>
                    <a:pt x="18" y="44"/>
                    <a:pt x="18" y="44"/>
                  </a:cubicBezTo>
                  <a:cubicBezTo>
                    <a:pt x="18" y="44"/>
                    <a:pt x="9" y="47"/>
                    <a:pt x="0" y="52"/>
                  </a:cubicBezTo>
                  <a:cubicBezTo>
                    <a:pt x="8" y="56"/>
                    <a:pt x="18" y="61"/>
                    <a:pt x="22" y="64"/>
                  </a:cubicBezTo>
                  <a:cubicBezTo>
                    <a:pt x="26" y="68"/>
                    <a:pt x="30" y="79"/>
                    <a:pt x="29" y="86"/>
                  </a:cubicBezTo>
                  <a:cubicBezTo>
                    <a:pt x="43" y="86"/>
                    <a:pt x="56" y="82"/>
                    <a:pt x="67" y="77"/>
                  </a:cubicBezTo>
                  <a:cubicBezTo>
                    <a:pt x="70" y="73"/>
                    <a:pt x="66" y="61"/>
                    <a:pt x="62" y="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grpSp>
      <p:sp>
        <p:nvSpPr>
          <p:cNvPr id="28" name="Title 1">
            <a:extLst>
              <a:ext uri="{FF2B5EF4-FFF2-40B4-BE49-F238E27FC236}">
                <a16:creationId xmlns:a16="http://schemas.microsoft.com/office/drawing/2014/main" id="{71F65F73-E775-419E-80C6-7391A9E83504}"/>
              </a:ext>
            </a:extLst>
          </p:cNvPr>
          <p:cNvSpPr txBox="1">
            <a:spLocks/>
          </p:cNvSpPr>
          <p:nvPr/>
        </p:nvSpPr>
        <p:spPr>
          <a:xfrm>
            <a:off x="0" y="0"/>
            <a:ext cx="9156032" cy="842212"/>
          </a:xfrm>
          <a:prstGeom prst="rect">
            <a:avLst/>
          </a:prstGeom>
          <a:gradFill rotWithShape="1">
            <a:gsLst>
              <a:gs pos="0">
                <a:srgbClr val="BB2326">
                  <a:satMod val="103000"/>
                  <a:lumMod val="102000"/>
                  <a:tint val="94000"/>
                </a:srgbClr>
              </a:gs>
              <a:gs pos="50000">
                <a:srgbClr val="BB2326">
                  <a:satMod val="110000"/>
                  <a:lumMod val="100000"/>
                  <a:shade val="100000"/>
                </a:srgbClr>
              </a:gs>
              <a:gs pos="100000">
                <a:srgbClr val="BB2326">
                  <a:lumMod val="99000"/>
                  <a:satMod val="120000"/>
                  <a:shade val="78000"/>
                </a:srgbClr>
              </a:gs>
            </a:gsLst>
            <a:lin ang="5400000" scaled="0"/>
          </a:gradFill>
          <a:ln w="6350" cap="flat" cmpd="sng" algn="ctr">
            <a:solidFill>
              <a:srgbClr val="BB2326"/>
            </a:solidFill>
            <a:prstDash val="solid"/>
            <a:miter lim="800000"/>
          </a:ln>
          <a:effectLst/>
        </p:spPr>
        <p:txBody>
          <a:bodyPr/>
          <a:lstStyle/>
          <a:p>
            <a:pPr marL="0" marR="0" lvl="0" indent="0" algn="ctr" defTabSz="914400" eaLnBrk="1" fontAlgn="auto" latinLnBrk="0" hangingPunct="1">
              <a:lnSpc>
                <a:spcPct val="90000"/>
              </a:lnSpc>
              <a:spcBef>
                <a:spcPts val="0"/>
              </a:spcBef>
              <a:spcAft>
                <a:spcPts val="0"/>
              </a:spcAft>
              <a:buClrTx/>
              <a:buSzTx/>
              <a:buFontTx/>
              <a:buNone/>
              <a:tabLst/>
              <a:defRPr/>
            </a:pPr>
            <a:r>
              <a:rPr lang="tr-TR" sz="4000" b="1" kern="0" dirty="0" smtClean="0">
                <a:solidFill>
                  <a:prstClr val="white"/>
                </a:solidFill>
                <a:latin typeface="calibri"/>
              </a:rPr>
              <a:t>Gönen Anadolu </a:t>
            </a:r>
            <a:r>
              <a:rPr lang="tr-TR" sz="4000" b="1" kern="0" dirty="0">
                <a:solidFill>
                  <a:prstClr val="white"/>
                </a:solidFill>
                <a:latin typeface="calibri"/>
              </a:rPr>
              <a:t>Lisesi</a:t>
            </a:r>
            <a:endParaRPr lang="id-ID" sz="4000" kern="0" dirty="0">
              <a:solidFill>
                <a:prstClr val="white"/>
              </a:solidFill>
              <a:latin typeface="calibri"/>
            </a:endParaRPr>
          </a:p>
        </p:txBody>
      </p:sp>
      <p:sp>
        <p:nvSpPr>
          <p:cNvPr id="2" name="Dikdörtgen 1"/>
          <p:cNvSpPr/>
          <p:nvPr/>
        </p:nvSpPr>
        <p:spPr>
          <a:xfrm>
            <a:off x="148497" y="1247040"/>
            <a:ext cx="4572000" cy="2893100"/>
          </a:xfrm>
          <a:prstGeom prst="rect">
            <a:avLst/>
          </a:prstGeom>
        </p:spPr>
        <p:txBody>
          <a:bodyPr>
            <a:spAutoFit/>
          </a:bodyPr>
          <a:lstStyle/>
          <a:p>
            <a:pPr algn="just"/>
            <a:r>
              <a:rPr lang="tr-TR" b="1" dirty="0"/>
              <a:t>Gönen Anadolu Lisesi Milli Eğitim Bakanlığı Ortaöğretim Genel Müdürlüğünün 22.08.1994 tarih ve 12947 sayılı Olurlarıyla 1994-1995 öğretim yılında Hacı Şükriye İpek Sağlık Meslek Lisesinde Eğitim Öğretim faaliyetine başladı. İki yıl bu okulun bünyesinde, üç yıl Işıl İpek İlköğretim Okulunda, bir yıl da İmam Hatip Lisesinde çalışmalarını sürdürdü. Okul binasının temeli merhum İdris TABAK beyin maddi katkılarıyla 15.04.1995 tarihinde atıldı. Sayın Fahri </a:t>
            </a:r>
            <a:r>
              <a:rPr lang="tr-TR" b="1" dirty="0" err="1"/>
              <a:t>DİLMAÇ'ın</a:t>
            </a:r>
            <a:r>
              <a:rPr lang="tr-TR" b="1" dirty="0"/>
              <a:t> büyük maddi katkıları, Hüseyin </a:t>
            </a:r>
            <a:r>
              <a:rPr lang="tr-TR" b="1" dirty="0" err="1"/>
              <a:t>DUMAN'ın</a:t>
            </a:r>
            <a:r>
              <a:rPr lang="tr-TR" b="1" dirty="0"/>
              <a:t> üstün gayret ve fedakârlıkları ile 24.11.2000 tarihinde tamamlandı. Milli Eğitim Bakanlığından gönderilen ödenek ile 2002 yılında bir kat ilavesi yapıldı.</a:t>
            </a:r>
          </a:p>
          <a:p>
            <a:pPr algn="just"/>
            <a:r>
              <a:rPr lang="tr-TR" b="1" dirty="0"/>
              <a:t>Okulumuz 2021-2022 Eğitim - Öğretim yılından başlamak üzere "Özel Program ve Proje uygulayan Eğitim Kurumu" (Proje Okulu) olmuştur.</a:t>
            </a:r>
          </a:p>
        </p:txBody>
      </p:sp>
      <p:sp>
        <p:nvSpPr>
          <p:cNvPr id="9" name="Dikdörtgen 8"/>
          <p:cNvSpPr/>
          <p:nvPr/>
        </p:nvSpPr>
        <p:spPr>
          <a:xfrm>
            <a:off x="4720497" y="1130077"/>
            <a:ext cx="1854354" cy="307777"/>
          </a:xfrm>
          <a:prstGeom prst="rect">
            <a:avLst/>
          </a:prstGeom>
        </p:spPr>
        <p:txBody>
          <a:bodyPr wrap="none">
            <a:spAutoFit/>
          </a:bodyPr>
          <a:lstStyle/>
          <a:p>
            <a:r>
              <a:rPr lang="tr-TR" sz="1400" b="1" dirty="0">
                <a:solidFill>
                  <a:srgbClr val="FF0000"/>
                </a:solidFill>
                <a:ea typeface="Calibri" panose="020F0502020204030204" pitchFamily="34" charset="0"/>
                <a:cs typeface="Times New Roman" panose="02020603050405020304" pitchFamily="18" charset="0"/>
              </a:rPr>
              <a:t>Okul giriş-çıkış saatleri</a:t>
            </a:r>
            <a:endParaRPr lang="tr-TR" b="1" dirty="0">
              <a:solidFill>
                <a:srgbClr val="FF0000"/>
              </a:solidFill>
            </a:endParaRPr>
          </a:p>
        </p:txBody>
      </p:sp>
      <p:sp>
        <p:nvSpPr>
          <p:cNvPr id="10" name="Dikdörtgen 9"/>
          <p:cNvSpPr/>
          <p:nvPr/>
        </p:nvSpPr>
        <p:spPr>
          <a:xfrm>
            <a:off x="6616757" y="1130077"/>
            <a:ext cx="1043876" cy="276999"/>
          </a:xfrm>
          <a:prstGeom prst="rect">
            <a:avLst/>
          </a:prstGeom>
        </p:spPr>
        <p:txBody>
          <a:bodyPr wrap="none">
            <a:spAutoFit/>
          </a:bodyPr>
          <a:lstStyle/>
          <a:p>
            <a:r>
              <a:rPr lang="tr-TR" sz="1200" b="1" dirty="0" smtClean="0">
                <a:ea typeface="Calibri" panose="020F0502020204030204" pitchFamily="34" charset="0"/>
                <a:cs typeface="Times New Roman" panose="02020603050405020304" pitchFamily="18" charset="0"/>
              </a:rPr>
              <a:t>08:40 </a:t>
            </a:r>
            <a:r>
              <a:rPr lang="tr-TR" sz="1200" b="1" dirty="0">
                <a:ea typeface="Calibri" panose="020F0502020204030204" pitchFamily="34" charset="0"/>
                <a:cs typeface="Times New Roman" panose="02020603050405020304" pitchFamily="18" charset="0"/>
              </a:rPr>
              <a:t>– </a:t>
            </a:r>
            <a:r>
              <a:rPr lang="tr-TR" sz="1200" b="1" dirty="0" smtClean="0">
                <a:ea typeface="Calibri" panose="020F0502020204030204" pitchFamily="34" charset="0"/>
                <a:cs typeface="Times New Roman" panose="02020603050405020304" pitchFamily="18" charset="0"/>
              </a:rPr>
              <a:t>16:15</a:t>
            </a:r>
            <a:endParaRPr lang="tr-TR" sz="1200" b="1" dirty="0"/>
          </a:p>
        </p:txBody>
      </p:sp>
      <p:sp>
        <p:nvSpPr>
          <p:cNvPr id="11" name="Dikdörtgen 10"/>
          <p:cNvSpPr/>
          <p:nvPr/>
        </p:nvSpPr>
        <p:spPr>
          <a:xfrm>
            <a:off x="4720497" y="1493383"/>
            <a:ext cx="697627" cy="307777"/>
          </a:xfrm>
          <a:prstGeom prst="rect">
            <a:avLst/>
          </a:prstGeom>
        </p:spPr>
        <p:txBody>
          <a:bodyPr wrap="none">
            <a:spAutoFit/>
          </a:bodyPr>
          <a:lstStyle/>
          <a:p>
            <a:r>
              <a:rPr lang="tr-TR" sz="1400" b="1">
                <a:solidFill>
                  <a:srgbClr val="FF0000"/>
                </a:solidFill>
                <a:ea typeface="Calibri" panose="020F0502020204030204" pitchFamily="34" charset="0"/>
                <a:cs typeface="Times New Roman" panose="02020603050405020304" pitchFamily="18" charset="0"/>
              </a:rPr>
              <a:t>Ulaşım</a:t>
            </a:r>
            <a:endParaRPr lang="tr-TR" b="1">
              <a:solidFill>
                <a:srgbClr val="FF0000"/>
              </a:solidFill>
            </a:endParaRPr>
          </a:p>
        </p:txBody>
      </p:sp>
      <p:sp>
        <p:nvSpPr>
          <p:cNvPr id="12" name="Dikdörtgen 11"/>
          <p:cNvSpPr/>
          <p:nvPr/>
        </p:nvSpPr>
        <p:spPr>
          <a:xfrm>
            <a:off x="6574851" y="1437854"/>
            <a:ext cx="2312894" cy="461665"/>
          </a:xfrm>
          <a:prstGeom prst="rect">
            <a:avLst/>
          </a:prstGeom>
        </p:spPr>
        <p:txBody>
          <a:bodyPr wrap="square">
            <a:spAutoFit/>
          </a:bodyPr>
          <a:lstStyle/>
          <a:p>
            <a:pPr algn="just"/>
            <a:r>
              <a:rPr lang="tr-TR" sz="1200" b="1" dirty="0" smtClean="0">
                <a:ea typeface="Calibri" panose="020F0502020204030204" pitchFamily="34" charset="0"/>
                <a:cs typeface="Times New Roman" panose="02020603050405020304" pitchFamily="18" charset="0"/>
              </a:rPr>
              <a:t>Okul </a:t>
            </a:r>
            <a:r>
              <a:rPr lang="tr-TR" sz="1200" b="1" dirty="0">
                <a:ea typeface="Calibri" panose="020F0502020204030204" pitchFamily="34" charset="0"/>
                <a:cs typeface="Times New Roman" panose="02020603050405020304" pitchFamily="18" charset="0"/>
              </a:rPr>
              <a:t>Servisleri ve Şehir içi Toplu Taşıma yolu ile sağlanmaktadır.</a:t>
            </a:r>
            <a:endParaRPr lang="tr-TR" sz="1200" b="1" dirty="0"/>
          </a:p>
        </p:txBody>
      </p:sp>
      <p:sp>
        <p:nvSpPr>
          <p:cNvPr id="13" name="Dikdörtgen 12"/>
          <p:cNvSpPr/>
          <p:nvPr/>
        </p:nvSpPr>
        <p:spPr>
          <a:xfrm>
            <a:off x="4721077" y="1918117"/>
            <a:ext cx="1233928" cy="307777"/>
          </a:xfrm>
          <a:prstGeom prst="rect">
            <a:avLst/>
          </a:prstGeom>
        </p:spPr>
        <p:txBody>
          <a:bodyPr wrap="none">
            <a:spAutoFit/>
          </a:bodyPr>
          <a:lstStyle/>
          <a:p>
            <a:r>
              <a:rPr lang="tr-TR" sz="1400" b="1" dirty="0">
                <a:solidFill>
                  <a:srgbClr val="FF0000"/>
                </a:solidFill>
                <a:ea typeface="Calibri" panose="020F0502020204030204" pitchFamily="34" charset="0"/>
                <a:cs typeface="Times New Roman" panose="02020603050405020304" pitchFamily="18" charset="0"/>
              </a:rPr>
              <a:t>Yemek/Kantin</a:t>
            </a:r>
            <a:endParaRPr lang="tr-TR" b="1" dirty="0">
              <a:solidFill>
                <a:srgbClr val="FF0000"/>
              </a:solidFill>
            </a:endParaRPr>
          </a:p>
        </p:txBody>
      </p:sp>
      <p:sp>
        <p:nvSpPr>
          <p:cNvPr id="14" name="Dikdörtgen 13"/>
          <p:cNvSpPr/>
          <p:nvPr/>
        </p:nvSpPr>
        <p:spPr>
          <a:xfrm>
            <a:off x="6548217" y="1959955"/>
            <a:ext cx="2519082" cy="292388"/>
          </a:xfrm>
          <a:prstGeom prst="rect">
            <a:avLst/>
          </a:prstGeom>
        </p:spPr>
        <p:txBody>
          <a:bodyPr wrap="square">
            <a:spAutoFit/>
          </a:bodyPr>
          <a:lstStyle/>
          <a:p>
            <a:pPr marL="46990" algn="just">
              <a:spcBef>
                <a:spcPts val="75"/>
              </a:spcBef>
              <a:spcAft>
                <a:spcPts val="0"/>
              </a:spcAft>
            </a:pPr>
            <a:r>
              <a:rPr lang="tr-TR" b="1" dirty="0"/>
              <a:t>Bir kantin ve Öğle Yemeği Var </a:t>
            </a:r>
            <a:endParaRPr lang="tr-TR" sz="1200" b="1" dirty="0">
              <a:latin typeface="+mn-lt"/>
            </a:endParaRPr>
          </a:p>
        </p:txBody>
      </p:sp>
      <p:sp>
        <p:nvSpPr>
          <p:cNvPr id="15" name="Dikdörtgen 14"/>
          <p:cNvSpPr/>
          <p:nvPr/>
        </p:nvSpPr>
        <p:spPr>
          <a:xfrm>
            <a:off x="4699626" y="2374005"/>
            <a:ext cx="3750450" cy="307777"/>
          </a:xfrm>
          <a:prstGeom prst="rect">
            <a:avLst/>
          </a:prstGeom>
        </p:spPr>
        <p:txBody>
          <a:bodyPr wrap="none">
            <a:spAutoFit/>
          </a:bodyPr>
          <a:lstStyle/>
          <a:p>
            <a:r>
              <a:rPr lang="tr-TR" sz="1400" b="1" dirty="0">
                <a:solidFill>
                  <a:srgbClr val="FF0000"/>
                </a:solidFill>
                <a:ea typeface="Calibri" panose="020F0502020204030204" pitchFamily="34" charset="0"/>
                <a:cs typeface="Times New Roman" panose="02020603050405020304" pitchFamily="18" charset="0"/>
              </a:rPr>
              <a:t>Laboratuvar-Spor Salonu-Müzik –Resim Atölyesi</a:t>
            </a:r>
            <a:endParaRPr lang="tr-TR" b="1" dirty="0">
              <a:solidFill>
                <a:srgbClr val="FF0000"/>
              </a:solidFill>
            </a:endParaRPr>
          </a:p>
        </p:txBody>
      </p:sp>
      <p:sp>
        <p:nvSpPr>
          <p:cNvPr id="17" name="Dikdörtgen 16"/>
          <p:cNvSpPr/>
          <p:nvPr/>
        </p:nvSpPr>
        <p:spPr>
          <a:xfrm>
            <a:off x="99526" y="4447917"/>
            <a:ext cx="8807244" cy="477054"/>
          </a:xfrm>
          <a:prstGeom prst="rect">
            <a:avLst/>
          </a:prstGeom>
        </p:spPr>
        <p:txBody>
          <a:bodyPr wrap="square">
            <a:spAutoFit/>
          </a:bodyPr>
          <a:lstStyle/>
          <a:p>
            <a:pPr marL="48260" algn="just">
              <a:lnSpc>
                <a:spcPts val="1450"/>
              </a:lnSpc>
              <a:spcBef>
                <a:spcPts val="5"/>
              </a:spcBef>
              <a:spcAft>
                <a:spcPts val="0"/>
              </a:spcAft>
            </a:pPr>
            <a:r>
              <a:rPr lang="tr-TR" b="1" dirty="0"/>
              <a:t>Okulumuzda 10 kulüp faaliyet göstermektedir. Kız / Erkek voleybol takımımız, kız futbol takımımız, erkek </a:t>
            </a:r>
            <a:r>
              <a:rPr lang="tr-TR" b="1" dirty="0" err="1"/>
              <a:t>futsal</a:t>
            </a:r>
            <a:r>
              <a:rPr lang="tr-TR" b="1" dirty="0"/>
              <a:t> takımız, erkek basketbol takımı ve masa tenisi takımımız vardır.</a:t>
            </a:r>
            <a:endParaRPr lang="tr-TR" sz="1200" b="1" dirty="0">
              <a:latin typeface="+mn-lt"/>
            </a:endParaRPr>
          </a:p>
        </p:txBody>
      </p:sp>
      <p:sp>
        <p:nvSpPr>
          <p:cNvPr id="30" name="Freeform 22">
            <a:extLst>
              <a:ext uri="{FF2B5EF4-FFF2-40B4-BE49-F238E27FC236}">
                <a16:creationId xmlns:a16="http://schemas.microsoft.com/office/drawing/2014/main" id="{D8626EBB-7C2F-4B4D-956C-D68523F6E74E}"/>
              </a:ext>
            </a:extLst>
          </p:cNvPr>
          <p:cNvSpPr>
            <a:spLocks noEditPoints="1"/>
          </p:cNvSpPr>
          <p:nvPr/>
        </p:nvSpPr>
        <p:spPr bwMode="auto">
          <a:xfrm>
            <a:off x="268337" y="954706"/>
            <a:ext cx="290552" cy="292334"/>
          </a:xfrm>
          <a:custGeom>
            <a:avLst/>
            <a:gdLst>
              <a:gd name="T0" fmla="*/ 326 w 326"/>
              <a:gd name="T1" fmla="*/ 108 h 328"/>
              <a:gd name="T2" fmla="*/ 219 w 326"/>
              <a:gd name="T3" fmla="*/ 0 h 328"/>
              <a:gd name="T4" fmla="*/ 31 w 326"/>
              <a:gd name="T5" fmla="*/ 188 h 328"/>
              <a:gd name="T6" fmla="*/ 0 w 326"/>
              <a:gd name="T7" fmla="*/ 328 h 328"/>
              <a:gd name="T8" fmla="*/ 139 w 326"/>
              <a:gd name="T9" fmla="*/ 295 h 328"/>
              <a:gd name="T10" fmla="*/ 326 w 326"/>
              <a:gd name="T11" fmla="*/ 108 h 328"/>
              <a:gd name="T12" fmla="*/ 129 w 326"/>
              <a:gd name="T13" fmla="*/ 275 h 328"/>
              <a:gd name="T14" fmla="*/ 112 w 326"/>
              <a:gd name="T15" fmla="*/ 258 h 328"/>
              <a:gd name="T16" fmla="*/ 280 w 326"/>
              <a:gd name="T17" fmla="*/ 91 h 328"/>
              <a:gd name="T18" fmla="*/ 297 w 326"/>
              <a:gd name="T19" fmla="*/ 108 h 328"/>
              <a:gd name="T20" fmla="*/ 129 w 326"/>
              <a:gd name="T21" fmla="*/ 275 h 328"/>
              <a:gd name="T22" fmla="*/ 67 w 326"/>
              <a:gd name="T23" fmla="*/ 290 h 328"/>
              <a:gd name="T24" fmla="*/ 37 w 326"/>
              <a:gd name="T25" fmla="*/ 260 h 328"/>
              <a:gd name="T26" fmla="*/ 48 w 326"/>
              <a:gd name="T27" fmla="*/ 208 h 328"/>
              <a:gd name="T28" fmla="*/ 66 w 326"/>
              <a:gd name="T29" fmla="*/ 226 h 328"/>
              <a:gd name="T30" fmla="*/ 66 w 326"/>
              <a:gd name="T31" fmla="*/ 226 h 328"/>
              <a:gd name="T32" fmla="*/ 105 w 326"/>
              <a:gd name="T33" fmla="*/ 265 h 328"/>
              <a:gd name="T34" fmla="*/ 105 w 326"/>
              <a:gd name="T35" fmla="*/ 265 h 328"/>
              <a:gd name="T36" fmla="*/ 119 w 326"/>
              <a:gd name="T37" fmla="*/ 278 h 328"/>
              <a:gd name="T38" fmla="*/ 67 w 326"/>
              <a:gd name="T39" fmla="*/ 290 h 328"/>
              <a:gd name="T40" fmla="*/ 272 w 326"/>
              <a:gd name="T41" fmla="*/ 83 h 328"/>
              <a:gd name="T42" fmla="*/ 105 w 326"/>
              <a:gd name="T43" fmla="*/ 250 h 328"/>
              <a:gd name="T44" fmla="*/ 80 w 326"/>
              <a:gd name="T45" fmla="*/ 226 h 328"/>
              <a:gd name="T46" fmla="*/ 248 w 326"/>
              <a:gd name="T47" fmla="*/ 59 h 328"/>
              <a:gd name="T48" fmla="*/ 272 w 326"/>
              <a:gd name="T49" fmla="*/ 83 h 328"/>
              <a:gd name="T50" fmla="*/ 219 w 326"/>
              <a:gd name="T51" fmla="*/ 30 h 328"/>
              <a:gd name="T52" fmla="*/ 240 w 326"/>
              <a:gd name="T53" fmla="*/ 51 h 328"/>
              <a:gd name="T54" fmla="*/ 73 w 326"/>
              <a:gd name="T55" fmla="*/ 218 h 328"/>
              <a:gd name="T56" fmla="*/ 52 w 326"/>
              <a:gd name="T57" fmla="*/ 197 h 328"/>
              <a:gd name="T58" fmla="*/ 219 w 326"/>
              <a:gd name="T59" fmla="*/ 30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26" h="328">
                <a:moveTo>
                  <a:pt x="326" y="108"/>
                </a:moveTo>
                <a:lnTo>
                  <a:pt x="219" y="0"/>
                </a:lnTo>
                <a:lnTo>
                  <a:pt x="31" y="188"/>
                </a:lnTo>
                <a:lnTo>
                  <a:pt x="0" y="328"/>
                </a:lnTo>
                <a:lnTo>
                  <a:pt x="139" y="295"/>
                </a:lnTo>
                <a:lnTo>
                  <a:pt x="326" y="108"/>
                </a:lnTo>
                <a:close/>
                <a:moveTo>
                  <a:pt x="129" y="275"/>
                </a:moveTo>
                <a:lnTo>
                  <a:pt x="112" y="258"/>
                </a:lnTo>
                <a:lnTo>
                  <a:pt x="280" y="91"/>
                </a:lnTo>
                <a:lnTo>
                  <a:pt x="297" y="108"/>
                </a:lnTo>
                <a:lnTo>
                  <a:pt x="129" y="275"/>
                </a:lnTo>
                <a:close/>
                <a:moveTo>
                  <a:pt x="67" y="290"/>
                </a:moveTo>
                <a:lnTo>
                  <a:pt x="37" y="260"/>
                </a:lnTo>
                <a:lnTo>
                  <a:pt x="48" y="208"/>
                </a:lnTo>
                <a:lnTo>
                  <a:pt x="66" y="226"/>
                </a:lnTo>
                <a:lnTo>
                  <a:pt x="66" y="226"/>
                </a:lnTo>
                <a:lnTo>
                  <a:pt x="105" y="265"/>
                </a:lnTo>
                <a:lnTo>
                  <a:pt x="105" y="265"/>
                </a:lnTo>
                <a:lnTo>
                  <a:pt x="119" y="278"/>
                </a:lnTo>
                <a:lnTo>
                  <a:pt x="67" y="290"/>
                </a:lnTo>
                <a:close/>
                <a:moveTo>
                  <a:pt x="272" y="83"/>
                </a:moveTo>
                <a:lnTo>
                  <a:pt x="105" y="250"/>
                </a:lnTo>
                <a:lnTo>
                  <a:pt x="80" y="226"/>
                </a:lnTo>
                <a:lnTo>
                  <a:pt x="248" y="59"/>
                </a:lnTo>
                <a:lnTo>
                  <a:pt x="272" y="83"/>
                </a:lnTo>
                <a:close/>
                <a:moveTo>
                  <a:pt x="219" y="30"/>
                </a:moveTo>
                <a:lnTo>
                  <a:pt x="240" y="51"/>
                </a:lnTo>
                <a:lnTo>
                  <a:pt x="73" y="218"/>
                </a:lnTo>
                <a:lnTo>
                  <a:pt x="52" y="197"/>
                </a:lnTo>
                <a:lnTo>
                  <a:pt x="219" y="30"/>
                </a:lnTo>
                <a:close/>
              </a:path>
            </a:pathLst>
          </a:custGeom>
          <a:solidFill>
            <a:srgbClr val="31A8DF"/>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grpSp>
        <p:nvGrpSpPr>
          <p:cNvPr id="31" name="Group 27">
            <a:extLst>
              <a:ext uri="{FF2B5EF4-FFF2-40B4-BE49-F238E27FC236}">
                <a16:creationId xmlns:a16="http://schemas.microsoft.com/office/drawing/2014/main" id="{816A3801-6C70-4762-9181-E48CA4CA32FA}"/>
              </a:ext>
            </a:extLst>
          </p:cNvPr>
          <p:cNvGrpSpPr/>
          <p:nvPr/>
        </p:nvGrpSpPr>
        <p:grpSpPr>
          <a:xfrm>
            <a:off x="8600542" y="2432930"/>
            <a:ext cx="286439" cy="272579"/>
            <a:chOff x="6719888" y="887413"/>
            <a:chExt cx="492125" cy="468312"/>
          </a:xfrm>
          <a:solidFill>
            <a:srgbClr val="EC5724"/>
          </a:solidFill>
        </p:grpSpPr>
        <p:sp>
          <p:nvSpPr>
            <p:cNvPr id="32" name="Freeform 13">
              <a:extLst>
                <a:ext uri="{FF2B5EF4-FFF2-40B4-BE49-F238E27FC236}">
                  <a16:creationId xmlns:a16="http://schemas.microsoft.com/office/drawing/2014/main" id="{C7E777A7-E9D3-488C-9C51-0325630A1A34}"/>
                </a:ext>
              </a:extLst>
            </p:cNvPr>
            <p:cNvSpPr>
              <a:spLocks noEditPoints="1"/>
            </p:cNvSpPr>
            <p:nvPr/>
          </p:nvSpPr>
          <p:spPr bwMode="auto">
            <a:xfrm>
              <a:off x="6719888" y="887413"/>
              <a:ext cx="492125" cy="468312"/>
            </a:xfrm>
            <a:custGeom>
              <a:avLst/>
              <a:gdLst>
                <a:gd name="T0" fmla="*/ 117 w 128"/>
                <a:gd name="T1" fmla="*/ 0 h 122"/>
                <a:gd name="T2" fmla="*/ 11 w 128"/>
                <a:gd name="T3" fmla="*/ 0 h 122"/>
                <a:gd name="T4" fmla="*/ 0 w 128"/>
                <a:gd name="T5" fmla="*/ 11 h 122"/>
                <a:gd name="T6" fmla="*/ 0 w 128"/>
                <a:gd name="T7" fmla="*/ 93 h 122"/>
                <a:gd name="T8" fmla="*/ 11 w 128"/>
                <a:gd name="T9" fmla="*/ 104 h 122"/>
                <a:gd name="T10" fmla="*/ 43 w 128"/>
                <a:gd name="T11" fmla="*/ 104 h 122"/>
                <a:gd name="T12" fmla="*/ 38 w 128"/>
                <a:gd name="T13" fmla="*/ 110 h 122"/>
                <a:gd name="T14" fmla="*/ 35 w 128"/>
                <a:gd name="T15" fmla="*/ 113 h 122"/>
                <a:gd name="T16" fmla="*/ 34 w 128"/>
                <a:gd name="T17" fmla="*/ 118 h 122"/>
                <a:gd name="T18" fmla="*/ 42 w 128"/>
                <a:gd name="T19" fmla="*/ 122 h 122"/>
                <a:gd name="T20" fmla="*/ 86 w 128"/>
                <a:gd name="T21" fmla="*/ 122 h 122"/>
                <a:gd name="T22" fmla="*/ 94 w 128"/>
                <a:gd name="T23" fmla="*/ 118 h 122"/>
                <a:gd name="T24" fmla="*/ 94 w 128"/>
                <a:gd name="T25" fmla="*/ 113 h 122"/>
                <a:gd name="T26" fmla="*/ 91 w 128"/>
                <a:gd name="T27" fmla="*/ 110 h 122"/>
                <a:gd name="T28" fmla="*/ 85 w 128"/>
                <a:gd name="T29" fmla="*/ 104 h 122"/>
                <a:gd name="T30" fmla="*/ 117 w 128"/>
                <a:gd name="T31" fmla="*/ 104 h 122"/>
                <a:gd name="T32" fmla="*/ 128 w 128"/>
                <a:gd name="T33" fmla="*/ 93 h 122"/>
                <a:gd name="T34" fmla="*/ 128 w 128"/>
                <a:gd name="T35" fmla="*/ 11 h 122"/>
                <a:gd name="T36" fmla="*/ 117 w 128"/>
                <a:gd name="T37" fmla="*/ 0 h 122"/>
                <a:gd name="T38" fmla="*/ 88 w 128"/>
                <a:gd name="T39" fmla="*/ 113 h 122"/>
                <a:gd name="T40" fmla="*/ 90 w 128"/>
                <a:gd name="T41" fmla="*/ 116 h 122"/>
                <a:gd name="T42" fmla="*/ 90 w 128"/>
                <a:gd name="T43" fmla="*/ 116 h 122"/>
                <a:gd name="T44" fmla="*/ 86 w 128"/>
                <a:gd name="T45" fmla="*/ 118 h 122"/>
                <a:gd name="T46" fmla="*/ 42 w 128"/>
                <a:gd name="T47" fmla="*/ 118 h 122"/>
                <a:gd name="T48" fmla="*/ 38 w 128"/>
                <a:gd name="T49" fmla="*/ 116 h 122"/>
                <a:gd name="T50" fmla="*/ 38 w 128"/>
                <a:gd name="T51" fmla="*/ 116 h 122"/>
                <a:gd name="T52" fmla="*/ 38 w 128"/>
                <a:gd name="T53" fmla="*/ 116 h 122"/>
                <a:gd name="T54" fmla="*/ 40 w 128"/>
                <a:gd name="T55" fmla="*/ 113 h 122"/>
                <a:gd name="T56" fmla="*/ 48 w 128"/>
                <a:gd name="T57" fmla="*/ 104 h 122"/>
                <a:gd name="T58" fmla="*/ 80 w 128"/>
                <a:gd name="T59" fmla="*/ 104 h 122"/>
                <a:gd name="T60" fmla="*/ 88 w 128"/>
                <a:gd name="T61" fmla="*/ 113 h 122"/>
                <a:gd name="T62" fmla="*/ 120 w 128"/>
                <a:gd name="T63" fmla="*/ 93 h 122"/>
                <a:gd name="T64" fmla="*/ 117 w 128"/>
                <a:gd name="T65" fmla="*/ 96 h 122"/>
                <a:gd name="T66" fmla="*/ 11 w 128"/>
                <a:gd name="T67" fmla="*/ 96 h 122"/>
                <a:gd name="T68" fmla="*/ 8 w 128"/>
                <a:gd name="T69" fmla="*/ 93 h 122"/>
                <a:gd name="T70" fmla="*/ 8 w 128"/>
                <a:gd name="T71" fmla="*/ 11 h 122"/>
                <a:gd name="T72" fmla="*/ 11 w 128"/>
                <a:gd name="T73" fmla="*/ 8 h 122"/>
                <a:gd name="T74" fmla="*/ 117 w 128"/>
                <a:gd name="T75" fmla="*/ 8 h 122"/>
                <a:gd name="T76" fmla="*/ 120 w 128"/>
                <a:gd name="T77" fmla="*/ 11 h 122"/>
                <a:gd name="T78" fmla="*/ 120 w 128"/>
                <a:gd name="T79" fmla="*/ 93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8" h="122">
                  <a:moveTo>
                    <a:pt x="117" y="0"/>
                  </a:moveTo>
                  <a:cubicBezTo>
                    <a:pt x="11" y="0"/>
                    <a:pt x="11" y="0"/>
                    <a:pt x="11" y="0"/>
                  </a:cubicBezTo>
                  <a:cubicBezTo>
                    <a:pt x="5" y="0"/>
                    <a:pt x="0" y="5"/>
                    <a:pt x="0" y="11"/>
                  </a:cubicBezTo>
                  <a:cubicBezTo>
                    <a:pt x="0" y="93"/>
                    <a:pt x="0" y="93"/>
                    <a:pt x="0" y="93"/>
                  </a:cubicBezTo>
                  <a:cubicBezTo>
                    <a:pt x="0" y="99"/>
                    <a:pt x="5" y="104"/>
                    <a:pt x="11" y="104"/>
                  </a:cubicBezTo>
                  <a:cubicBezTo>
                    <a:pt x="43" y="104"/>
                    <a:pt x="43" y="104"/>
                    <a:pt x="43" y="104"/>
                  </a:cubicBezTo>
                  <a:cubicBezTo>
                    <a:pt x="42" y="106"/>
                    <a:pt x="39" y="109"/>
                    <a:pt x="38" y="110"/>
                  </a:cubicBezTo>
                  <a:cubicBezTo>
                    <a:pt x="36" y="111"/>
                    <a:pt x="35" y="112"/>
                    <a:pt x="35" y="113"/>
                  </a:cubicBezTo>
                  <a:cubicBezTo>
                    <a:pt x="34" y="114"/>
                    <a:pt x="33" y="116"/>
                    <a:pt x="34" y="118"/>
                  </a:cubicBezTo>
                  <a:cubicBezTo>
                    <a:pt x="35" y="120"/>
                    <a:pt x="37" y="122"/>
                    <a:pt x="42" y="122"/>
                  </a:cubicBezTo>
                  <a:cubicBezTo>
                    <a:pt x="86" y="122"/>
                    <a:pt x="86" y="122"/>
                    <a:pt x="86" y="122"/>
                  </a:cubicBezTo>
                  <a:cubicBezTo>
                    <a:pt x="91" y="122"/>
                    <a:pt x="93" y="120"/>
                    <a:pt x="94" y="118"/>
                  </a:cubicBezTo>
                  <a:cubicBezTo>
                    <a:pt x="95" y="116"/>
                    <a:pt x="95" y="114"/>
                    <a:pt x="94" y="113"/>
                  </a:cubicBezTo>
                  <a:cubicBezTo>
                    <a:pt x="93" y="112"/>
                    <a:pt x="92" y="111"/>
                    <a:pt x="91" y="110"/>
                  </a:cubicBezTo>
                  <a:cubicBezTo>
                    <a:pt x="89" y="109"/>
                    <a:pt x="87" y="106"/>
                    <a:pt x="85" y="104"/>
                  </a:cubicBezTo>
                  <a:cubicBezTo>
                    <a:pt x="117" y="104"/>
                    <a:pt x="117" y="104"/>
                    <a:pt x="117" y="104"/>
                  </a:cubicBezTo>
                  <a:cubicBezTo>
                    <a:pt x="123" y="104"/>
                    <a:pt x="128" y="99"/>
                    <a:pt x="128" y="93"/>
                  </a:cubicBezTo>
                  <a:cubicBezTo>
                    <a:pt x="128" y="11"/>
                    <a:pt x="128" y="11"/>
                    <a:pt x="128" y="11"/>
                  </a:cubicBezTo>
                  <a:cubicBezTo>
                    <a:pt x="128" y="5"/>
                    <a:pt x="123" y="0"/>
                    <a:pt x="117" y="0"/>
                  </a:cubicBezTo>
                  <a:close/>
                  <a:moveTo>
                    <a:pt x="88" y="113"/>
                  </a:moveTo>
                  <a:cubicBezTo>
                    <a:pt x="89" y="114"/>
                    <a:pt x="90" y="115"/>
                    <a:pt x="90" y="116"/>
                  </a:cubicBezTo>
                  <a:cubicBezTo>
                    <a:pt x="90" y="116"/>
                    <a:pt x="91" y="116"/>
                    <a:pt x="90" y="116"/>
                  </a:cubicBezTo>
                  <a:cubicBezTo>
                    <a:pt x="90" y="117"/>
                    <a:pt x="88" y="118"/>
                    <a:pt x="86" y="118"/>
                  </a:cubicBezTo>
                  <a:cubicBezTo>
                    <a:pt x="42" y="118"/>
                    <a:pt x="42" y="118"/>
                    <a:pt x="42" y="118"/>
                  </a:cubicBezTo>
                  <a:cubicBezTo>
                    <a:pt x="40" y="118"/>
                    <a:pt x="38" y="117"/>
                    <a:pt x="38" y="116"/>
                  </a:cubicBezTo>
                  <a:cubicBezTo>
                    <a:pt x="38" y="116"/>
                    <a:pt x="38" y="116"/>
                    <a:pt x="38" y="116"/>
                  </a:cubicBezTo>
                  <a:cubicBezTo>
                    <a:pt x="38" y="116"/>
                    <a:pt x="38" y="116"/>
                    <a:pt x="38" y="116"/>
                  </a:cubicBezTo>
                  <a:cubicBezTo>
                    <a:pt x="38" y="115"/>
                    <a:pt x="39" y="114"/>
                    <a:pt x="40" y="113"/>
                  </a:cubicBezTo>
                  <a:cubicBezTo>
                    <a:pt x="44" y="109"/>
                    <a:pt x="47" y="106"/>
                    <a:pt x="48" y="104"/>
                  </a:cubicBezTo>
                  <a:cubicBezTo>
                    <a:pt x="80" y="104"/>
                    <a:pt x="80" y="104"/>
                    <a:pt x="80" y="104"/>
                  </a:cubicBezTo>
                  <a:cubicBezTo>
                    <a:pt x="82" y="106"/>
                    <a:pt x="84" y="109"/>
                    <a:pt x="88" y="113"/>
                  </a:cubicBezTo>
                  <a:close/>
                  <a:moveTo>
                    <a:pt x="120" y="93"/>
                  </a:moveTo>
                  <a:cubicBezTo>
                    <a:pt x="120" y="95"/>
                    <a:pt x="119" y="96"/>
                    <a:pt x="117" y="96"/>
                  </a:cubicBezTo>
                  <a:cubicBezTo>
                    <a:pt x="11" y="96"/>
                    <a:pt x="11" y="96"/>
                    <a:pt x="11" y="96"/>
                  </a:cubicBezTo>
                  <a:cubicBezTo>
                    <a:pt x="9" y="96"/>
                    <a:pt x="8" y="95"/>
                    <a:pt x="8" y="93"/>
                  </a:cubicBezTo>
                  <a:cubicBezTo>
                    <a:pt x="8" y="11"/>
                    <a:pt x="8" y="11"/>
                    <a:pt x="8" y="11"/>
                  </a:cubicBezTo>
                  <a:cubicBezTo>
                    <a:pt x="8" y="9"/>
                    <a:pt x="9" y="8"/>
                    <a:pt x="11" y="8"/>
                  </a:cubicBezTo>
                  <a:cubicBezTo>
                    <a:pt x="117" y="8"/>
                    <a:pt x="117" y="8"/>
                    <a:pt x="117" y="8"/>
                  </a:cubicBezTo>
                  <a:cubicBezTo>
                    <a:pt x="119" y="8"/>
                    <a:pt x="120" y="9"/>
                    <a:pt x="120" y="11"/>
                  </a:cubicBezTo>
                  <a:lnTo>
                    <a:pt x="120" y="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33" name="Freeform 14">
              <a:extLst>
                <a:ext uri="{FF2B5EF4-FFF2-40B4-BE49-F238E27FC236}">
                  <a16:creationId xmlns:a16="http://schemas.microsoft.com/office/drawing/2014/main" id="{70E97649-0977-4B81-87A5-70A23FEF7F8D}"/>
                </a:ext>
              </a:extLst>
            </p:cNvPr>
            <p:cNvSpPr>
              <a:spLocks noEditPoints="1"/>
            </p:cNvSpPr>
            <p:nvPr/>
          </p:nvSpPr>
          <p:spPr bwMode="auto">
            <a:xfrm>
              <a:off x="6781801" y="947738"/>
              <a:ext cx="368300" cy="247650"/>
            </a:xfrm>
            <a:custGeom>
              <a:avLst/>
              <a:gdLst>
                <a:gd name="T0" fmla="*/ 89 w 96"/>
                <a:gd name="T1" fmla="*/ 0 h 64"/>
                <a:gd name="T2" fmla="*/ 7 w 96"/>
                <a:gd name="T3" fmla="*/ 0 h 64"/>
                <a:gd name="T4" fmla="*/ 0 w 96"/>
                <a:gd name="T5" fmla="*/ 7 h 64"/>
                <a:gd name="T6" fmla="*/ 0 w 96"/>
                <a:gd name="T7" fmla="*/ 57 h 64"/>
                <a:gd name="T8" fmla="*/ 7 w 96"/>
                <a:gd name="T9" fmla="*/ 64 h 64"/>
                <a:gd name="T10" fmla="*/ 89 w 96"/>
                <a:gd name="T11" fmla="*/ 64 h 64"/>
                <a:gd name="T12" fmla="*/ 96 w 96"/>
                <a:gd name="T13" fmla="*/ 57 h 64"/>
                <a:gd name="T14" fmla="*/ 96 w 96"/>
                <a:gd name="T15" fmla="*/ 7 h 64"/>
                <a:gd name="T16" fmla="*/ 89 w 96"/>
                <a:gd name="T17" fmla="*/ 0 h 64"/>
                <a:gd name="T18" fmla="*/ 92 w 96"/>
                <a:gd name="T19" fmla="*/ 57 h 64"/>
                <a:gd name="T20" fmla="*/ 89 w 96"/>
                <a:gd name="T21" fmla="*/ 60 h 64"/>
                <a:gd name="T22" fmla="*/ 7 w 96"/>
                <a:gd name="T23" fmla="*/ 60 h 64"/>
                <a:gd name="T24" fmla="*/ 4 w 96"/>
                <a:gd name="T25" fmla="*/ 57 h 64"/>
                <a:gd name="T26" fmla="*/ 4 w 96"/>
                <a:gd name="T27" fmla="*/ 7 h 64"/>
                <a:gd name="T28" fmla="*/ 7 w 96"/>
                <a:gd name="T29" fmla="*/ 4 h 64"/>
                <a:gd name="T30" fmla="*/ 89 w 96"/>
                <a:gd name="T31" fmla="*/ 4 h 64"/>
                <a:gd name="T32" fmla="*/ 92 w 96"/>
                <a:gd name="T33" fmla="*/ 7 h 64"/>
                <a:gd name="T34" fmla="*/ 92 w 96"/>
                <a:gd name="T35" fmla="*/ 5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6" h="64">
                  <a:moveTo>
                    <a:pt x="89" y="0"/>
                  </a:moveTo>
                  <a:cubicBezTo>
                    <a:pt x="7" y="0"/>
                    <a:pt x="7" y="0"/>
                    <a:pt x="7" y="0"/>
                  </a:cubicBezTo>
                  <a:cubicBezTo>
                    <a:pt x="3" y="0"/>
                    <a:pt x="0" y="3"/>
                    <a:pt x="0" y="7"/>
                  </a:cubicBezTo>
                  <a:cubicBezTo>
                    <a:pt x="0" y="57"/>
                    <a:pt x="0" y="57"/>
                    <a:pt x="0" y="57"/>
                  </a:cubicBezTo>
                  <a:cubicBezTo>
                    <a:pt x="0" y="61"/>
                    <a:pt x="3" y="64"/>
                    <a:pt x="7" y="64"/>
                  </a:cubicBezTo>
                  <a:cubicBezTo>
                    <a:pt x="89" y="64"/>
                    <a:pt x="89" y="64"/>
                    <a:pt x="89" y="64"/>
                  </a:cubicBezTo>
                  <a:cubicBezTo>
                    <a:pt x="93" y="64"/>
                    <a:pt x="96" y="61"/>
                    <a:pt x="96" y="57"/>
                  </a:cubicBezTo>
                  <a:cubicBezTo>
                    <a:pt x="96" y="7"/>
                    <a:pt x="96" y="7"/>
                    <a:pt x="96" y="7"/>
                  </a:cubicBezTo>
                  <a:cubicBezTo>
                    <a:pt x="96" y="3"/>
                    <a:pt x="93" y="0"/>
                    <a:pt x="89" y="0"/>
                  </a:cubicBezTo>
                  <a:close/>
                  <a:moveTo>
                    <a:pt x="92" y="57"/>
                  </a:moveTo>
                  <a:cubicBezTo>
                    <a:pt x="92" y="59"/>
                    <a:pt x="91" y="60"/>
                    <a:pt x="89" y="60"/>
                  </a:cubicBezTo>
                  <a:cubicBezTo>
                    <a:pt x="7" y="60"/>
                    <a:pt x="7" y="60"/>
                    <a:pt x="7" y="60"/>
                  </a:cubicBezTo>
                  <a:cubicBezTo>
                    <a:pt x="5" y="60"/>
                    <a:pt x="4" y="59"/>
                    <a:pt x="4" y="57"/>
                  </a:cubicBezTo>
                  <a:cubicBezTo>
                    <a:pt x="4" y="7"/>
                    <a:pt x="4" y="7"/>
                    <a:pt x="4" y="7"/>
                  </a:cubicBezTo>
                  <a:cubicBezTo>
                    <a:pt x="4" y="5"/>
                    <a:pt x="5" y="4"/>
                    <a:pt x="7" y="4"/>
                  </a:cubicBezTo>
                  <a:cubicBezTo>
                    <a:pt x="89" y="4"/>
                    <a:pt x="89" y="4"/>
                    <a:pt x="89" y="4"/>
                  </a:cubicBezTo>
                  <a:cubicBezTo>
                    <a:pt x="91" y="4"/>
                    <a:pt x="92" y="5"/>
                    <a:pt x="92" y="7"/>
                  </a:cubicBezTo>
                  <a:lnTo>
                    <a:pt x="92"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34" name="Freeform 15">
              <a:extLst>
                <a:ext uri="{FF2B5EF4-FFF2-40B4-BE49-F238E27FC236}">
                  <a16:creationId xmlns:a16="http://schemas.microsoft.com/office/drawing/2014/main" id="{3BAAD3F2-51FC-4E06-A178-20A49E8E542D}"/>
                </a:ext>
              </a:extLst>
            </p:cNvPr>
            <p:cNvSpPr>
              <a:spLocks noEditPoints="1"/>
            </p:cNvSpPr>
            <p:nvPr/>
          </p:nvSpPr>
          <p:spPr bwMode="auto">
            <a:xfrm>
              <a:off x="6943726" y="1201738"/>
              <a:ext cx="46038" cy="47625"/>
            </a:xfrm>
            <a:custGeom>
              <a:avLst/>
              <a:gdLst>
                <a:gd name="T0" fmla="*/ 6 w 12"/>
                <a:gd name="T1" fmla="*/ 0 h 12"/>
                <a:gd name="T2" fmla="*/ 0 w 12"/>
                <a:gd name="T3" fmla="*/ 6 h 12"/>
                <a:gd name="T4" fmla="*/ 6 w 12"/>
                <a:gd name="T5" fmla="*/ 12 h 12"/>
                <a:gd name="T6" fmla="*/ 12 w 12"/>
                <a:gd name="T7" fmla="*/ 6 h 12"/>
                <a:gd name="T8" fmla="*/ 6 w 12"/>
                <a:gd name="T9" fmla="*/ 0 h 12"/>
                <a:gd name="T10" fmla="*/ 6 w 12"/>
                <a:gd name="T11" fmla="*/ 8 h 12"/>
                <a:gd name="T12" fmla="*/ 4 w 12"/>
                <a:gd name="T13" fmla="*/ 6 h 12"/>
                <a:gd name="T14" fmla="*/ 6 w 12"/>
                <a:gd name="T15" fmla="*/ 4 h 12"/>
                <a:gd name="T16" fmla="*/ 8 w 12"/>
                <a:gd name="T17" fmla="*/ 6 h 12"/>
                <a:gd name="T18" fmla="*/ 6 w 12"/>
                <a:gd name="T19"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2">
                  <a:moveTo>
                    <a:pt x="6" y="0"/>
                  </a:moveTo>
                  <a:cubicBezTo>
                    <a:pt x="3" y="0"/>
                    <a:pt x="0" y="3"/>
                    <a:pt x="0" y="6"/>
                  </a:cubicBezTo>
                  <a:cubicBezTo>
                    <a:pt x="0" y="9"/>
                    <a:pt x="3" y="12"/>
                    <a:pt x="6" y="12"/>
                  </a:cubicBezTo>
                  <a:cubicBezTo>
                    <a:pt x="9" y="12"/>
                    <a:pt x="12" y="9"/>
                    <a:pt x="12" y="6"/>
                  </a:cubicBezTo>
                  <a:cubicBezTo>
                    <a:pt x="12" y="3"/>
                    <a:pt x="9" y="0"/>
                    <a:pt x="6" y="0"/>
                  </a:cubicBezTo>
                  <a:close/>
                  <a:moveTo>
                    <a:pt x="6" y="8"/>
                  </a:moveTo>
                  <a:cubicBezTo>
                    <a:pt x="5" y="8"/>
                    <a:pt x="4" y="7"/>
                    <a:pt x="4" y="6"/>
                  </a:cubicBezTo>
                  <a:cubicBezTo>
                    <a:pt x="4" y="5"/>
                    <a:pt x="5" y="4"/>
                    <a:pt x="6" y="4"/>
                  </a:cubicBezTo>
                  <a:cubicBezTo>
                    <a:pt x="7" y="4"/>
                    <a:pt x="8" y="5"/>
                    <a:pt x="8" y="6"/>
                  </a:cubicBezTo>
                  <a:cubicBezTo>
                    <a:pt x="8" y="7"/>
                    <a:pt x="7" y="8"/>
                    <a:pt x="6"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35" name="Freeform 16">
              <a:extLst>
                <a:ext uri="{FF2B5EF4-FFF2-40B4-BE49-F238E27FC236}">
                  <a16:creationId xmlns:a16="http://schemas.microsoft.com/office/drawing/2014/main" id="{C5CEA2A5-13AC-4991-8836-564C5EB2E230}"/>
                </a:ext>
              </a:extLst>
            </p:cNvPr>
            <p:cNvSpPr>
              <a:spLocks/>
            </p:cNvSpPr>
            <p:nvPr/>
          </p:nvSpPr>
          <p:spPr bwMode="auto">
            <a:xfrm>
              <a:off x="6881813" y="1044575"/>
              <a:ext cx="61913" cy="65087"/>
            </a:xfrm>
            <a:custGeom>
              <a:avLst/>
              <a:gdLst>
                <a:gd name="T0" fmla="*/ 0 w 39"/>
                <a:gd name="T1" fmla="*/ 24 h 41"/>
                <a:gd name="T2" fmla="*/ 39 w 39"/>
                <a:gd name="T3" fmla="*/ 41 h 41"/>
                <a:gd name="T4" fmla="*/ 39 w 39"/>
                <a:gd name="T5" fmla="*/ 32 h 41"/>
                <a:gd name="T6" fmla="*/ 12 w 39"/>
                <a:gd name="T7" fmla="*/ 19 h 41"/>
                <a:gd name="T8" fmla="*/ 39 w 39"/>
                <a:gd name="T9" fmla="*/ 10 h 41"/>
                <a:gd name="T10" fmla="*/ 39 w 39"/>
                <a:gd name="T11" fmla="*/ 0 h 41"/>
                <a:gd name="T12" fmla="*/ 0 w 39"/>
                <a:gd name="T13" fmla="*/ 17 h 41"/>
                <a:gd name="T14" fmla="*/ 0 w 39"/>
                <a:gd name="T15" fmla="*/ 24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41">
                  <a:moveTo>
                    <a:pt x="0" y="24"/>
                  </a:moveTo>
                  <a:lnTo>
                    <a:pt x="39" y="41"/>
                  </a:lnTo>
                  <a:lnTo>
                    <a:pt x="39" y="32"/>
                  </a:lnTo>
                  <a:lnTo>
                    <a:pt x="12" y="19"/>
                  </a:lnTo>
                  <a:lnTo>
                    <a:pt x="39" y="10"/>
                  </a:lnTo>
                  <a:lnTo>
                    <a:pt x="39" y="0"/>
                  </a:lnTo>
                  <a:lnTo>
                    <a:pt x="0" y="17"/>
                  </a:lnTo>
                  <a:lnTo>
                    <a:pt x="0"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36" name="Freeform 17">
              <a:extLst>
                <a:ext uri="{FF2B5EF4-FFF2-40B4-BE49-F238E27FC236}">
                  <a16:creationId xmlns:a16="http://schemas.microsoft.com/office/drawing/2014/main" id="{3F8E5AEC-20F9-4350-91FD-B6C1B69868DE}"/>
                </a:ext>
              </a:extLst>
            </p:cNvPr>
            <p:cNvSpPr>
              <a:spLocks/>
            </p:cNvSpPr>
            <p:nvPr/>
          </p:nvSpPr>
          <p:spPr bwMode="auto">
            <a:xfrm>
              <a:off x="6950076" y="1033463"/>
              <a:ext cx="31750" cy="87312"/>
            </a:xfrm>
            <a:custGeom>
              <a:avLst/>
              <a:gdLst>
                <a:gd name="T0" fmla="*/ 7 w 8"/>
                <a:gd name="T1" fmla="*/ 0 h 23"/>
                <a:gd name="T2" fmla="*/ 5 w 8"/>
                <a:gd name="T3" fmla="*/ 0 h 23"/>
                <a:gd name="T4" fmla="*/ 5 w 8"/>
                <a:gd name="T5" fmla="*/ 2 h 23"/>
                <a:gd name="T6" fmla="*/ 0 w 8"/>
                <a:gd name="T7" fmla="*/ 20 h 23"/>
                <a:gd name="T8" fmla="*/ 0 w 8"/>
                <a:gd name="T9" fmla="*/ 22 h 23"/>
                <a:gd name="T10" fmla="*/ 2 w 8"/>
                <a:gd name="T11" fmla="*/ 23 h 23"/>
                <a:gd name="T12" fmla="*/ 3 w 8"/>
                <a:gd name="T13" fmla="*/ 23 h 23"/>
                <a:gd name="T14" fmla="*/ 3 w 8"/>
                <a:gd name="T15" fmla="*/ 22 h 23"/>
                <a:gd name="T16" fmla="*/ 4 w 8"/>
                <a:gd name="T17" fmla="*/ 21 h 23"/>
                <a:gd name="T18" fmla="*/ 8 w 8"/>
                <a:gd name="T19" fmla="*/ 3 h 23"/>
                <a:gd name="T20" fmla="*/ 8 w 8"/>
                <a:gd name="T21" fmla="*/ 1 h 23"/>
                <a:gd name="T22" fmla="*/ 8 w 8"/>
                <a:gd name="T23" fmla="*/ 0 h 23"/>
                <a:gd name="T24" fmla="*/ 7 w 8"/>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 h="23">
                  <a:moveTo>
                    <a:pt x="7" y="0"/>
                  </a:moveTo>
                  <a:cubicBezTo>
                    <a:pt x="6" y="0"/>
                    <a:pt x="6" y="0"/>
                    <a:pt x="5" y="0"/>
                  </a:cubicBezTo>
                  <a:cubicBezTo>
                    <a:pt x="5" y="0"/>
                    <a:pt x="5" y="1"/>
                    <a:pt x="5" y="2"/>
                  </a:cubicBezTo>
                  <a:cubicBezTo>
                    <a:pt x="0" y="20"/>
                    <a:pt x="0" y="20"/>
                    <a:pt x="0" y="20"/>
                  </a:cubicBezTo>
                  <a:cubicBezTo>
                    <a:pt x="0" y="21"/>
                    <a:pt x="0" y="22"/>
                    <a:pt x="0" y="22"/>
                  </a:cubicBezTo>
                  <a:cubicBezTo>
                    <a:pt x="0" y="23"/>
                    <a:pt x="1" y="23"/>
                    <a:pt x="2" y="23"/>
                  </a:cubicBezTo>
                  <a:cubicBezTo>
                    <a:pt x="2" y="23"/>
                    <a:pt x="2" y="23"/>
                    <a:pt x="3" y="23"/>
                  </a:cubicBezTo>
                  <a:cubicBezTo>
                    <a:pt x="3" y="23"/>
                    <a:pt x="3" y="22"/>
                    <a:pt x="3" y="22"/>
                  </a:cubicBezTo>
                  <a:cubicBezTo>
                    <a:pt x="3" y="22"/>
                    <a:pt x="3" y="21"/>
                    <a:pt x="4" y="21"/>
                  </a:cubicBezTo>
                  <a:cubicBezTo>
                    <a:pt x="8" y="3"/>
                    <a:pt x="8" y="3"/>
                    <a:pt x="8" y="3"/>
                  </a:cubicBezTo>
                  <a:cubicBezTo>
                    <a:pt x="8" y="2"/>
                    <a:pt x="8" y="1"/>
                    <a:pt x="8" y="1"/>
                  </a:cubicBezTo>
                  <a:cubicBezTo>
                    <a:pt x="8" y="0"/>
                    <a:pt x="8" y="0"/>
                    <a:pt x="8" y="0"/>
                  </a:cubicBezTo>
                  <a:cubicBezTo>
                    <a:pt x="8" y="0"/>
                    <a:pt x="7"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37" name="Freeform 18">
              <a:extLst>
                <a:ext uri="{FF2B5EF4-FFF2-40B4-BE49-F238E27FC236}">
                  <a16:creationId xmlns:a16="http://schemas.microsoft.com/office/drawing/2014/main" id="{576DA0E8-6B5B-4305-BCD1-46AE3234B6C2}"/>
                </a:ext>
              </a:extLst>
            </p:cNvPr>
            <p:cNvSpPr>
              <a:spLocks/>
            </p:cNvSpPr>
            <p:nvPr/>
          </p:nvSpPr>
          <p:spPr bwMode="auto">
            <a:xfrm>
              <a:off x="6989763" y="1044575"/>
              <a:ext cx="60325" cy="65087"/>
            </a:xfrm>
            <a:custGeom>
              <a:avLst/>
              <a:gdLst>
                <a:gd name="T0" fmla="*/ 0 w 38"/>
                <a:gd name="T1" fmla="*/ 10 h 41"/>
                <a:gd name="T2" fmla="*/ 26 w 38"/>
                <a:gd name="T3" fmla="*/ 19 h 41"/>
                <a:gd name="T4" fmla="*/ 0 w 38"/>
                <a:gd name="T5" fmla="*/ 32 h 41"/>
                <a:gd name="T6" fmla="*/ 0 w 38"/>
                <a:gd name="T7" fmla="*/ 41 h 41"/>
                <a:gd name="T8" fmla="*/ 38 w 38"/>
                <a:gd name="T9" fmla="*/ 24 h 41"/>
                <a:gd name="T10" fmla="*/ 38 w 38"/>
                <a:gd name="T11" fmla="*/ 17 h 41"/>
                <a:gd name="T12" fmla="*/ 0 w 38"/>
                <a:gd name="T13" fmla="*/ 0 h 41"/>
                <a:gd name="T14" fmla="*/ 0 w 38"/>
                <a:gd name="T15" fmla="*/ 10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41">
                  <a:moveTo>
                    <a:pt x="0" y="10"/>
                  </a:moveTo>
                  <a:lnTo>
                    <a:pt x="26" y="19"/>
                  </a:lnTo>
                  <a:lnTo>
                    <a:pt x="0" y="32"/>
                  </a:lnTo>
                  <a:lnTo>
                    <a:pt x="0" y="41"/>
                  </a:lnTo>
                  <a:lnTo>
                    <a:pt x="38" y="24"/>
                  </a:lnTo>
                  <a:lnTo>
                    <a:pt x="38" y="17"/>
                  </a:lnTo>
                  <a:lnTo>
                    <a:pt x="0" y="0"/>
                  </a:lnTo>
                  <a:lnTo>
                    <a:pt x="0"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grpSp>
      <p:grpSp>
        <p:nvGrpSpPr>
          <p:cNvPr id="38" name="Group 35">
            <a:extLst>
              <a:ext uri="{FF2B5EF4-FFF2-40B4-BE49-F238E27FC236}">
                <a16:creationId xmlns:a16="http://schemas.microsoft.com/office/drawing/2014/main" id="{67DFB65F-C86B-4D91-A6D2-F64ABCEE974B}"/>
              </a:ext>
            </a:extLst>
          </p:cNvPr>
          <p:cNvGrpSpPr/>
          <p:nvPr/>
        </p:nvGrpSpPr>
        <p:grpSpPr>
          <a:xfrm rot="2700000">
            <a:off x="7739042" y="1030786"/>
            <a:ext cx="190699" cy="332324"/>
            <a:chOff x="4732338" y="4783138"/>
            <a:chExt cx="703263" cy="1225550"/>
          </a:xfrm>
          <a:solidFill>
            <a:srgbClr val="7B67AD"/>
          </a:solidFill>
        </p:grpSpPr>
        <p:sp>
          <p:nvSpPr>
            <p:cNvPr id="39" name="Freeform 30">
              <a:extLst>
                <a:ext uri="{FF2B5EF4-FFF2-40B4-BE49-F238E27FC236}">
                  <a16:creationId xmlns:a16="http://schemas.microsoft.com/office/drawing/2014/main" id="{D181092A-75C8-4AA2-A040-06E80F4F27A3}"/>
                </a:ext>
              </a:extLst>
            </p:cNvPr>
            <p:cNvSpPr>
              <a:spLocks noEditPoints="1"/>
            </p:cNvSpPr>
            <p:nvPr/>
          </p:nvSpPr>
          <p:spPr bwMode="auto">
            <a:xfrm>
              <a:off x="4732338" y="4783138"/>
              <a:ext cx="703263" cy="1173163"/>
            </a:xfrm>
            <a:custGeom>
              <a:avLst/>
              <a:gdLst>
                <a:gd name="T0" fmla="*/ 50 w 184"/>
                <a:gd name="T1" fmla="*/ 310 h 310"/>
                <a:gd name="T2" fmla="*/ 32 w 184"/>
                <a:gd name="T3" fmla="*/ 282 h 310"/>
                <a:gd name="T4" fmla="*/ 10 w 184"/>
                <a:gd name="T5" fmla="*/ 199 h 310"/>
                <a:gd name="T6" fmla="*/ 39 w 184"/>
                <a:gd name="T7" fmla="*/ 171 h 310"/>
                <a:gd name="T8" fmla="*/ 30 w 184"/>
                <a:gd name="T9" fmla="*/ 116 h 310"/>
                <a:gd name="T10" fmla="*/ 36 w 184"/>
                <a:gd name="T11" fmla="*/ 73 h 310"/>
                <a:gd name="T12" fmla="*/ 36 w 184"/>
                <a:gd name="T13" fmla="*/ 72 h 310"/>
                <a:gd name="T14" fmla="*/ 92 w 184"/>
                <a:gd name="T15" fmla="*/ 0 h 310"/>
                <a:gd name="T16" fmla="*/ 148 w 184"/>
                <a:gd name="T17" fmla="*/ 72 h 310"/>
                <a:gd name="T18" fmla="*/ 148 w 184"/>
                <a:gd name="T19" fmla="*/ 73 h 310"/>
                <a:gd name="T20" fmla="*/ 155 w 184"/>
                <a:gd name="T21" fmla="*/ 116 h 310"/>
                <a:gd name="T22" fmla="*/ 145 w 184"/>
                <a:gd name="T23" fmla="*/ 171 h 310"/>
                <a:gd name="T24" fmla="*/ 174 w 184"/>
                <a:gd name="T25" fmla="*/ 199 h 310"/>
                <a:gd name="T26" fmla="*/ 153 w 184"/>
                <a:gd name="T27" fmla="*/ 282 h 310"/>
                <a:gd name="T28" fmla="*/ 134 w 184"/>
                <a:gd name="T29" fmla="*/ 310 h 310"/>
                <a:gd name="T30" fmla="*/ 134 w 184"/>
                <a:gd name="T31" fmla="*/ 276 h 310"/>
                <a:gd name="T32" fmla="*/ 118 w 184"/>
                <a:gd name="T33" fmla="*/ 239 h 310"/>
                <a:gd name="T34" fmla="*/ 118 w 184"/>
                <a:gd name="T35" fmla="*/ 240 h 310"/>
                <a:gd name="T36" fmla="*/ 115 w 184"/>
                <a:gd name="T37" fmla="*/ 246 h 310"/>
                <a:gd name="T38" fmla="*/ 108 w 184"/>
                <a:gd name="T39" fmla="*/ 245 h 310"/>
                <a:gd name="T40" fmla="*/ 76 w 184"/>
                <a:gd name="T41" fmla="*/ 245 h 310"/>
                <a:gd name="T42" fmla="*/ 69 w 184"/>
                <a:gd name="T43" fmla="*/ 246 h 310"/>
                <a:gd name="T44" fmla="*/ 66 w 184"/>
                <a:gd name="T45" fmla="*/ 240 h 310"/>
                <a:gd name="T46" fmla="*/ 66 w 184"/>
                <a:gd name="T47" fmla="*/ 239 h 310"/>
                <a:gd name="T48" fmla="*/ 50 w 184"/>
                <a:gd name="T49" fmla="*/ 276 h 310"/>
                <a:gd name="T50" fmla="*/ 50 w 184"/>
                <a:gd name="T51" fmla="*/ 310 h 310"/>
                <a:gd name="T52" fmla="*/ 55 w 184"/>
                <a:gd name="T53" fmla="*/ 79 h 310"/>
                <a:gd name="T54" fmla="*/ 50 w 184"/>
                <a:gd name="T55" fmla="*/ 116 h 310"/>
                <a:gd name="T56" fmla="*/ 61 w 184"/>
                <a:gd name="T57" fmla="*/ 174 h 310"/>
                <a:gd name="T58" fmla="*/ 64 w 184"/>
                <a:gd name="T59" fmla="*/ 184 h 310"/>
                <a:gd name="T60" fmla="*/ 54 w 184"/>
                <a:gd name="T61" fmla="*/ 187 h 310"/>
                <a:gd name="T62" fmla="*/ 29 w 184"/>
                <a:gd name="T63" fmla="*/ 205 h 310"/>
                <a:gd name="T64" fmla="*/ 36 w 184"/>
                <a:gd name="T65" fmla="*/ 247 h 310"/>
                <a:gd name="T66" fmla="*/ 65 w 184"/>
                <a:gd name="T67" fmla="*/ 215 h 310"/>
                <a:gd name="T68" fmla="*/ 74 w 184"/>
                <a:gd name="T69" fmla="*/ 209 h 310"/>
                <a:gd name="T70" fmla="*/ 79 w 184"/>
                <a:gd name="T71" fmla="*/ 219 h 310"/>
                <a:gd name="T72" fmla="*/ 82 w 184"/>
                <a:gd name="T73" fmla="*/ 225 h 310"/>
                <a:gd name="T74" fmla="*/ 103 w 184"/>
                <a:gd name="T75" fmla="*/ 225 h 310"/>
                <a:gd name="T76" fmla="*/ 105 w 184"/>
                <a:gd name="T77" fmla="*/ 219 h 310"/>
                <a:gd name="T78" fmla="*/ 110 w 184"/>
                <a:gd name="T79" fmla="*/ 209 h 310"/>
                <a:gd name="T80" fmla="*/ 120 w 184"/>
                <a:gd name="T81" fmla="*/ 215 h 310"/>
                <a:gd name="T82" fmla="*/ 148 w 184"/>
                <a:gd name="T83" fmla="*/ 247 h 310"/>
                <a:gd name="T84" fmla="*/ 155 w 184"/>
                <a:gd name="T85" fmla="*/ 205 h 310"/>
                <a:gd name="T86" fmla="*/ 130 w 184"/>
                <a:gd name="T87" fmla="*/ 187 h 310"/>
                <a:gd name="T88" fmla="*/ 120 w 184"/>
                <a:gd name="T89" fmla="*/ 184 h 310"/>
                <a:gd name="T90" fmla="*/ 123 w 184"/>
                <a:gd name="T91" fmla="*/ 174 h 310"/>
                <a:gd name="T92" fmla="*/ 135 w 184"/>
                <a:gd name="T93" fmla="*/ 116 h 310"/>
                <a:gd name="T94" fmla="*/ 129 w 184"/>
                <a:gd name="T95" fmla="*/ 79 h 310"/>
                <a:gd name="T96" fmla="*/ 92 w 184"/>
                <a:gd name="T97" fmla="*/ 21 h 310"/>
                <a:gd name="T98" fmla="*/ 55 w 184"/>
                <a:gd name="T99" fmla="*/ 79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4" h="310">
                  <a:moveTo>
                    <a:pt x="50" y="310"/>
                  </a:moveTo>
                  <a:cubicBezTo>
                    <a:pt x="32" y="282"/>
                    <a:pt x="32" y="282"/>
                    <a:pt x="32" y="282"/>
                  </a:cubicBezTo>
                  <a:cubicBezTo>
                    <a:pt x="28" y="276"/>
                    <a:pt x="0" y="230"/>
                    <a:pt x="10" y="199"/>
                  </a:cubicBezTo>
                  <a:cubicBezTo>
                    <a:pt x="14" y="187"/>
                    <a:pt x="24" y="178"/>
                    <a:pt x="39" y="171"/>
                  </a:cubicBezTo>
                  <a:cubicBezTo>
                    <a:pt x="33" y="151"/>
                    <a:pt x="30" y="132"/>
                    <a:pt x="30" y="116"/>
                  </a:cubicBezTo>
                  <a:cubicBezTo>
                    <a:pt x="30" y="102"/>
                    <a:pt x="32" y="87"/>
                    <a:pt x="36" y="73"/>
                  </a:cubicBezTo>
                  <a:cubicBezTo>
                    <a:pt x="36" y="72"/>
                    <a:pt x="36" y="72"/>
                    <a:pt x="36" y="72"/>
                  </a:cubicBezTo>
                  <a:cubicBezTo>
                    <a:pt x="50" y="35"/>
                    <a:pt x="77" y="0"/>
                    <a:pt x="92" y="0"/>
                  </a:cubicBezTo>
                  <a:cubicBezTo>
                    <a:pt x="107" y="0"/>
                    <a:pt x="134" y="35"/>
                    <a:pt x="148" y="72"/>
                  </a:cubicBezTo>
                  <a:cubicBezTo>
                    <a:pt x="148" y="73"/>
                    <a:pt x="148" y="73"/>
                    <a:pt x="148" y="73"/>
                  </a:cubicBezTo>
                  <a:cubicBezTo>
                    <a:pt x="152" y="87"/>
                    <a:pt x="155" y="102"/>
                    <a:pt x="155" y="116"/>
                  </a:cubicBezTo>
                  <a:cubicBezTo>
                    <a:pt x="155" y="132"/>
                    <a:pt x="152" y="151"/>
                    <a:pt x="145" y="171"/>
                  </a:cubicBezTo>
                  <a:cubicBezTo>
                    <a:pt x="160" y="178"/>
                    <a:pt x="170" y="187"/>
                    <a:pt x="174" y="199"/>
                  </a:cubicBezTo>
                  <a:cubicBezTo>
                    <a:pt x="184" y="230"/>
                    <a:pt x="156" y="276"/>
                    <a:pt x="153" y="282"/>
                  </a:cubicBezTo>
                  <a:cubicBezTo>
                    <a:pt x="134" y="310"/>
                    <a:pt x="134" y="310"/>
                    <a:pt x="134" y="310"/>
                  </a:cubicBezTo>
                  <a:cubicBezTo>
                    <a:pt x="134" y="276"/>
                    <a:pt x="134" y="276"/>
                    <a:pt x="134" y="276"/>
                  </a:cubicBezTo>
                  <a:cubicBezTo>
                    <a:pt x="134" y="262"/>
                    <a:pt x="128" y="248"/>
                    <a:pt x="118" y="239"/>
                  </a:cubicBezTo>
                  <a:cubicBezTo>
                    <a:pt x="118" y="239"/>
                    <a:pt x="118" y="239"/>
                    <a:pt x="118" y="240"/>
                  </a:cubicBezTo>
                  <a:cubicBezTo>
                    <a:pt x="115" y="246"/>
                    <a:pt x="115" y="246"/>
                    <a:pt x="115" y="246"/>
                  </a:cubicBezTo>
                  <a:cubicBezTo>
                    <a:pt x="108" y="245"/>
                    <a:pt x="108" y="245"/>
                    <a:pt x="108" y="245"/>
                  </a:cubicBezTo>
                  <a:cubicBezTo>
                    <a:pt x="98" y="245"/>
                    <a:pt x="87" y="245"/>
                    <a:pt x="76" y="245"/>
                  </a:cubicBezTo>
                  <a:cubicBezTo>
                    <a:pt x="69" y="246"/>
                    <a:pt x="69" y="246"/>
                    <a:pt x="69" y="246"/>
                  </a:cubicBezTo>
                  <a:cubicBezTo>
                    <a:pt x="66" y="240"/>
                    <a:pt x="66" y="240"/>
                    <a:pt x="66" y="240"/>
                  </a:cubicBezTo>
                  <a:cubicBezTo>
                    <a:pt x="66" y="239"/>
                    <a:pt x="66" y="239"/>
                    <a:pt x="66" y="239"/>
                  </a:cubicBezTo>
                  <a:cubicBezTo>
                    <a:pt x="56" y="249"/>
                    <a:pt x="50" y="262"/>
                    <a:pt x="50" y="276"/>
                  </a:cubicBezTo>
                  <a:lnTo>
                    <a:pt x="50" y="310"/>
                  </a:lnTo>
                  <a:close/>
                  <a:moveTo>
                    <a:pt x="55" y="79"/>
                  </a:moveTo>
                  <a:cubicBezTo>
                    <a:pt x="52" y="91"/>
                    <a:pt x="50" y="104"/>
                    <a:pt x="50" y="116"/>
                  </a:cubicBezTo>
                  <a:cubicBezTo>
                    <a:pt x="50" y="132"/>
                    <a:pt x="53" y="152"/>
                    <a:pt x="61" y="174"/>
                  </a:cubicBezTo>
                  <a:cubicBezTo>
                    <a:pt x="64" y="184"/>
                    <a:pt x="64" y="184"/>
                    <a:pt x="64" y="184"/>
                  </a:cubicBezTo>
                  <a:cubicBezTo>
                    <a:pt x="54" y="187"/>
                    <a:pt x="54" y="187"/>
                    <a:pt x="54" y="187"/>
                  </a:cubicBezTo>
                  <a:cubicBezTo>
                    <a:pt x="45" y="190"/>
                    <a:pt x="33" y="196"/>
                    <a:pt x="29" y="205"/>
                  </a:cubicBezTo>
                  <a:cubicBezTo>
                    <a:pt x="26" y="216"/>
                    <a:pt x="30" y="233"/>
                    <a:pt x="36" y="247"/>
                  </a:cubicBezTo>
                  <a:cubicBezTo>
                    <a:pt x="42" y="234"/>
                    <a:pt x="52" y="223"/>
                    <a:pt x="65" y="215"/>
                  </a:cubicBezTo>
                  <a:cubicBezTo>
                    <a:pt x="74" y="209"/>
                    <a:pt x="74" y="209"/>
                    <a:pt x="74" y="209"/>
                  </a:cubicBezTo>
                  <a:cubicBezTo>
                    <a:pt x="79" y="219"/>
                    <a:pt x="79" y="219"/>
                    <a:pt x="79" y="219"/>
                  </a:cubicBezTo>
                  <a:cubicBezTo>
                    <a:pt x="80" y="221"/>
                    <a:pt x="81" y="223"/>
                    <a:pt x="82" y="225"/>
                  </a:cubicBezTo>
                  <a:cubicBezTo>
                    <a:pt x="89" y="225"/>
                    <a:pt x="96" y="225"/>
                    <a:pt x="103" y="225"/>
                  </a:cubicBezTo>
                  <a:cubicBezTo>
                    <a:pt x="104" y="223"/>
                    <a:pt x="105" y="221"/>
                    <a:pt x="105" y="219"/>
                  </a:cubicBezTo>
                  <a:cubicBezTo>
                    <a:pt x="110" y="209"/>
                    <a:pt x="110" y="209"/>
                    <a:pt x="110" y="209"/>
                  </a:cubicBezTo>
                  <a:cubicBezTo>
                    <a:pt x="120" y="215"/>
                    <a:pt x="120" y="215"/>
                    <a:pt x="120" y="215"/>
                  </a:cubicBezTo>
                  <a:cubicBezTo>
                    <a:pt x="133" y="223"/>
                    <a:pt x="142" y="234"/>
                    <a:pt x="148" y="247"/>
                  </a:cubicBezTo>
                  <a:cubicBezTo>
                    <a:pt x="154" y="233"/>
                    <a:pt x="159" y="216"/>
                    <a:pt x="155" y="205"/>
                  </a:cubicBezTo>
                  <a:cubicBezTo>
                    <a:pt x="152" y="196"/>
                    <a:pt x="140" y="190"/>
                    <a:pt x="130" y="187"/>
                  </a:cubicBezTo>
                  <a:cubicBezTo>
                    <a:pt x="120" y="184"/>
                    <a:pt x="120" y="184"/>
                    <a:pt x="120" y="184"/>
                  </a:cubicBezTo>
                  <a:cubicBezTo>
                    <a:pt x="123" y="174"/>
                    <a:pt x="123" y="174"/>
                    <a:pt x="123" y="174"/>
                  </a:cubicBezTo>
                  <a:cubicBezTo>
                    <a:pt x="131" y="152"/>
                    <a:pt x="135" y="132"/>
                    <a:pt x="135" y="116"/>
                  </a:cubicBezTo>
                  <a:cubicBezTo>
                    <a:pt x="135" y="104"/>
                    <a:pt x="133" y="91"/>
                    <a:pt x="129" y="79"/>
                  </a:cubicBezTo>
                  <a:cubicBezTo>
                    <a:pt x="117" y="47"/>
                    <a:pt x="99" y="26"/>
                    <a:pt x="92" y="21"/>
                  </a:cubicBezTo>
                  <a:cubicBezTo>
                    <a:pt x="85" y="26"/>
                    <a:pt x="67" y="47"/>
                    <a:pt x="55"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40" name="Freeform 31">
              <a:extLst>
                <a:ext uri="{FF2B5EF4-FFF2-40B4-BE49-F238E27FC236}">
                  <a16:creationId xmlns:a16="http://schemas.microsoft.com/office/drawing/2014/main" id="{C5F7C843-D7F9-4149-825B-6620203D6C72}"/>
                </a:ext>
              </a:extLst>
            </p:cNvPr>
            <p:cNvSpPr>
              <a:spLocks noEditPoints="1"/>
            </p:cNvSpPr>
            <p:nvPr/>
          </p:nvSpPr>
          <p:spPr bwMode="auto">
            <a:xfrm>
              <a:off x="4960938" y="5127626"/>
              <a:ext cx="244475" cy="241300"/>
            </a:xfrm>
            <a:custGeom>
              <a:avLst/>
              <a:gdLst>
                <a:gd name="T0" fmla="*/ 32 w 64"/>
                <a:gd name="T1" fmla="*/ 64 h 64"/>
                <a:gd name="T2" fmla="*/ 0 w 64"/>
                <a:gd name="T3" fmla="*/ 32 h 64"/>
                <a:gd name="T4" fmla="*/ 32 w 64"/>
                <a:gd name="T5" fmla="*/ 0 h 64"/>
                <a:gd name="T6" fmla="*/ 64 w 64"/>
                <a:gd name="T7" fmla="*/ 32 h 64"/>
                <a:gd name="T8" fmla="*/ 32 w 64"/>
                <a:gd name="T9" fmla="*/ 64 h 64"/>
                <a:gd name="T10" fmla="*/ 32 w 64"/>
                <a:gd name="T11" fmla="*/ 12 h 64"/>
                <a:gd name="T12" fmla="*/ 12 w 64"/>
                <a:gd name="T13" fmla="*/ 32 h 64"/>
                <a:gd name="T14" fmla="*/ 32 w 64"/>
                <a:gd name="T15" fmla="*/ 52 h 64"/>
                <a:gd name="T16" fmla="*/ 52 w 64"/>
                <a:gd name="T17" fmla="*/ 32 h 64"/>
                <a:gd name="T18" fmla="*/ 32 w 64"/>
                <a:gd name="T19" fmla="*/ 1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64">
                  <a:moveTo>
                    <a:pt x="32" y="64"/>
                  </a:moveTo>
                  <a:cubicBezTo>
                    <a:pt x="14" y="64"/>
                    <a:pt x="0" y="50"/>
                    <a:pt x="0" y="32"/>
                  </a:cubicBezTo>
                  <a:cubicBezTo>
                    <a:pt x="0" y="14"/>
                    <a:pt x="14" y="0"/>
                    <a:pt x="32" y="0"/>
                  </a:cubicBezTo>
                  <a:cubicBezTo>
                    <a:pt x="50" y="0"/>
                    <a:pt x="64" y="14"/>
                    <a:pt x="64" y="32"/>
                  </a:cubicBezTo>
                  <a:cubicBezTo>
                    <a:pt x="64" y="50"/>
                    <a:pt x="50" y="64"/>
                    <a:pt x="32" y="64"/>
                  </a:cubicBezTo>
                  <a:close/>
                  <a:moveTo>
                    <a:pt x="32" y="12"/>
                  </a:moveTo>
                  <a:cubicBezTo>
                    <a:pt x="21" y="12"/>
                    <a:pt x="12" y="21"/>
                    <a:pt x="12" y="32"/>
                  </a:cubicBezTo>
                  <a:cubicBezTo>
                    <a:pt x="12" y="43"/>
                    <a:pt x="21" y="52"/>
                    <a:pt x="32" y="52"/>
                  </a:cubicBezTo>
                  <a:cubicBezTo>
                    <a:pt x="43" y="52"/>
                    <a:pt x="52" y="43"/>
                    <a:pt x="52" y="32"/>
                  </a:cubicBezTo>
                  <a:cubicBezTo>
                    <a:pt x="52" y="21"/>
                    <a:pt x="43" y="12"/>
                    <a:pt x="32"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41" name="Freeform 32">
              <a:extLst>
                <a:ext uri="{FF2B5EF4-FFF2-40B4-BE49-F238E27FC236}">
                  <a16:creationId xmlns:a16="http://schemas.microsoft.com/office/drawing/2014/main" id="{ED87BA11-C887-4EA0-A943-53B3C11DECB2}"/>
                </a:ext>
              </a:extLst>
            </p:cNvPr>
            <p:cNvSpPr>
              <a:spLocks noEditPoints="1"/>
            </p:cNvSpPr>
            <p:nvPr/>
          </p:nvSpPr>
          <p:spPr bwMode="auto">
            <a:xfrm>
              <a:off x="4973638" y="5649913"/>
              <a:ext cx="225425" cy="358775"/>
            </a:xfrm>
            <a:custGeom>
              <a:avLst/>
              <a:gdLst>
                <a:gd name="T0" fmla="*/ 29 w 59"/>
                <a:gd name="T1" fmla="*/ 95 h 95"/>
                <a:gd name="T2" fmla="*/ 24 w 59"/>
                <a:gd name="T3" fmla="*/ 85 h 95"/>
                <a:gd name="T4" fmla="*/ 0 w 59"/>
                <a:gd name="T5" fmla="*/ 26 h 95"/>
                <a:gd name="T6" fmla="*/ 29 w 59"/>
                <a:gd name="T7" fmla="*/ 0 h 95"/>
                <a:gd name="T8" fmla="*/ 59 w 59"/>
                <a:gd name="T9" fmla="*/ 26 h 95"/>
                <a:gd name="T10" fmla="*/ 34 w 59"/>
                <a:gd name="T11" fmla="*/ 85 h 95"/>
                <a:gd name="T12" fmla="*/ 29 w 59"/>
                <a:gd name="T13" fmla="*/ 95 h 95"/>
                <a:gd name="T14" fmla="*/ 29 w 59"/>
                <a:gd name="T15" fmla="*/ 12 h 95"/>
                <a:gd name="T16" fmla="*/ 12 w 59"/>
                <a:gd name="T17" fmla="*/ 26 h 95"/>
                <a:gd name="T18" fmla="*/ 29 w 59"/>
                <a:gd name="T19" fmla="*/ 69 h 95"/>
                <a:gd name="T20" fmla="*/ 47 w 59"/>
                <a:gd name="T21" fmla="*/ 26 h 95"/>
                <a:gd name="T22" fmla="*/ 29 w 59"/>
                <a:gd name="T23" fmla="*/ 1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9" h="95">
                  <a:moveTo>
                    <a:pt x="29" y="95"/>
                  </a:moveTo>
                  <a:cubicBezTo>
                    <a:pt x="24" y="85"/>
                    <a:pt x="24" y="85"/>
                    <a:pt x="24" y="85"/>
                  </a:cubicBezTo>
                  <a:cubicBezTo>
                    <a:pt x="20" y="77"/>
                    <a:pt x="0" y="38"/>
                    <a:pt x="0" y="26"/>
                  </a:cubicBezTo>
                  <a:cubicBezTo>
                    <a:pt x="0" y="12"/>
                    <a:pt x="13" y="0"/>
                    <a:pt x="29" y="0"/>
                  </a:cubicBezTo>
                  <a:cubicBezTo>
                    <a:pt x="45" y="0"/>
                    <a:pt x="59" y="12"/>
                    <a:pt x="59" y="26"/>
                  </a:cubicBezTo>
                  <a:cubicBezTo>
                    <a:pt x="59" y="38"/>
                    <a:pt x="39" y="77"/>
                    <a:pt x="34" y="85"/>
                  </a:cubicBezTo>
                  <a:lnTo>
                    <a:pt x="29" y="95"/>
                  </a:lnTo>
                  <a:close/>
                  <a:moveTo>
                    <a:pt x="29" y="12"/>
                  </a:moveTo>
                  <a:cubicBezTo>
                    <a:pt x="19" y="12"/>
                    <a:pt x="12" y="18"/>
                    <a:pt x="12" y="26"/>
                  </a:cubicBezTo>
                  <a:cubicBezTo>
                    <a:pt x="12" y="31"/>
                    <a:pt x="20" y="50"/>
                    <a:pt x="29" y="69"/>
                  </a:cubicBezTo>
                  <a:cubicBezTo>
                    <a:pt x="38" y="50"/>
                    <a:pt x="47" y="31"/>
                    <a:pt x="47" y="26"/>
                  </a:cubicBezTo>
                  <a:cubicBezTo>
                    <a:pt x="47" y="18"/>
                    <a:pt x="39" y="12"/>
                    <a:pt x="29"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grpSp>
      <p:sp>
        <p:nvSpPr>
          <p:cNvPr id="42" name="Freeform 26">
            <a:extLst>
              <a:ext uri="{FF2B5EF4-FFF2-40B4-BE49-F238E27FC236}">
                <a16:creationId xmlns:a16="http://schemas.microsoft.com/office/drawing/2014/main" id="{987212F2-A29D-41C7-9E54-B9DB4401DBDE}"/>
              </a:ext>
            </a:extLst>
          </p:cNvPr>
          <p:cNvSpPr>
            <a:spLocks noEditPoints="1"/>
          </p:cNvSpPr>
          <p:nvPr/>
        </p:nvSpPr>
        <p:spPr bwMode="auto">
          <a:xfrm rot="2700000">
            <a:off x="277318" y="4097743"/>
            <a:ext cx="187130" cy="344630"/>
          </a:xfrm>
          <a:custGeom>
            <a:avLst/>
            <a:gdLst>
              <a:gd name="T0" fmla="*/ 482 w 579"/>
              <a:gd name="T1" fmla="*/ 367 h 1073"/>
              <a:gd name="T2" fmla="*/ 482 w 579"/>
              <a:gd name="T3" fmla="*/ 148 h 1073"/>
              <a:gd name="T4" fmla="*/ 525 w 579"/>
              <a:gd name="T5" fmla="*/ 79 h 1073"/>
              <a:gd name="T6" fmla="*/ 447 w 579"/>
              <a:gd name="T7" fmla="*/ 0 h 1073"/>
              <a:gd name="T8" fmla="*/ 132 w 579"/>
              <a:gd name="T9" fmla="*/ 0 h 1073"/>
              <a:gd name="T10" fmla="*/ 54 w 579"/>
              <a:gd name="T11" fmla="*/ 79 h 1073"/>
              <a:gd name="T12" fmla="*/ 96 w 579"/>
              <a:gd name="T13" fmla="*/ 148 h 1073"/>
              <a:gd name="T14" fmla="*/ 96 w 579"/>
              <a:gd name="T15" fmla="*/ 367 h 1073"/>
              <a:gd name="T16" fmla="*/ 0 w 579"/>
              <a:gd name="T17" fmla="*/ 583 h 1073"/>
              <a:gd name="T18" fmla="*/ 0 w 579"/>
              <a:gd name="T19" fmla="*/ 612 h 1073"/>
              <a:gd name="T20" fmla="*/ 224 w 579"/>
              <a:gd name="T21" fmla="*/ 612 h 1073"/>
              <a:gd name="T22" fmla="*/ 224 w 579"/>
              <a:gd name="T23" fmla="*/ 923 h 1073"/>
              <a:gd name="T24" fmla="*/ 289 w 579"/>
              <a:gd name="T25" fmla="*/ 1073 h 1073"/>
              <a:gd name="T26" fmla="*/ 355 w 579"/>
              <a:gd name="T27" fmla="*/ 923 h 1073"/>
              <a:gd name="T28" fmla="*/ 355 w 579"/>
              <a:gd name="T29" fmla="*/ 612 h 1073"/>
              <a:gd name="T30" fmla="*/ 579 w 579"/>
              <a:gd name="T31" fmla="*/ 612 h 1073"/>
              <a:gd name="T32" fmla="*/ 579 w 579"/>
              <a:gd name="T33" fmla="*/ 583 h 1073"/>
              <a:gd name="T34" fmla="*/ 482 w 579"/>
              <a:gd name="T35" fmla="*/ 367 h 1073"/>
              <a:gd name="T36" fmla="*/ 132 w 579"/>
              <a:gd name="T37" fmla="*/ 58 h 1073"/>
              <a:gd name="T38" fmla="*/ 447 w 579"/>
              <a:gd name="T39" fmla="*/ 58 h 1073"/>
              <a:gd name="T40" fmla="*/ 467 w 579"/>
              <a:gd name="T41" fmla="*/ 79 h 1073"/>
              <a:gd name="T42" fmla="*/ 449 w 579"/>
              <a:gd name="T43" fmla="*/ 99 h 1073"/>
              <a:gd name="T44" fmla="*/ 436 w 579"/>
              <a:gd name="T45" fmla="*/ 101 h 1073"/>
              <a:gd name="T46" fmla="*/ 143 w 579"/>
              <a:gd name="T47" fmla="*/ 101 h 1073"/>
              <a:gd name="T48" fmla="*/ 129 w 579"/>
              <a:gd name="T49" fmla="*/ 99 h 1073"/>
              <a:gd name="T50" fmla="*/ 111 w 579"/>
              <a:gd name="T51" fmla="*/ 79 h 1073"/>
              <a:gd name="T52" fmla="*/ 132 w 579"/>
              <a:gd name="T53" fmla="*/ 58 h 1073"/>
              <a:gd name="T54" fmla="*/ 424 w 579"/>
              <a:gd name="T55" fmla="*/ 370 h 1073"/>
              <a:gd name="T56" fmla="*/ 154 w 579"/>
              <a:gd name="T57" fmla="*/ 370 h 1073"/>
              <a:gd name="T58" fmla="*/ 154 w 579"/>
              <a:gd name="T59" fmla="*/ 130 h 1073"/>
              <a:gd name="T60" fmla="*/ 424 w 579"/>
              <a:gd name="T61" fmla="*/ 130 h 1073"/>
              <a:gd name="T62" fmla="*/ 424 w 579"/>
              <a:gd name="T63" fmla="*/ 370 h 1073"/>
              <a:gd name="T64" fmla="*/ 297 w 579"/>
              <a:gd name="T65" fmla="*/ 911 h 1073"/>
              <a:gd name="T66" fmla="*/ 289 w 579"/>
              <a:gd name="T67" fmla="*/ 928 h 1073"/>
              <a:gd name="T68" fmla="*/ 282 w 579"/>
              <a:gd name="T69" fmla="*/ 911 h 1073"/>
              <a:gd name="T70" fmla="*/ 282 w 579"/>
              <a:gd name="T71" fmla="*/ 612 h 1073"/>
              <a:gd name="T72" fmla="*/ 297 w 579"/>
              <a:gd name="T73" fmla="*/ 612 h 1073"/>
              <a:gd name="T74" fmla="*/ 297 w 579"/>
              <a:gd name="T75" fmla="*/ 911 h 1073"/>
              <a:gd name="T76" fmla="*/ 355 w 579"/>
              <a:gd name="T77" fmla="*/ 554 h 1073"/>
              <a:gd name="T78" fmla="*/ 224 w 579"/>
              <a:gd name="T79" fmla="*/ 554 h 1073"/>
              <a:gd name="T80" fmla="*/ 59 w 579"/>
              <a:gd name="T81" fmla="*/ 554 h 1073"/>
              <a:gd name="T82" fmla="*/ 144 w 579"/>
              <a:gd name="T83" fmla="*/ 403 h 1073"/>
              <a:gd name="T84" fmla="*/ 149 w 579"/>
              <a:gd name="T85" fmla="*/ 399 h 1073"/>
              <a:gd name="T86" fmla="*/ 430 w 579"/>
              <a:gd name="T87" fmla="*/ 399 h 1073"/>
              <a:gd name="T88" fmla="*/ 435 w 579"/>
              <a:gd name="T89" fmla="*/ 403 h 1073"/>
              <a:gd name="T90" fmla="*/ 519 w 579"/>
              <a:gd name="T91" fmla="*/ 554 h 1073"/>
              <a:gd name="T92" fmla="*/ 355 w 579"/>
              <a:gd name="T93" fmla="*/ 554 h 1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79" h="1073">
                <a:moveTo>
                  <a:pt x="482" y="367"/>
                </a:moveTo>
                <a:cubicBezTo>
                  <a:pt x="482" y="148"/>
                  <a:pt x="482" y="148"/>
                  <a:pt x="482" y="148"/>
                </a:cubicBezTo>
                <a:cubicBezTo>
                  <a:pt x="508" y="135"/>
                  <a:pt x="525" y="109"/>
                  <a:pt x="525" y="79"/>
                </a:cubicBezTo>
                <a:cubicBezTo>
                  <a:pt x="525" y="35"/>
                  <a:pt x="490" y="0"/>
                  <a:pt x="447" y="0"/>
                </a:cubicBezTo>
                <a:cubicBezTo>
                  <a:pt x="132" y="0"/>
                  <a:pt x="132" y="0"/>
                  <a:pt x="132" y="0"/>
                </a:cubicBezTo>
                <a:cubicBezTo>
                  <a:pt x="89" y="0"/>
                  <a:pt x="54" y="35"/>
                  <a:pt x="54" y="79"/>
                </a:cubicBezTo>
                <a:cubicBezTo>
                  <a:pt x="54" y="109"/>
                  <a:pt x="71" y="135"/>
                  <a:pt x="96" y="148"/>
                </a:cubicBezTo>
                <a:cubicBezTo>
                  <a:pt x="96" y="367"/>
                  <a:pt x="96" y="367"/>
                  <a:pt x="96" y="367"/>
                </a:cubicBezTo>
                <a:cubicBezTo>
                  <a:pt x="35" y="422"/>
                  <a:pt x="0" y="500"/>
                  <a:pt x="0" y="583"/>
                </a:cubicBezTo>
                <a:cubicBezTo>
                  <a:pt x="0" y="612"/>
                  <a:pt x="0" y="612"/>
                  <a:pt x="0" y="612"/>
                </a:cubicBezTo>
                <a:cubicBezTo>
                  <a:pt x="224" y="612"/>
                  <a:pt x="224" y="612"/>
                  <a:pt x="224" y="612"/>
                </a:cubicBezTo>
                <a:cubicBezTo>
                  <a:pt x="224" y="923"/>
                  <a:pt x="224" y="923"/>
                  <a:pt x="224" y="923"/>
                </a:cubicBezTo>
                <a:cubicBezTo>
                  <a:pt x="289" y="1073"/>
                  <a:pt x="289" y="1073"/>
                  <a:pt x="289" y="1073"/>
                </a:cubicBezTo>
                <a:cubicBezTo>
                  <a:pt x="355" y="923"/>
                  <a:pt x="355" y="923"/>
                  <a:pt x="355" y="923"/>
                </a:cubicBezTo>
                <a:cubicBezTo>
                  <a:pt x="355" y="612"/>
                  <a:pt x="355" y="612"/>
                  <a:pt x="355" y="612"/>
                </a:cubicBezTo>
                <a:cubicBezTo>
                  <a:pt x="579" y="612"/>
                  <a:pt x="579" y="612"/>
                  <a:pt x="579" y="612"/>
                </a:cubicBezTo>
                <a:cubicBezTo>
                  <a:pt x="579" y="583"/>
                  <a:pt x="579" y="583"/>
                  <a:pt x="579" y="583"/>
                </a:cubicBezTo>
                <a:cubicBezTo>
                  <a:pt x="579" y="500"/>
                  <a:pt x="544" y="422"/>
                  <a:pt x="482" y="367"/>
                </a:cubicBezTo>
                <a:close/>
                <a:moveTo>
                  <a:pt x="132" y="58"/>
                </a:moveTo>
                <a:cubicBezTo>
                  <a:pt x="447" y="58"/>
                  <a:pt x="447" y="58"/>
                  <a:pt x="447" y="58"/>
                </a:cubicBezTo>
                <a:cubicBezTo>
                  <a:pt x="458" y="58"/>
                  <a:pt x="467" y="67"/>
                  <a:pt x="467" y="79"/>
                </a:cubicBezTo>
                <a:cubicBezTo>
                  <a:pt x="467" y="89"/>
                  <a:pt x="459" y="97"/>
                  <a:pt x="449" y="99"/>
                </a:cubicBezTo>
                <a:cubicBezTo>
                  <a:pt x="436" y="101"/>
                  <a:pt x="436" y="101"/>
                  <a:pt x="436" y="101"/>
                </a:cubicBezTo>
                <a:cubicBezTo>
                  <a:pt x="143" y="101"/>
                  <a:pt x="143" y="101"/>
                  <a:pt x="143" y="101"/>
                </a:cubicBezTo>
                <a:cubicBezTo>
                  <a:pt x="129" y="99"/>
                  <a:pt x="129" y="99"/>
                  <a:pt x="129" y="99"/>
                </a:cubicBezTo>
                <a:cubicBezTo>
                  <a:pt x="119" y="97"/>
                  <a:pt x="111" y="89"/>
                  <a:pt x="111" y="79"/>
                </a:cubicBezTo>
                <a:cubicBezTo>
                  <a:pt x="111" y="67"/>
                  <a:pt x="121" y="58"/>
                  <a:pt x="132" y="58"/>
                </a:cubicBezTo>
                <a:close/>
                <a:moveTo>
                  <a:pt x="424" y="370"/>
                </a:moveTo>
                <a:cubicBezTo>
                  <a:pt x="154" y="370"/>
                  <a:pt x="154" y="370"/>
                  <a:pt x="154" y="370"/>
                </a:cubicBezTo>
                <a:cubicBezTo>
                  <a:pt x="154" y="130"/>
                  <a:pt x="154" y="130"/>
                  <a:pt x="154" y="130"/>
                </a:cubicBezTo>
                <a:cubicBezTo>
                  <a:pt x="424" y="130"/>
                  <a:pt x="424" y="130"/>
                  <a:pt x="424" y="130"/>
                </a:cubicBezTo>
                <a:lnTo>
                  <a:pt x="424" y="370"/>
                </a:lnTo>
                <a:close/>
                <a:moveTo>
                  <a:pt x="297" y="911"/>
                </a:moveTo>
                <a:cubicBezTo>
                  <a:pt x="289" y="928"/>
                  <a:pt x="289" y="928"/>
                  <a:pt x="289" y="928"/>
                </a:cubicBezTo>
                <a:cubicBezTo>
                  <a:pt x="282" y="911"/>
                  <a:pt x="282" y="911"/>
                  <a:pt x="282" y="911"/>
                </a:cubicBezTo>
                <a:cubicBezTo>
                  <a:pt x="282" y="612"/>
                  <a:pt x="282" y="612"/>
                  <a:pt x="282" y="612"/>
                </a:cubicBezTo>
                <a:cubicBezTo>
                  <a:pt x="297" y="612"/>
                  <a:pt x="297" y="612"/>
                  <a:pt x="297" y="612"/>
                </a:cubicBezTo>
                <a:lnTo>
                  <a:pt x="297" y="911"/>
                </a:lnTo>
                <a:close/>
                <a:moveTo>
                  <a:pt x="355" y="554"/>
                </a:moveTo>
                <a:cubicBezTo>
                  <a:pt x="224" y="554"/>
                  <a:pt x="224" y="554"/>
                  <a:pt x="224" y="554"/>
                </a:cubicBezTo>
                <a:cubicBezTo>
                  <a:pt x="59" y="554"/>
                  <a:pt x="59" y="554"/>
                  <a:pt x="59" y="554"/>
                </a:cubicBezTo>
                <a:cubicBezTo>
                  <a:pt x="67" y="495"/>
                  <a:pt x="97" y="441"/>
                  <a:pt x="144" y="403"/>
                </a:cubicBezTo>
                <a:cubicBezTo>
                  <a:pt x="149" y="399"/>
                  <a:pt x="149" y="399"/>
                  <a:pt x="149" y="399"/>
                </a:cubicBezTo>
                <a:cubicBezTo>
                  <a:pt x="430" y="399"/>
                  <a:pt x="430" y="399"/>
                  <a:pt x="430" y="399"/>
                </a:cubicBezTo>
                <a:cubicBezTo>
                  <a:pt x="435" y="403"/>
                  <a:pt x="435" y="403"/>
                  <a:pt x="435" y="403"/>
                </a:cubicBezTo>
                <a:cubicBezTo>
                  <a:pt x="482" y="441"/>
                  <a:pt x="512" y="495"/>
                  <a:pt x="519" y="554"/>
                </a:cubicBezTo>
                <a:lnTo>
                  <a:pt x="355" y="554"/>
                </a:lnTo>
                <a:close/>
              </a:path>
            </a:pathLst>
          </a:custGeom>
          <a:solidFill>
            <a:srgbClr val="7FBC41"/>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43" name="Dikdörtgen 42"/>
          <p:cNvSpPr/>
          <p:nvPr/>
        </p:nvSpPr>
        <p:spPr>
          <a:xfrm>
            <a:off x="4659053" y="2717285"/>
            <a:ext cx="4227927" cy="692497"/>
          </a:xfrm>
          <a:prstGeom prst="rect">
            <a:avLst/>
          </a:prstGeom>
        </p:spPr>
        <p:txBody>
          <a:bodyPr wrap="square">
            <a:spAutoFit/>
          </a:bodyPr>
          <a:lstStyle/>
          <a:p>
            <a:pPr marL="46990" algn="just">
              <a:spcBef>
                <a:spcPts val="75"/>
              </a:spcBef>
              <a:spcAft>
                <a:spcPts val="0"/>
              </a:spcAft>
            </a:pPr>
            <a:r>
              <a:rPr lang="tr-TR" b="1" dirty="0"/>
              <a:t>İki Fen Laboratuvarı, bir balon kort, bir müzik, bir resim atölyesi, 14 dönüm bahçe içinde bir basketbol bir futbol sahası vardır.</a:t>
            </a:r>
            <a:endParaRPr lang="tr-TR" sz="1200" b="1" dirty="0">
              <a:latin typeface="+mn-lt"/>
            </a:endParaRPr>
          </a:p>
        </p:txBody>
      </p:sp>
    </p:spTree>
    <p:custDataLst>
      <p:tags r:id="rId1"/>
    </p:custDataLst>
    <p:extLst>
      <p:ext uri="{BB962C8B-B14F-4D97-AF65-F5344CB8AC3E}">
        <p14:creationId xmlns:p14="http://schemas.microsoft.com/office/powerpoint/2010/main" val="1961091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par>
                                <p:cTn id="15" presetID="53" presetClass="entr" presetSubtype="16" fill="hold" nodeType="with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500" fill="hold"/>
                                        <p:tgtEl>
                                          <p:spTgt spid="25"/>
                                        </p:tgtEl>
                                        <p:attrNameLst>
                                          <p:attrName>ppt_w</p:attrName>
                                        </p:attrNameLst>
                                      </p:cBhvr>
                                      <p:tavLst>
                                        <p:tav tm="0">
                                          <p:val>
                                            <p:fltVal val="0"/>
                                          </p:val>
                                        </p:tav>
                                        <p:tav tm="100000">
                                          <p:val>
                                            <p:strVal val="#ppt_w"/>
                                          </p:val>
                                        </p:tav>
                                      </p:tavLst>
                                    </p:anim>
                                    <p:anim calcmode="lin" valueType="num">
                                      <p:cBhvr>
                                        <p:cTn id="18" dur="500" fill="hold"/>
                                        <p:tgtEl>
                                          <p:spTgt spid="25"/>
                                        </p:tgtEl>
                                        <p:attrNameLst>
                                          <p:attrName>ppt_h</p:attrName>
                                        </p:attrNameLst>
                                      </p:cBhvr>
                                      <p:tavLst>
                                        <p:tav tm="0">
                                          <p:val>
                                            <p:fltVal val="0"/>
                                          </p:val>
                                        </p:tav>
                                        <p:tav tm="100000">
                                          <p:val>
                                            <p:strVal val="#ppt_h"/>
                                          </p:val>
                                        </p:tav>
                                      </p:tavLst>
                                    </p:anim>
                                    <p:animEffect transition="in" filter="fade">
                                      <p:cBhvr>
                                        <p:cTn id="19" dur="500"/>
                                        <p:tgtEl>
                                          <p:spTgt spid="2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0"/>
                                        </p:tgtEl>
                                        <p:attrNameLst>
                                          <p:attrName>style.visibility</p:attrName>
                                        </p:attrNameLst>
                                      </p:cBhvr>
                                      <p:to>
                                        <p:strVal val="visible"/>
                                      </p:to>
                                    </p:set>
                                    <p:anim calcmode="lin" valueType="num">
                                      <p:cBhvr>
                                        <p:cTn id="22" dur="500" fill="hold"/>
                                        <p:tgtEl>
                                          <p:spTgt spid="30"/>
                                        </p:tgtEl>
                                        <p:attrNameLst>
                                          <p:attrName>ppt_w</p:attrName>
                                        </p:attrNameLst>
                                      </p:cBhvr>
                                      <p:tavLst>
                                        <p:tav tm="0">
                                          <p:val>
                                            <p:fltVal val="0"/>
                                          </p:val>
                                        </p:tav>
                                        <p:tav tm="100000">
                                          <p:val>
                                            <p:strVal val="#ppt_w"/>
                                          </p:val>
                                        </p:tav>
                                      </p:tavLst>
                                    </p:anim>
                                    <p:anim calcmode="lin" valueType="num">
                                      <p:cBhvr>
                                        <p:cTn id="23" dur="500" fill="hold"/>
                                        <p:tgtEl>
                                          <p:spTgt spid="30"/>
                                        </p:tgtEl>
                                        <p:attrNameLst>
                                          <p:attrName>ppt_h</p:attrName>
                                        </p:attrNameLst>
                                      </p:cBhvr>
                                      <p:tavLst>
                                        <p:tav tm="0">
                                          <p:val>
                                            <p:fltVal val="0"/>
                                          </p:val>
                                        </p:tav>
                                        <p:tav tm="100000">
                                          <p:val>
                                            <p:strVal val="#ppt_h"/>
                                          </p:val>
                                        </p:tav>
                                      </p:tavLst>
                                    </p:anim>
                                    <p:animEffect transition="in" filter="fade">
                                      <p:cBhvr>
                                        <p:cTn id="24" dur="500"/>
                                        <p:tgtEl>
                                          <p:spTgt spid="30"/>
                                        </p:tgtEl>
                                      </p:cBhvr>
                                    </p:animEffect>
                                  </p:childTnLst>
                                </p:cTn>
                              </p:par>
                              <p:par>
                                <p:cTn id="25" presetID="53" presetClass="entr" presetSubtype="16" fill="hold" nodeType="with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p:cTn id="27" dur="500" fill="hold"/>
                                        <p:tgtEl>
                                          <p:spTgt spid="31"/>
                                        </p:tgtEl>
                                        <p:attrNameLst>
                                          <p:attrName>ppt_w</p:attrName>
                                        </p:attrNameLst>
                                      </p:cBhvr>
                                      <p:tavLst>
                                        <p:tav tm="0">
                                          <p:val>
                                            <p:fltVal val="0"/>
                                          </p:val>
                                        </p:tav>
                                        <p:tav tm="100000">
                                          <p:val>
                                            <p:strVal val="#ppt_w"/>
                                          </p:val>
                                        </p:tav>
                                      </p:tavLst>
                                    </p:anim>
                                    <p:anim calcmode="lin" valueType="num">
                                      <p:cBhvr>
                                        <p:cTn id="28" dur="500" fill="hold"/>
                                        <p:tgtEl>
                                          <p:spTgt spid="31"/>
                                        </p:tgtEl>
                                        <p:attrNameLst>
                                          <p:attrName>ppt_h</p:attrName>
                                        </p:attrNameLst>
                                      </p:cBhvr>
                                      <p:tavLst>
                                        <p:tav tm="0">
                                          <p:val>
                                            <p:fltVal val="0"/>
                                          </p:val>
                                        </p:tav>
                                        <p:tav tm="100000">
                                          <p:val>
                                            <p:strVal val="#ppt_h"/>
                                          </p:val>
                                        </p:tav>
                                      </p:tavLst>
                                    </p:anim>
                                    <p:animEffect transition="in" filter="fade">
                                      <p:cBhvr>
                                        <p:cTn id="29" dur="500"/>
                                        <p:tgtEl>
                                          <p:spTgt spid="31"/>
                                        </p:tgtEl>
                                      </p:cBhvr>
                                    </p:animEffect>
                                  </p:childTnLst>
                                </p:cTn>
                              </p:par>
                              <p:par>
                                <p:cTn id="30" presetID="53" presetClass="entr" presetSubtype="16" fill="hold" nodeType="withEffect">
                                  <p:stCondLst>
                                    <p:cond delay="0"/>
                                  </p:stCondLst>
                                  <p:childTnLst>
                                    <p:set>
                                      <p:cBhvr>
                                        <p:cTn id="31" dur="1" fill="hold">
                                          <p:stCondLst>
                                            <p:cond delay="0"/>
                                          </p:stCondLst>
                                        </p:cTn>
                                        <p:tgtEl>
                                          <p:spTgt spid="38"/>
                                        </p:tgtEl>
                                        <p:attrNameLst>
                                          <p:attrName>style.visibility</p:attrName>
                                        </p:attrNameLst>
                                      </p:cBhvr>
                                      <p:to>
                                        <p:strVal val="visible"/>
                                      </p:to>
                                    </p:set>
                                    <p:anim calcmode="lin" valueType="num">
                                      <p:cBhvr>
                                        <p:cTn id="32" dur="500" fill="hold"/>
                                        <p:tgtEl>
                                          <p:spTgt spid="38"/>
                                        </p:tgtEl>
                                        <p:attrNameLst>
                                          <p:attrName>ppt_w</p:attrName>
                                        </p:attrNameLst>
                                      </p:cBhvr>
                                      <p:tavLst>
                                        <p:tav tm="0">
                                          <p:val>
                                            <p:fltVal val="0"/>
                                          </p:val>
                                        </p:tav>
                                        <p:tav tm="100000">
                                          <p:val>
                                            <p:strVal val="#ppt_w"/>
                                          </p:val>
                                        </p:tav>
                                      </p:tavLst>
                                    </p:anim>
                                    <p:anim calcmode="lin" valueType="num">
                                      <p:cBhvr>
                                        <p:cTn id="33" dur="500" fill="hold"/>
                                        <p:tgtEl>
                                          <p:spTgt spid="38"/>
                                        </p:tgtEl>
                                        <p:attrNameLst>
                                          <p:attrName>ppt_h</p:attrName>
                                        </p:attrNameLst>
                                      </p:cBhvr>
                                      <p:tavLst>
                                        <p:tav tm="0">
                                          <p:val>
                                            <p:fltVal val="0"/>
                                          </p:val>
                                        </p:tav>
                                        <p:tav tm="100000">
                                          <p:val>
                                            <p:strVal val="#ppt_h"/>
                                          </p:val>
                                        </p:tav>
                                      </p:tavLst>
                                    </p:anim>
                                    <p:animEffect transition="in" filter="fade">
                                      <p:cBhvr>
                                        <p:cTn id="34" dur="500"/>
                                        <p:tgtEl>
                                          <p:spTgt spid="38"/>
                                        </p:tgtEl>
                                      </p:cBhvr>
                                    </p:animEffect>
                                  </p:childTnLst>
                                </p:cTn>
                              </p:par>
                            </p:childTnLst>
                          </p:cTn>
                        </p:par>
                        <p:par>
                          <p:cTn id="35" fill="hold">
                            <p:stCondLst>
                              <p:cond delay="500"/>
                            </p:stCondLst>
                            <p:childTnLst>
                              <p:par>
                                <p:cTn id="36" presetID="53" presetClass="entr" presetSubtype="16" fill="hold" grpId="0" nodeType="afterEffect">
                                  <p:stCondLst>
                                    <p:cond delay="0"/>
                                  </p:stCondLst>
                                  <p:childTnLst>
                                    <p:set>
                                      <p:cBhvr>
                                        <p:cTn id="37" dur="1" fill="hold">
                                          <p:stCondLst>
                                            <p:cond delay="0"/>
                                          </p:stCondLst>
                                        </p:cTn>
                                        <p:tgtEl>
                                          <p:spTgt spid="42"/>
                                        </p:tgtEl>
                                        <p:attrNameLst>
                                          <p:attrName>style.visibility</p:attrName>
                                        </p:attrNameLst>
                                      </p:cBhvr>
                                      <p:to>
                                        <p:strVal val="visible"/>
                                      </p:to>
                                    </p:set>
                                    <p:anim calcmode="lin" valueType="num">
                                      <p:cBhvr>
                                        <p:cTn id="38" dur="500" fill="hold"/>
                                        <p:tgtEl>
                                          <p:spTgt spid="42"/>
                                        </p:tgtEl>
                                        <p:attrNameLst>
                                          <p:attrName>ppt_w</p:attrName>
                                        </p:attrNameLst>
                                      </p:cBhvr>
                                      <p:tavLst>
                                        <p:tav tm="0">
                                          <p:val>
                                            <p:fltVal val="0"/>
                                          </p:val>
                                        </p:tav>
                                        <p:tav tm="100000">
                                          <p:val>
                                            <p:strVal val="#ppt_w"/>
                                          </p:val>
                                        </p:tav>
                                      </p:tavLst>
                                    </p:anim>
                                    <p:anim calcmode="lin" valueType="num">
                                      <p:cBhvr>
                                        <p:cTn id="39" dur="500" fill="hold"/>
                                        <p:tgtEl>
                                          <p:spTgt spid="42"/>
                                        </p:tgtEl>
                                        <p:attrNameLst>
                                          <p:attrName>ppt_h</p:attrName>
                                        </p:attrNameLst>
                                      </p:cBhvr>
                                      <p:tavLst>
                                        <p:tav tm="0">
                                          <p:val>
                                            <p:fltVal val="0"/>
                                          </p:val>
                                        </p:tav>
                                        <p:tav tm="100000">
                                          <p:val>
                                            <p:strVal val="#ppt_h"/>
                                          </p:val>
                                        </p:tav>
                                      </p:tavLst>
                                    </p:anim>
                                    <p:animEffect transition="in" filter="fade">
                                      <p:cBhvr>
                                        <p:cTn id="4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30" grpId="0" animBg="1"/>
      <p:bldP spid="4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4">
            <a:extLst>
              <a:ext uri="{FF2B5EF4-FFF2-40B4-BE49-F238E27FC236}">
                <a16:creationId xmlns:a16="http://schemas.microsoft.com/office/drawing/2014/main" id="{858277C3-538C-4293-951D-8091507BA0BB}"/>
              </a:ext>
            </a:extLst>
          </p:cNvPr>
          <p:cNvGrpSpPr/>
          <p:nvPr/>
        </p:nvGrpSpPr>
        <p:grpSpPr>
          <a:xfrm>
            <a:off x="6758094" y="1219284"/>
            <a:ext cx="1088265" cy="2103980"/>
            <a:chOff x="9010792" y="2176429"/>
            <a:chExt cx="1451020" cy="2805307"/>
          </a:xfrm>
        </p:grpSpPr>
        <p:sp>
          <p:nvSpPr>
            <p:cNvPr id="4" name="Freeform 27">
              <a:extLst>
                <a:ext uri="{FF2B5EF4-FFF2-40B4-BE49-F238E27FC236}">
                  <a16:creationId xmlns:a16="http://schemas.microsoft.com/office/drawing/2014/main" id="{809AC402-46FE-4987-806B-BFD411B124C1}"/>
                </a:ext>
              </a:extLst>
            </p:cNvPr>
            <p:cNvSpPr>
              <a:spLocks/>
            </p:cNvSpPr>
            <p:nvPr/>
          </p:nvSpPr>
          <p:spPr bwMode="auto">
            <a:xfrm>
              <a:off x="9010792" y="2388037"/>
              <a:ext cx="1451020" cy="2593699"/>
            </a:xfrm>
            <a:custGeom>
              <a:avLst/>
              <a:gdLst>
                <a:gd name="T0" fmla="*/ 365 w 720"/>
                <a:gd name="T1" fmla="*/ 0 h 1287"/>
                <a:gd name="T2" fmla="*/ 358 w 720"/>
                <a:gd name="T3" fmla="*/ 0 h 1287"/>
                <a:gd name="T4" fmla="*/ 0 w 720"/>
                <a:gd name="T5" fmla="*/ 0 h 1287"/>
                <a:gd name="T6" fmla="*/ 0 w 720"/>
                <a:gd name="T7" fmla="*/ 1287 h 1287"/>
                <a:gd name="T8" fmla="*/ 358 w 720"/>
                <a:gd name="T9" fmla="*/ 1287 h 1287"/>
                <a:gd name="T10" fmla="*/ 365 w 720"/>
                <a:gd name="T11" fmla="*/ 1287 h 1287"/>
                <a:gd name="T12" fmla="*/ 720 w 720"/>
                <a:gd name="T13" fmla="*/ 1287 h 1287"/>
                <a:gd name="T14" fmla="*/ 720 w 720"/>
                <a:gd name="T15" fmla="*/ 0 h 1287"/>
                <a:gd name="T16" fmla="*/ 365 w 720"/>
                <a:gd name="T17" fmla="*/ 0 h 1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0" h="1287">
                  <a:moveTo>
                    <a:pt x="365" y="0"/>
                  </a:moveTo>
                  <a:lnTo>
                    <a:pt x="358" y="0"/>
                  </a:lnTo>
                  <a:lnTo>
                    <a:pt x="0" y="0"/>
                  </a:lnTo>
                  <a:lnTo>
                    <a:pt x="0" y="1287"/>
                  </a:lnTo>
                  <a:lnTo>
                    <a:pt x="358" y="1287"/>
                  </a:lnTo>
                  <a:lnTo>
                    <a:pt x="365" y="1287"/>
                  </a:lnTo>
                  <a:lnTo>
                    <a:pt x="720" y="1287"/>
                  </a:lnTo>
                  <a:lnTo>
                    <a:pt x="720" y="0"/>
                  </a:lnTo>
                  <a:lnTo>
                    <a:pt x="365" y="0"/>
                  </a:lnTo>
                  <a:close/>
                </a:path>
              </a:pathLst>
            </a:custGeom>
            <a:gradFill flip="none" rotWithShape="1">
              <a:gsLst>
                <a:gs pos="0">
                  <a:sysClr val="window" lastClr="FFFFFF">
                    <a:lumMod val="95000"/>
                  </a:sysClr>
                </a:gs>
                <a:gs pos="57000">
                  <a:sysClr val="window" lastClr="FFFFFF">
                    <a:lumMod val="85000"/>
                  </a:sysClr>
                </a:gs>
                <a:gs pos="100000">
                  <a:sysClr val="window" lastClr="FFFFFF">
                    <a:lumMod val="75000"/>
                  </a:sysClr>
                </a:gs>
              </a:gsLst>
              <a:lin ang="0" scaled="1"/>
              <a:tileRect/>
            </a:gra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5" name="Rectangle 29">
              <a:extLst>
                <a:ext uri="{FF2B5EF4-FFF2-40B4-BE49-F238E27FC236}">
                  <a16:creationId xmlns:a16="http://schemas.microsoft.com/office/drawing/2014/main" id="{DD817425-AD45-4911-9A2E-B0C6A3D311E1}"/>
                </a:ext>
              </a:extLst>
            </p:cNvPr>
            <p:cNvSpPr>
              <a:spLocks noChangeArrowheads="1"/>
            </p:cNvSpPr>
            <p:nvPr/>
          </p:nvSpPr>
          <p:spPr bwMode="auto">
            <a:xfrm>
              <a:off x="9458190" y="2176429"/>
              <a:ext cx="562271" cy="211608"/>
            </a:xfrm>
            <a:prstGeom prst="rect">
              <a:avLst/>
            </a:prstGeom>
            <a:gradFill flip="none" rotWithShape="1">
              <a:gsLst>
                <a:gs pos="0">
                  <a:sysClr val="window" lastClr="FFFFFF">
                    <a:lumMod val="95000"/>
                  </a:sysClr>
                </a:gs>
                <a:gs pos="29000">
                  <a:sysClr val="window" lastClr="FFFFFF">
                    <a:lumMod val="85000"/>
                  </a:sysClr>
                </a:gs>
                <a:gs pos="77000">
                  <a:sysClr val="window" lastClr="FFFFFF">
                    <a:lumMod val="75000"/>
                  </a:sysClr>
                </a:gs>
                <a:gs pos="55000">
                  <a:sysClr val="window" lastClr="FFFFFF">
                    <a:lumMod val="75000"/>
                  </a:sysClr>
                </a:gs>
                <a:gs pos="100000">
                  <a:sysClr val="window" lastClr="FFFFFF">
                    <a:lumMod val="50000"/>
                  </a:sysClr>
                </a:gs>
              </a:gsLst>
              <a:path path="circle">
                <a:fillToRect t="100000" r="100000"/>
              </a:path>
              <a:tileRect l="-100000" b="-100000"/>
            </a:gra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6" name="Rectangle 30">
              <a:extLst>
                <a:ext uri="{FF2B5EF4-FFF2-40B4-BE49-F238E27FC236}">
                  <a16:creationId xmlns:a16="http://schemas.microsoft.com/office/drawing/2014/main" id="{A2A27A51-9E08-46E7-BDAD-801786E1216E}"/>
                </a:ext>
              </a:extLst>
            </p:cNvPr>
            <p:cNvSpPr>
              <a:spLocks noChangeArrowheads="1"/>
            </p:cNvSpPr>
            <p:nvPr/>
          </p:nvSpPr>
          <p:spPr bwMode="auto">
            <a:xfrm>
              <a:off x="9010792" y="2388037"/>
              <a:ext cx="1451020" cy="219669"/>
            </a:xfrm>
            <a:prstGeom prst="rect">
              <a:avLst/>
            </a:prstGeom>
            <a:gradFill flip="none" rotWithShape="1">
              <a:gsLst>
                <a:gs pos="0">
                  <a:sysClr val="window" lastClr="FFFFFF">
                    <a:lumMod val="95000"/>
                  </a:sysClr>
                </a:gs>
                <a:gs pos="29000">
                  <a:sysClr val="window" lastClr="FFFFFF">
                    <a:lumMod val="85000"/>
                  </a:sysClr>
                </a:gs>
                <a:gs pos="77000">
                  <a:sysClr val="window" lastClr="FFFFFF">
                    <a:lumMod val="75000"/>
                  </a:sysClr>
                </a:gs>
                <a:gs pos="55000">
                  <a:sysClr val="window" lastClr="FFFFFF">
                    <a:lumMod val="75000"/>
                  </a:sysClr>
                </a:gs>
                <a:gs pos="100000">
                  <a:sysClr val="window" lastClr="FFFFFF">
                    <a:lumMod val="50000"/>
                  </a:sysClr>
                </a:gs>
              </a:gsLst>
              <a:path path="circle">
                <a:fillToRect l="50000" t="50000" r="50000" b="50000"/>
              </a:path>
              <a:tileRect/>
            </a:gra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7" name="Rectangle 31">
              <a:extLst>
                <a:ext uri="{FF2B5EF4-FFF2-40B4-BE49-F238E27FC236}">
                  <a16:creationId xmlns:a16="http://schemas.microsoft.com/office/drawing/2014/main" id="{10A068B8-5E25-454F-A0D7-19CF399A9F41}"/>
                </a:ext>
              </a:extLst>
            </p:cNvPr>
            <p:cNvSpPr>
              <a:spLocks noChangeArrowheads="1"/>
            </p:cNvSpPr>
            <p:nvPr/>
          </p:nvSpPr>
          <p:spPr bwMode="auto">
            <a:xfrm>
              <a:off x="9010792" y="4766098"/>
              <a:ext cx="1451020" cy="215638"/>
            </a:xfrm>
            <a:prstGeom prst="rect">
              <a:avLst/>
            </a:prstGeom>
            <a:gradFill flip="none" rotWithShape="1">
              <a:gsLst>
                <a:gs pos="0">
                  <a:sysClr val="window" lastClr="FFFFFF">
                    <a:lumMod val="95000"/>
                  </a:sysClr>
                </a:gs>
                <a:gs pos="29000">
                  <a:sysClr val="window" lastClr="FFFFFF">
                    <a:lumMod val="85000"/>
                  </a:sysClr>
                </a:gs>
                <a:gs pos="77000">
                  <a:sysClr val="window" lastClr="FFFFFF">
                    <a:lumMod val="75000"/>
                  </a:sysClr>
                </a:gs>
                <a:gs pos="55000">
                  <a:sysClr val="window" lastClr="FFFFFF">
                    <a:lumMod val="75000"/>
                  </a:sysClr>
                </a:gs>
                <a:gs pos="100000">
                  <a:sysClr val="window" lastClr="FFFFFF">
                    <a:lumMod val="50000"/>
                  </a:sysClr>
                </a:gs>
              </a:gsLst>
              <a:path path="circle">
                <a:fillToRect l="50000" t="50000" r="50000" b="50000"/>
              </a:path>
              <a:tileRect/>
            </a:gra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grpSp>
      <p:grpSp>
        <p:nvGrpSpPr>
          <p:cNvPr id="8" name="Group 3">
            <a:extLst>
              <a:ext uri="{FF2B5EF4-FFF2-40B4-BE49-F238E27FC236}">
                <a16:creationId xmlns:a16="http://schemas.microsoft.com/office/drawing/2014/main" id="{455A9FB6-CC7F-41A7-9B8E-B1D70B7B8B5D}"/>
              </a:ext>
            </a:extLst>
          </p:cNvPr>
          <p:cNvGrpSpPr/>
          <p:nvPr/>
        </p:nvGrpSpPr>
        <p:grpSpPr>
          <a:xfrm>
            <a:off x="4035065" y="1219284"/>
            <a:ext cx="1088265" cy="2103980"/>
            <a:chOff x="5380086" y="2176429"/>
            <a:chExt cx="1451020" cy="2805307"/>
          </a:xfrm>
        </p:grpSpPr>
        <p:sp>
          <p:nvSpPr>
            <p:cNvPr id="9" name="Freeform 27">
              <a:extLst>
                <a:ext uri="{FF2B5EF4-FFF2-40B4-BE49-F238E27FC236}">
                  <a16:creationId xmlns:a16="http://schemas.microsoft.com/office/drawing/2014/main" id="{56C2A5D2-B4A1-4E8A-855A-B4657E4818D4}"/>
                </a:ext>
              </a:extLst>
            </p:cNvPr>
            <p:cNvSpPr>
              <a:spLocks/>
            </p:cNvSpPr>
            <p:nvPr/>
          </p:nvSpPr>
          <p:spPr bwMode="auto">
            <a:xfrm>
              <a:off x="5380086" y="2388037"/>
              <a:ext cx="1451020" cy="2593699"/>
            </a:xfrm>
            <a:custGeom>
              <a:avLst/>
              <a:gdLst>
                <a:gd name="T0" fmla="*/ 365 w 720"/>
                <a:gd name="T1" fmla="*/ 0 h 1287"/>
                <a:gd name="T2" fmla="*/ 358 w 720"/>
                <a:gd name="T3" fmla="*/ 0 h 1287"/>
                <a:gd name="T4" fmla="*/ 0 w 720"/>
                <a:gd name="T5" fmla="*/ 0 h 1287"/>
                <a:gd name="T6" fmla="*/ 0 w 720"/>
                <a:gd name="T7" fmla="*/ 1287 h 1287"/>
                <a:gd name="T8" fmla="*/ 358 w 720"/>
                <a:gd name="T9" fmla="*/ 1287 h 1287"/>
                <a:gd name="T10" fmla="*/ 365 w 720"/>
                <a:gd name="T11" fmla="*/ 1287 h 1287"/>
                <a:gd name="T12" fmla="*/ 720 w 720"/>
                <a:gd name="T13" fmla="*/ 1287 h 1287"/>
                <a:gd name="T14" fmla="*/ 720 w 720"/>
                <a:gd name="T15" fmla="*/ 0 h 1287"/>
                <a:gd name="T16" fmla="*/ 365 w 720"/>
                <a:gd name="T17" fmla="*/ 0 h 1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0" h="1287">
                  <a:moveTo>
                    <a:pt x="365" y="0"/>
                  </a:moveTo>
                  <a:lnTo>
                    <a:pt x="358" y="0"/>
                  </a:lnTo>
                  <a:lnTo>
                    <a:pt x="0" y="0"/>
                  </a:lnTo>
                  <a:lnTo>
                    <a:pt x="0" y="1287"/>
                  </a:lnTo>
                  <a:lnTo>
                    <a:pt x="358" y="1287"/>
                  </a:lnTo>
                  <a:lnTo>
                    <a:pt x="365" y="1287"/>
                  </a:lnTo>
                  <a:lnTo>
                    <a:pt x="720" y="1287"/>
                  </a:lnTo>
                  <a:lnTo>
                    <a:pt x="720" y="0"/>
                  </a:lnTo>
                  <a:lnTo>
                    <a:pt x="365" y="0"/>
                  </a:lnTo>
                  <a:close/>
                </a:path>
              </a:pathLst>
            </a:custGeom>
            <a:gradFill flip="none" rotWithShape="1">
              <a:gsLst>
                <a:gs pos="0">
                  <a:sysClr val="window" lastClr="FFFFFF">
                    <a:lumMod val="95000"/>
                  </a:sysClr>
                </a:gs>
                <a:gs pos="57000">
                  <a:sysClr val="window" lastClr="FFFFFF">
                    <a:lumMod val="85000"/>
                  </a:sysClr>
                </a:gs>
                <a:gs pos="100000">
                  <a:sysClr val="window" lastClr="FFFFFF">
                    <a:lumMod val="75000"/>
                  </a:sysClr>
                </a:gs>
              </a:gsLst>
              <a:lin ang="0" scaled="1"/>
              <a:tileRect/>
            </a:gra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10" name="Rectangle 29">
              <a:extLst>
                <a:ext uri="{FF2B5EF4-FFF2-40B4-BE49-F238E27FC236}">
                  <a16:creationId xmlns:a16="http://schemas.microsoft.com/office/drawing/2014/main" id="{637529BC-28CB-40FC-9B3B-2DE39F6F5363}"/>
                </a:ext>
              </a:extLst>
            </p:cNvPr>
            <p:cNvSpPr>
              <a:spLocks noChangeArrowheads="1"/>
            </p:cNvSpPr>
            <p:nvPr/>
          </p:nvSpPr>
          <p:spPr bwMode="auto">
            <a:xfrm>
              <a:off x="5827484" y="2176429"/>
              <a:ext cx="562271" cy="211608"/>
            </a:xfrm>
            <a:prstGeom prst="rect">
              <a:avLst/>
            </a:prstGeom>
            <a:gradFill flip="none" rotWithShape="1">
              <a:gsLst>
                <a:gs pos="0">
                  <a:sysClr val="window" lastClr="FFFFFF">
                    <a:lumMod val="95000"/>
                  </a:sysClr>
                </a:gs>
                <a:gs pos="29000">
                  <a:sysClr val="window" lastClr="FFFFFF">
                    <a:lumMod val="85000"/>
                  </a:sysClr>
                </a:gs>
                <a:gs pos="77000">
                  <a:sysClr val="window" lastClr="FFFFFF">
                    <a:lumMod val="75000"/>
                  </a:sysClr>
                </a:gs>
                <a:gs pos="55000">
                  <a:sysClr val="window" lastClr="FFFFFF">
                    <a:lumMod val="75000"/>
                  </a:sysClr>
                </a:gs>
                <a:gs pos="100000">
                  <a:sysClr val="window" lastClr="FFFFFF">
                    <a:lumMod val="50000"/>
                  </a:sysClr>
                </a:gs>
              </a:gsLst>
              <a:path path="circle">
                <a:fillToRect t="100000" r="100000"/>
              </a:path>
              <a:tileRect l="-100000" b="-100000"/>
            </a:gra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11" name="Rectangle 30">
              <a:extLst>
                <a:ext uri="{FF2B5EF4-FFF2-40B4-BE49-F238E27FC236}">
                  <a16:creationId xmlns:a16="http://schemas.microsoft.com/office/drawing/2014/main" id="{68364F48-D553-4311-BDDE-7B2B470C13E4}"/>
                </a:ext>
              </a:extLst>
            </p:cNvPr>
            <p:cNvSpPr>
              <a:spLocks noChangeArrowheads="1"/>
            </p:cNvSpPr>
            <p:nvPr/>
          </p:nvSpPr>
          <p:spPr bwMode="auto">
            <a:xfrm>
              <a:off x="5380086" y="2388037"/>
              <a:ext cx="1451020" cy="219669"/>
            </a:xfrm>
            <a:prstGeom prst="rect">
              <a:avLst/>
            </a:prstGeom>
            <a:gradFill flip="none" rotWithShape="1">
              <a:gsLst>
                <a:gs pos="0">
                  <a:sysClr val="window" lastClr="FFFFFF">
                    <a:lumMod val="95000"/>
                  </a:sysClr>
                </a:gs>
                <a:gs pos="29000">
                  <a:sysClr val="window" lastClr="FFFFFF">
                    <a:lumMod val="85000"/>
                  </a:sysClr>
                </a:gs>
                <a:gs pos="77000">
                  <a:sysClr val="window" lastClr="FFFFFF">
                    <a:lumMod val="75000"/>
                  </a:sysClr>
                </a:gs>
                <a:gs pos="55000">
                  <a:sysClr val="window" lastClr="FFFFFF">
                    <a:lumMod val="75000"/>
                  </a:sysClr>
                </a:gs>
                <a:gs pos="100000">
                  <a:sysClr val="window" lastClr="FFFFFF">
                    <a:lumMod val="50000"/>
                  </a:sysClr>
                </a:gs>
              </a:gsLst>
              <a:path path="circle">
                <a:fillToRect l="50000" t="50000" r="50000" b="50000"/>
              </a:path>
              <a:tileRect/>
            </a:gra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12" name="Rectangle 31">
              <a:extLst>
                <a:ext uri="{FF2B5EF4-FFF2-40B4-BE49-F238E27FC236}">
                  <a16:creationId xmlns:a16="http://schemas.microsoft.com/office/drawing/2014/main" id="{0CCF927F-DA59-457D-B6BE-98ADFBC7101D}"/>
                </a:ext>
              </a:extLst>
            </p:cNvPr>
            <p:cNvSpPr>
              <a:spLocks noChangeArrowheads="1"/>
            </p:cNvSpPr>
            <p:nvPr/>
          </p:nvSpPr>
          <p:spPr bwMode="auto">
            <a:xfrm>
              <a:off x="5380086" y="4766098"/>
              <a:ext cx="1451020" cy="215638"/>
            </a:xfrm>
            <a:prstGeom prst="rect">
              <a:avLst/>
            </a:prstGeom>
            <a:gradFill flip="none" rotWithShape="1">
              <a:gsLst>
                <a:gs pos="0">
                  <a:sysClr val="window" lastClr="FFFFFF">
                    <a:lumMod val="95000"/>
                  </a:sysClr>
                </a:gs>
                <a:gs pos="29000">
                  <a:sysClr val="window" lastClr="FFFFFF">
                    <a:lumMod val="85000"/>
                  </a:sysClr>
                </a:gs>
                <a:gs pos="77000">
                  <a:sysClr val="window" lastClr="FFFFFF">
                    <a:lumMod val="75000"/>
                  </a:sysClr>
                </a:gs>
                <a:gs pos="55000">
                  <a:sysClr val="window" lastClr="FFFFFF">
                    <a:lumMod val="75000"/>
                  </a:sysClr>
                </a:gs>
                <a:gs pos="100000">
                  <a:sysClr val="window" lastClr="FFFFFF">
                    <a:lumMod val="50000"/>
                  </a:sysClr>
                </a:gs>
              </a:gsLst>
              <a:path path="circle">
                <a:fillToRect l="50000" t="50000" r="50000" b="50000"/>
              </a:path>
              <a:tileRect/>
            </a:gra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grpSp>
      <p:sp>
        <p:nvSpPr>
          <p:cNvPr id="18" name="Freeform 28">
            <a:extLst>
              <a:ext uri="{FF2B5EF4-FFF2-40B4-BE49-F238E27FC236}">
                <a16:creationId xmlns:a16="http://schemas.microsoft.com/office/drawing/2014/main" id="{371A5659-757E-42AE-B6FE-D118C7D49822}"/>
              </a:ext>
            </a:extLst>
          </p:cNvPr>
          <p:cNvSpPr>
            <a:spLocks/>
          </p:cNvSpPr>
          <p:nvPr/>
        </p:nvSpPr>
        <p:spPr bwMode="auto">
          <a:xfrm>
            <a:off x="6758094" y="2584882"/>
            <a:ext cx="1088265" cy="768725"/>
          </a:xfrm>
          <a:custGeom>
            <a:avLst/>
            <a:gdLst>
              <a:gd name="T0" fmla="*/ 365 w 720"/>
              <a:gd name="T1" fmla="*/ 0 h 976"/>
              <a:gd name="T2" fmla="*/ 358 w 720"/>
              <a:gd name="T3" fmla="*/ 0 h 976"/>
              <a:gd name="T4" fmla="*/ 0 w 720"/>
              <a:gd name="T5" fmla="*/ 0 h 976"/>
              <a:gd name="T6" fmla="*/ 0 w 720"/>
              <a:gd name="T7" fmla="*/ 976 h 976"/>
              <a:gd name="T8" fmla="*/ 358 w 720"/>
              <a:gd name="T9" fmla="*/ 976 h 976"/>
              <a:gd name="T10" fmla="*/ 365 w 720"/>
              <a:gd name="T11" fmla="*/ 976 h 976"/>
              <a:gd name="T12" fmla="*/ 720 w 720"/>
              <a:gd name="T13" fmla="*/ 976 h 976"/>
              <a:gd name="T14" fmla="*/ 720 w 720"/>
              <a:gd name="T15" fmla="*/ 0 h 976"/>
              <a:gd name="T16" fmla="*/ 365 w 720"/>
              <a:gd name="T17" fmla="*/ 0 h 9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0" h="976">
                <a:moveTo>
                  <a:pt x="365" y="0"/>
                </a:moveTo>
                <a:lnTo>
                  <a:pt x="358" y="0"/>
                </a:lnTo>
                <a:lnTo>
                  <a:pt x="0" y="0"/>
                </a:lnTo>
                <a:lnTo>
                  <a:pt x="0" y="976"/>
                </a:lnTo>
                <a:lnTo>
                  <a:pt x="358" y="976"/>
                </a:lnTo>
                <a:lnTo>
                  <a:pt x="365" y="976"/>
                </a:lnTo>
                <a:lnTo>
                  <a:pt x="720" y="976"/>
                </a:lnTo>
                <a:lnTo>
                  <a:pt x="720" y="0"/>
                </a:lnTo>
                <a:lnTo>
                  <a:pt x="365" y="0"/>
                </a:lnTo>
                <a:close/>
              </a:path>
            </a:pathLst>
          </a:custGeom>
          <a:gradFill flip="none" rotWithShape="1">
            <a:gsLst>
              <a:gs pos="0">
                <a:srgbClr val="7FBC41">
                  <a:lumMod val="75000"/>
                </a:srgbClr>
              </a:gs>
              <a:gs pos="39000">
                <a:srgbClr val="7FBC41"/>
              </a:gs>
              <a:gs pos="21000">
                <a:srgbClr val="7FBC41">
                  <a:lumMod val="60000"/>
                  <a:lumOff val="40000"/>
                </a:srgbClr>
              </a:gs>
              <a:gs pos="100000">
                <a:srgbClr val="7FBC41">
                  <a:lumMod val="75000"/>
                </a:srgbClr>
              </a:gs>
              <a:gs pos="83000">
                <a:srgbClr val="7FBC41"/>
              </a:gs>
            </a:gsLst>
            <a:lin ang="0" scaled="1"/>
            <a:tileRect/>
          </a:gra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19" name="Freeform 28">
            <a:extLst>
              <a:ext uri="{FF2B5EF4-FFF2-40B4-BE49-F238E27FC236}">
                <a16:creationId xmlns:a16="http://schemas.microsoft.com/office/drawing/2014/main" id="{44790189-9AAE-4593-9931-6222BBF8889D}"/>
              </a:ext>
            </a:extLst>
          </p:cNvPr>
          <p:cNvSpPr>
            <a:spLocks/>
          </p:cNvSpPr>
          <p:nvPr/>
        </p:nvSpPr>
        <p:spPr bwMode="auto">
          <a:xfrm>
            <a:off x="4035065" y="2727498"/>
            <a:ext cx="1088265" cy="434037"/>
          </a:xfrm>
          <a:custGeom>
            <a:avLst/>
            <a:gdLst>
              <a:gd name="T0" fmla="*/ 365 w 720"/>
              <a:gd name="T1" fmla="*/ 0 h 976"/>
              <a:gd name="T2" fmla="*/ 358 w 720"/>
              <a:gd name="T3" fmla="*/ 0 h 976"/>
              <a:gd name="T4" fmla="*/ 0 w 720"/>
              <a:gd name="T5" fmla="*/ 0 h 976"/>
              <a:gd name="T6" fmla="*/ 0 w 720"/>
              <a:gd name="T7" fmla="*/ 976 h 976"/>
              <a:gd name="T8" fmla="*/ 358 w 720"/>
              <a:gd name="T9" fmla="*/ 976 h 976"/>
              <a:gd name="T10" fmla="*/ 365 w 720"/>
              <a:gd name="T11" fmla="*/ 976 h 976"/>
              <a:gd name="T12" fmla="*/ 720 w 720"/>
              <a:gd name="T13" fmla="*/ 976 h 976"/>
              <a:gd name="T14" fmla="*/ 720 w 720"/>
              <a:gd name="T15" fmla="*/ 0 h 976"/>
              <a:gd name="T16" fmla="*/ 365 w 720"/>
              <a:gd name="T17" fmla="*/ 0 h 9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0" h="976">
                <a:moveTo>
                  <a:pt x="365" y="0"/>
                </a:moveTo>
                <a:lnTo>
                  <a:pt x="358" y="0"/>
                </a:lnTo>
                <a:lnTo>
                  <a:pt x="0" y="0"/>
                </a:lnTo>
                <a:lnTo>
                  <a:pt x="0" y="976"/>
                </a:lnTo>
                <a:lnTo>
                  <a:pt x="358" y="976"/>
                </a:lnTo>
                <a:lnTo>
                  <a:pt x="365" y="976"/>
                </a:lnTo>
                <a:lnTo>
                  <a:pt x="720" y="976"/>
                </a:lnTo>
                <a:lnTo>
                  <a:pt x="720" y="0"/>
                </a:lnTo>
                <a:lnTo>
                  <a:pt x="365" y="0"/>
                </a:lnTo>
                <a:close/>
              </a:path>
            </a:pathLst>
          </a:custGeom>
          <a:gradFill flip="none" rotWithShape="1">
            <a:gsLst>
              <a:gs pos="0">
                <a:srgbClr val="FDB817">
                  <a:lumMod val="75000"/>
                </a:srgbClr>
              </a:gs>
              <a:gs pos="39000">
                <a:srgbClr val="FDB817"/>
              </a:gs>
              <a:gs pos="21000">
                <a:srgbClr val="FDB817">
                  <a:lumMod val="60000"/>
                  <a:lumOff val="40000"/>
                </a:srgbClr>
              </a:gs>
              <a:gs pos="100000">
                <a:srgbClr val="FDB817">
                  <a:lumMod val="75000"/>
                </a:srgbClr>
              </a:gs>
              <a:gs pos="85000">
                <a:srgbClr val="FDB817"/>
              </a:gs>
            </a:gsLst>
            <a:lin ang="0" scaled="1"/>
            <a:tileRect/>
          </a:gra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20" name="Freeform 28">
            <a:extLst>
              <a:ext uri="{FF2B5EF4-FFF2-40B4-BE49-F238E27FC236}">
                <a16:creationId xmlns:a16="http://schemas.microsoft.com/office/drawing/2014/main" id="{26014F8A-67FE-4873-B948-CDE26894E0CD}"/>
              </a:ext>
            </a:extLst>
          </p:cNvPr>
          <p:cNvSpPr>
            <a:spLocks/>
          </p:cNvSpPr>
          <p:nvPr/>
        </p:nvSpPr>
        <p:spPr bwMode="auto">
          <a:xfrm>
            <a:off x="4035065" y="2483703"/>
            <a:ext cx="1088265" cy="861549"/>
          </a:xfrm>
          <a:custGeom>
            <a:avLst/>
            <a:gdLst>
              <a:gd name="T0" fmla="*/ 365 w 720"/>
              <a:gd name="T1" fmla="*/ 0 h 976"/>
              <a:gd name="T2" fmla="*/ 358 w 720"/>
              <a:gd name="T3" fmla="*/ 0 h 976"/>
              <a:gd name="T4" fmla="*/ 0 w 720"/>
              <a:gd name="T5" fmla="*/ 0 h 976"/>
              <a:gd name="T6" fmla="*/ 0 w 720"/>
              <a:gd name="T7" fmla="*/ 976 h 976"/>
              <a:gd name="T8" fmla="*/ 358 w 720"/>
              <a:gd name="T9" fmla="*/ 976 h 976"/>
              <a:gd name="T10" fmla="*/ 365 w 720"/>
              <a:gd name="T11" fmla="*/ 976 h 976"/>
              <a:gd name="T12" fmla="*/ 720 w 720"/>
              <a:gd name="T13" fmla="*/ 976 h 976"/>
              <a:gd name="T14" fmla="*/ 720 w 720"/>
              <a:gd name="T15" fmla="*/ 0 h 976"/>
              <a:gd name="T16" fmla="*/ 365 w 720"/>
              <a:gd name="T17" fmla="*/ 0 h 9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0" h="976">
                <a:moveTo>
                  <a:pt x="365" y="0"/>
                </a:moveTo>
                <a:lnTo>
                  <a:pt x="358" y="0"/>
                </a:lnTo>
                <a:lnTo>
                  <a:pt x="0" y="0"/>
                </a:lnTo>
                <a:lnTo>
                  <a:pt x="0" y="976"/>
                </a:lnTo>
                <a:lnTo>
                  <a:pt x="358" y="976"/>
                </a:lnTo>
                <a:lnTo>
                  <a:pt x="365" y="976"/>
                </a:lnTo>
                <a:lnTo>
                  <a:pt x="720" y="976"/>
                </a:lnTo>
                <a:lnTo>
                  <a:pt x="720" y="0"/>
                </a:lnTo>
                <a:lnTo>
                  <a:pt x="365" y="0"/>
                </a:lnTo>
                <a:close/>
              </a:path>
            </a:pathLst>
          </a:custGeom>
          <a:gradFill flip="none" rotWithShape="1">
            <a:gsLst>
              <a:gs pos="0">
                <a:srgbClr val="EC5724">
                  <a:lumMod val="75000"/>
                </a:srgbClr>
              </a:gs>
              <a:gs pos="39000">
                <a:srgbClr val="EC5724"/>
              </a:gs>
              <a:gs pos="21000">
                <a:srgbClr val="EC5724">
                  <a:lumMod val="60000"/>
                  <a:lumOff val="40000"/>
                </a:srgbClr>
              </a:gs>
              <a:gs pos="100000">
                <a:srgbClr val="EC5724">
                  <a:lumMod val="75000"/>
                </a:srgbClr>
              </a:gs>
              <a:gs pos="85000">
                <a:srgbClr val="EC5724"/>
              </a:gs>
            </a:gsLst>
            <a:lin ang="0" scaled="1"/>
            <a:tileRect/>
          </a:gra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21" name="Right Arrow 89">
            <a:extLst>
              <a:ext uri="{FF2B5EF4-FFF2-40B4-BE49-F238E27FC236}">
                <a16:creationId xmlns:a16="http://schemas.microsoft.com/office/drawing/2014/main" id="{2D288805-206F-461B-8E52-B583A9977DCD}"/>
              </a:ext>
            </a:extLst>
          </p:cNvPr>
          <p:cNvSpPr/>
          <p:nvPr/>
        </p:nvSpPr>
        <p:spPr>
          <a:xfrm>
            <a:off x="5651793" y="1484323"/>
            <a:ext cx="652183" cy="564781"/>
          </a:xfrm>
          <a:prstGeom prst="rightArrow">
            <a:avLst/>
          </a:prstGeom>
          <a:solidFill>
            <a:srgbClr val="7F7F7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white"/>
              </a:solidFill>
              <a:effectLst/>
              <a:uLnTx/>
              <a:uFillTx/>
              <a:latin typeface="calibri"/>
              <a:ea typeface="+mn-ea"/>
              <a:cs typeface="+mn-cs"/>
            </a:endParaRPr>
          </a:p>
        </p:txBody>
      </p:sp>
      <p:sp>
        <p:nvSpPr>
          <p:cNvPr id="22" name="Right Arrow 90">
            <a:extLst>
              <a:ext uri="{FF2B5EF4-FFF2-40B4-BE49-F238E27FC236}">
                <a16:creationId xmlns:a16="http://schemas.microsoft.com/office/drawing/2014/main" id="{19046930-95D5-476B-B84C-0839312CDD0E}"/>
              </a:ext>
            </a:extLst>
          </p:cNvPr>
          <p:cNvSpPr/>
          <p:nvPr/>
        </p:nvSpPr>
        <p:spPr>
          <a:xfrm>
            <a:off x="5660174" y="2132483"/>
            <a:ext cx="652183" cy="564781"/>
          </a:xfrm>
          <a:prstGeom prst="rightArrow">
            <a:avLst/>
          </a:prstGeom>
          <a:solidFill>
            <a:srgbClr val="7F7F7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white"/>
              </a:solidFill>
              <a:effectLst/>
              <a:uLnTx/>
              <a:uFillTx/>
              <a:latin typeface="calibri"/>
              <a:ea typeface="+mn-ea"/>
              <a:cs typeface="+mn-cs"/>
            </a:endParaRPr>
          </a:p>
        </p:txBody>
      </p:sp>
      <p:sp>
        <p:nvSpPr>
          <p:cNvPr id="23" name="TextBox 91">
            <a:extLst>
              <a:ext uri="{FF2B5EF4-FFF2-40B4-BE49-F238E27FC236}">
                <a16:creationId xmlns:a16="http://schemas.microsoft.com/office/drawing/2014/main" id="{AEE3E187-4D67-4066-90A8-A867C2AB4ED5}"/>
              </a:ext>
            </a:extLst>
          </p:cNvPr>
          <p:cNvSpPr txBox="1"/>
          <p:nvPr/>
        </p:nvSpPr>
        <p:spPr>
          <a:xfrm>
            <a:off x="3969067" y="1560211"/>
            <a:ext cx="1346844" cy="553998"/>
          </a:xfrm>
          <a:prstGeom prst="rect">
            <a:avLst/>
          </a:prstGeom>
          <a:noFill/>
        </p:spPr>
        <p:txBody>
          <a:bodyPr wrap="none" rtlCol="0">
            <a:spAutoFit/>
          </a:bodyPr>
          <a:lstStyle/>
          <a:p>
            <a:pPr defTabSz="914400" eaLnBrk="1" fontAlgn="auto" hangingPunct="1">
              <a:spcBef>
                <a:spcPts val="0"/>
              </a:spcBef>
              <a:spcAft>
                <a:spcPts val="0"/>
              </a:spcAft>
            </a:pPr>
            <a:r>
              <a:rPr lang="tr-TR" sz="3000" b="1" dirty="0"/>
              <a:t>19,94</a:t>
            </a:r>
            <a:r>
              <a:rPr lang="id-ID" sz="3000" b="1" dirty="0" smtClean="0">
                <a:solidFill>
                  <a:prstClr val="black"/>
                </a:solidFill>
                <a:latin typeface="calibri"/>
              </a:rPr>
              <a:t>%</a:t>
            </a:r>
            <a:endParaRPr lang="id-ID" sz="3000" b="1" dirty="0">
              <a:solidFill>
                <a:prstClr val="black"/>
              </a:solidFill>
              <a:latin typeface="calibri"/>
            </a:endParaRPr>
          </a:p>
        </p:txBody>
      </p:sp>
      <p:sp>
        <p:nvSpPr>
          <p:cNvPr id="26" name="TextBox 94">
            <a:extLst>
              <a:ext uri="{FF2B5EF4-FFF2-40B4-BE49-F238E27FC236}">
                <a16:creationId xmlns:a16="http://schemas.microsoft.com/office/drawing/2014/main" id="{CFF475AD-E6CE-4E22-A16E-1A44E84DC8C0}"/>
              </a:ext>
            </a:extLst>
          </p:cNvPr>
          <p:cNvSpPr txBox="1"/>
          <p:nvPr/>
        </p:nvSpPr>
        <p:spPr>
          <a:xfrm>
            <a:off x="3969067" y="2014752"/>
            <a:ext cx="1258678" cy="553998"/>
          </a:xfrm>
          <a:prstGeom prst="rect">
            <a:avLst/>
          </a:prstGeom>
          <a:noFill/>
        </p:spPr>
        <p:txBody>
          <a:bodyPr wrap="none" rtlCol="0">
            <a:spAutoFit/>
          </a:bodyPr>
          <a:lstStyle/>
          <a:p>
            <a:pPr defTabSz="914400" eaLnBrk="1" fontAlgn="auto" hangingPunct="1">
              <a:spcBef>
                <a:spcPts val="0"/>
              </a:spcBef>
              <a:spcAft>
                <a:spcPts val="0"/>
              </a:spcAft>
            </a:pPr>
            <a:r>
              <a:rPr lang="tr-TR" sz="3000" b="1" dirty="0"/>
              <a:t>325,14</a:t>
            </a:r>
            <a:endParaRPr lang="id-ID" sz="3000" b="1" dirty="0">
              <a:solidFill>
                <a:prstClr val="black"/>
              </a:solidFill>
              <a:latin typeface="calibri"/>
            </a:endParaRPr>
          </a:p>
        </p:txBody>
      </p:sp>
      <p:sp>
        <p:nvSpPr>
          <p:cNvPr id="27" name="TextBox 95">
            <a:extLst>
              <a:ext uri="{FF2B5EF4-FFF2-40B4-BE49-F238E27FC236}">
                <a16:creationId xmlns:a16="http://schemas.microsoft.com/office/drawing/2014/main" id="{1222FD43-FA63-4706-B279-578985EF18A8}"/>
              </a:ext>
            </a:extLst>
          </p:cNvPr>
          <p:cNvSpPr txBox="1"/>
          <p:nvPr/>
        </p:nvSpPr>
        <p:spPr>
          <a:xfrm>
            <a:off x="6758094" y="1584449"/>
            <a:ext cx="955711" cy="553998"/>
          </a:xfrm>
          <a:prstGeom prst="rect">
            <a:avLst/>
          </a:prstGeom>
          <a:noFill/>
        </p:spPr>
        <p:txBody>
          <a:bodyPr wrap="none" rtlCol="0">
            <a:spAutoFit/>
          </a:bodyPr>
          <a:lstStyle/>
          <a:p>
            <a:pPr defTabSz="914400" eaLnBrk="1" fontAlgn="auto" hangingPunct="1">
              <a:spcBef>
                <a:spcPts val="0"/>
              </a:spcBef>
              <a:spcAft>
                <a:spcPts val="0"/>
              </a:spcAft>
            </a:pPr>
            <a:r>
              <a:rPr lang="tr-TR" sz="3000" b="1" dirty="0"/>
              <a:t>9,3</a:t>
            </a:r>
            <a:r>
              <a:rPr lang="id-ID" sz="3000" b="1" dirty="0" smtClean="0">
                <a:solidFill>
                  <a:prstClr val="black"/>
                </a:solidFill>
                <a:latin typeface="calibri"/>
              </a:rPr>
              <a:t>%</a:t>
            </a:r>
            <a:endParaRPr lang="id-ID" sz="3000" b="1" dirty="0">
              <a:solidFill>
                <a:prstClr val="black"/>
              </a:solidFill>
              <a:latin typeface="calibri"/>
            </a:endParaRPr>
          </a:p>
        </p:txBody>
      </p:sp>
      <p:sp>
        <p:nvSpPr>
          <p:cNvPr id="28" name="TextBox 96">
            <a:extLst>
              <a:ext uri="{FF2B5EF4-FFF2-40B4-BE49-F238E27FC236}">
                <a16:creationId xmlns:a16="http://schemas.microsoft.com/office/drawing/2014/main" id="{68B2A27D-7712-4E01-A722-0F08684CC609}"/>
              </a:ext>
            </a:extLst>
          </p:cNvPr>
          <p:cNvSpPr txBox="1"/>
          <p:nvPr/>
        </p:nvSpPr>
        <p:spPr>
          <a:xfrm>
            <a:off x="3173701" y="3425853"/>
            <a:ext cx="2810065" cy="523220"/>
          </a:xfrm>
          <a:prstGeom prst="rect">
            <a:avLst/>
          </a:prstGeom>
          <a:noFill/>
        </p:spPr>
        <p:txBody>
          <a:bodyPr wrap="none" rtlCol="0">
            <a:spAutoFit/>
          </a:bodyPr>
          <a:lstStyle/>
          <a:p>
            <a:pPr marL="342900" indent="-342900" algn="ctr" defTabSz="914400" eaLnBrk="1" fontAlgn="auto" hangingPunct="1">
              <a:spcBef>
                <a:spcPts val="0"/>
              </a:spcBef>
              <a:spcAft>
                <a:spcPts val="0"/>
              </a:spcAft>
              <a:buAutoNum type="arabicPeriod"/>
            </a:pPr>
            <a:r>
              <a:rPr lang="tr-TR" sz="1400" b="1" dirty="0" smtClean="0">
                <a:solidFill>
                  <a:srgbClr val="EC5724">
                    <a:lumMod val="75000"/>
                  </a:srgbClr>
                </a:solidFill>
                <a:latin typeface="ubuntu"/>
              </a:rPr>
              <a:t>Yerleştirme Yüzdelik Dilim </a:t>
            </a:r>
          </a:p>
          <a:p>
            <a:pPr algn="ctr" defTabSz="914400" eaLnBrk="1" fontAlgn="auto" hangingPunct="1">
              <a:spcBef>
                <a:spcPts val="0"/>
              </a:spcBef>
              <a:spcAft>
                <a:spcPts val="0"/>
              </a:spcAft>
            </a:pPr>
            <a:r>
              <a:rPr lang="tr-TR" sz="1400" b="1" dirty="0" smtClean="0">
                <a:solidFill>
                  <a:srgbClr val="EC5724">
                    <a:lumMod val="75000"/>
                  </a:srgbClr>
                </a:solidFill>
                <a:latin typeface="ubuntu"/>
              </a:rPr>
              <a:t>ve Taban Puan</a:t>
            </a:r>
            <a:endParaRPr lang="id-ID" sz="1400" b="1" dirty="0">
              <a:solidFill>
                <a:srgbClr val="EC5724">
                  <a:lumMod val="75000"/>
                </a:srgbClr>
              </a:solidFill>
              <a:latin typeface="ubuntu"/>
            </a:endParaRPr>
          </a:p>
        </p:txBody>
      </p:sp>
      <p:sp>
        <p:nvSpPr>
          <p:cNvPr id="30" name="TextBox 98">
            <a:extLst>
              <a:ext uri="{FF2B5EF4-FFF2-40B4-BE49-F238E27FC236}">
                <a16:creationId xmlns:a16="http://schemas.microsoft.com/office/drawing/2014/main" id="{AFDE84B9-4E86-4576-B76E-FB1BD8B108B6}"/>
              </a:ext>
            </a:extLst>
          </p:cNvPr>
          <p:cNvSpPr txBox="1"/>
          <p:nvPr/>
        </p:nvSpPr>
        <p:spPr>
          <a:xfrm>
            <a:off x="6012192" y="3425853"/>
            <a:ext cx="2609625" cy="523220"/>
          </a:xfrm>
          <a:prstGeom prst="rect">
            <a:avLst/>
          </a:prstGeom>
          <a:noFill/>
        </p:spPr>
        <p:txBody>
          <a:bodyPr wrap="none" rtlCol="0">
            <a:spAutoFit/>
          </a:bodyPr>
          <a:lstStyle/>
          <a:p>
            <a:pPr algn="ctr" defTabSz="914400" eaLnBrk="1" fontAlgn="auto" hangingPunct="1">
              <a:spcBef>
                <a:spcPts val="0"/>
              </a:spcBef>
              <a:spcAft>
                <a:spcPts val="0"/>
              </a:spcAft>
            </a:pPr>
            <a:r>
              <a:rPr lang="tr-TR" sz="1400" b="1" dirty="0" smtClean="0">
                <a:solidFill>
                  <a:srgbClr val="7FBC41">
                    <a:lumMod val="75000"/>
                  </a:srgbClr>
                </a:solidFill>
                <a:latin typeface="ubuntu"/>
              </a:rPr>
              <a:t>2. Yerleştirme Yüzdelik Dilim</a:t>
            </a:r>
          </a:p>
          <a:p>
            <a:pPr algn="ctr" defTabSz="914400" eaLnBrk="1" fontAlgn="auto" hangingPunct="1">
              <a:spcBef>
                <a:spcPts val="0"/>
              </a:spcBef>
              <a:spcAft>
                <a:spcPts val="0"/>
              </a:spcAft>
            </a:pPr>
            <a:r>
              <a:rPr lang="tr-TR" sz="1400" b="1" dirty="0" smtClean="0">
                <a:solidFill>
                  <a:srgbClr val="7FBC41">
                    <a:lumMod val="75000"/>
                  </a:srgbClr>
                </a:solidFill>
                <a:latin typeface="ubuntu"/>
              </a:rPr>
              <a:t>Ve Taban Puan</a:t>
            </a:r>
            <a:endParaRPr lang="id-ID" sz="1400" b="1" dirty="0">
              <a:solidFill>
                <a:srgbClr val="7FBC41">
                  <a:lumMod val="75000"/>
                </a:srgbClr>
              </a:solidFill>
              <a:latin typeface="ubuntu"/>
            </a:endParaRPr>
          </a:p>
        </p:txBody>
      </p:sp>
      <p:sp>
        <p:nvSpPr>
          <p:cNvPr id="33" name="Title 1">
            <a:extLst>
              <a:ext uri="{FF2B5EF4-FFF2-40B4-BE49-F238E27FC236}">
                <a16:creationId xmlns:a16="http://schemas.microsoft.com/office/drawing/2014/main" id="{B55E52DD-935C-43E8-8748-CE207E4B592A}"/>
              </a:ext>
            </a:extLst>
          </p:cNvPr>
          <p:cNvSpPr txBox="1">
            <a:spLocks/>
          </p:cNvSpPr>
          <p:nvPr/>
        </p:nvSpPr>
        <p:spPr>
          <a:xfrm>
            <a:off x="-12032" y="0"/>
            <a:ext cx="9156032" cy="842212"/>
          </a:xfrm>
          <a:prstGeom prst="rect">
            <a:avLst/>
          </a:prstGeom>
          <a:gradFill rotWithShape="1">
            <a:gsLst>
              <a:gs pos="0">
                <a:srgbClr val="BB2326">
                  <a:satMod val="103000"/>
                  <a:lumMod val="102000"/>
                  <a:tint val="94000"/>
                </a:srgbClr>
              </a:gs>
              <a:gs pos="50000">
                <a:srgbClr val="BB2326">
                  <a:satMod val="110000"/>
                  <a:lumMod val="100000"/>
                  <a:shade val="100000"/>
                </a:srgbClr>
              </a:gs>
              <a:gs pos="100000">
                <a:srgbClr val="BB2326">
                  <a:lumMod val="99000"/>
                  <a:satMod val="120000"/>
                  <a:shade val="78000"/>
                </a:srgbClr>
              </a:gs>
            </a:gsLst>
            <a:lin ang="5400000" scaled="0"/>
          </a:gradFill>
          <a:ln w="6350" cap="flat" cmpd="sng" algn="ctr">
            <a:solidFill>
              <a:srgbClr val="BB2326"/>
            </a:solidFill>
            <a:prstDash val="solid"/>
            <a:miter lim="800000"/>
          </a:ln>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lvl="0" algn="ctr" fontAlgn="auto">
              <a:spcBef>
                <a:spcPts val="0"/>
              </a:spcBef>
              <a:spcAft>
                <a:spcPts val="0"/>
              </a:spcAft>
              <a:defRPr/>
            </a:pPr>
            <a:r>
              <a:rPr lang="tr-TR" b="1" kern="0" dirty="0" smtClean="0">
                <a:solidFill>
                  <a:prstClr val="white"/>
                </a:solidFill>
                <a:latin typeface="calibri"/>
              </a:rPr>
              <a:t>Gönen </a:t>
            </a:r>
            <a:r>
              <a:rPr lang="tr-TR" b="1" kern="0" dirty="0">
                <a:solidFill>
                  <a:prstClr val="white"/>
                </a:solidFill>
                <a:latin typeface="calibri"/>
              </a:rPr>
              <a:t>Anadolu </a:t>
            </a:r>
            <a:r>
              <a:rPr lang="tr-TR" b="1" kern="0" dirty="0" smtClean="0">
                <a:solidFill>
                  <a:prstClr val="white"/>
                </a:solidFill>
                <a:latin typeface="calibri"/>
              </a:rPr>
              <a:t>Lisesi</a:t>
            </a:r>
            <a:endParaRPr lang="id-ID" kern="0" dirty="0">
              <a:solidFill>
                <a:prstClr val="white"/>
              </a:solidFill>
              <a:latin typeface="calibri"/>
            </a:endParaRPr>
          </a:p>
        </p:txBody>
      </p:sp>
      <p:sp>
        <p:nvSpPr>
          <p:cNvPr id="34" name="TextBox 94">
            <a:extLst>
              <a:ext uri="{FF2B5EF4-FFF2-40B4-BE49-F238E27FC236}">
                <a16:creationId xmlns:a16="http://schemas.microsoft.com/office/drawing/2014/main" id="{CFF475AD-E6CE-4E22-A16E-1A44E84DC8C0}"/>
              </a:ext>
            </a:extLst>
          </p:cNvPr>
          <p:cNvSpPr txBox="1"/>
          <p:nvPr/>
        </p:nvSpPr>
        <p:spPr>
          <a:xfrm>
            <a:off x="6671284" y="2042212"/>
            <a:ext cx="1090363" cy="553998"/>
          </a:xfrm>
          <a:prstGeom prst="rect">
            <a:avLst/>
          </a:prstGeom>
          <a:noFill/>
        </p:spPr>
        <p:txBody>
          <a:bodyPr wrap="none" rtlCol="0">
            <a:spAutoFit/>
          </a:bodyPr>
          <a:lstStyle/>
          <a:p>
            <a:pPr defTabSz="914400" eaLnBrk="1" fontAlgn="auto" hangingPunct="1">
              <a:spcBef>
                <a:spcPts val="0"/>
              </a:spcBef>
              <a:spcAft>
                <a:spcPts val="0"/>
              </a:spcAft>
            </a:pPr>
            <a:r>
              <a:rPr lang="tr-TR" sz="3000" b="1" dirty="0" smtClean="0">
                <a:solidFill>
                  <a:prstClr val="black"/>
                </a:solidFill>
                <a:latin typeface="calibri"/>
              </a:rPr>
              <a:t> -------</a:t>
            </a:r>
            <a:endParaRPr lang="id-ID" sz="3000" b="1" dirty="0">
              <a:solidFill>
                <a:prstClr val="black"/>
              </a:solidFill>
              <a:latin typeface="calibri"/>
            </a:endParaRPr>
          </a:p>
        </p:txBody>
      </p:sp>
      <p:sp>
        <p:nvSpPr>
          <p:cNvPr id="35" name="TextBox 92">
            <a:extLst>
              <a:ext uri="{FF2B5EF4-FFF2-40B4-BE49-F238E27FC236}">
                <a16:creationId xmlns:a16="http://schemas.microsoft.com/office/drawing/2014/main" id="{800B1100-3523-4F93-A8EB-7393DEC03669}"/>
              </a:ext>
            </a:extLst>
          </p:cNvPr>
          <p:cNvSpPr txBox="1"/>
          <p:nvPr/>
        </p:nvSpPr>
        <p:spPr>
          <a:xfrm>
            <a:off x="419379" y="4327835"/>
            <a:ext cx="7851252" cy="461665"/>
          </a:xfrm>
          <a:prstGeom prst="rect">
            <a:avLst/>
          </a:prstGeom>
          <a:noFill/>
        </p:spPr>
        <p:txBody>
          <a:bodyPr wrap="none" rtlCol="0">
            <a:spAutoFit/>
          </a:bodyPr>
          <a:lstStyle/>
          <a:p>
            <a:pPr algn="ctr" defTabSz="914400" eaLnBrk="1" fontAlgn="auto" hangingPunct="1">
              <a:spcBef>
                <a:spcPts val="0"/>
              </a:spcBef>
              <a:spcAft>
                <a:spcPts val="0"/>
              </a:spcAft>
            </a:pPr>
            <a:r>
              <a:rPr lang="tr-TR" sz="2400" b="1" dirty="0" smtClean="0">
                <a:effectLst>
                  <a:outerShdw blurRad="38100" dist="38100" dir="2700000" algn="tl">
                    <a:srgbClr val="000000">
                      <a:alpha val="43137"/>
                    </a:srgbClr>
                  </a:outerShdw>
                </a:effectLst>
                <a:latin typeface="+mn-lt"/>
              </a:rPr>
              <a:t>2021 Yılı LGS Sonucu Oluşan Taban Puan ve Yüzdelik Dilimler</a:t>
            </a:r>
            <a:endParaRPr lang="id-ID" sz="2400" b="1" dirty="0">
              <a:effectLst>
                <a:outerShdw blurRad="38100" dist="38100" dir="2700000" algn="tl">
                  <a:srgbClr val="000000">
                    <a:alpha val="43137"/>
                  </a:srgbClr>
                </a:outerShdw>
              </a:effectLst>
              <a:latin typeface="+mn-lt"/>
            </a:endParaRPr>
          </a:p>
        </p:txBody>
      </p:sp>
      <p:pic>
        <p:nvPicPr>
          <p:cNvPr id="36" name="Resim 35" descr="nesne, saat içeren bir resim&#10;&#10;Açıklama otomatik olarak oluşturuldu">
            <a:extLst>
              <a:ext uri="{FF2B5EF4-FFF2-40B4-BE49-F238E27FC236}">
                <a16:creationId xmlns:a16="http://schemas.microsoft.com/office/drawing/2014/main" id="{37EA2A74-DCA9-495F-A9AC-4D7B0C2A729C}"/>
              </a:ext>
            </a:extLst>
          </p:cNvPr>
          <p:cNvPicPr>
            <a:picLocks noChangeAspect="1"/>
          </p:cNvPicPr>
          <p:nvPr/>
        </p:nvPicPr>
        <p:blipFill rotWithShape="1">
          <a:blip r:embed="rId3">
            <a:extLst>
              <a:ext uri="{28A0092B-C50C-407E-A947-70E740481C1C}">
                <a14:useLocalDpi xmlns:a14="http://schemas.microsoft.com/office/drawing/2010/main" val="0"/>
              </a:ext>
            </a:extLst>
          </a:blip>
          <a:srcRect r="-2" b="9199"/>
          <a:stretch/>
        </p:blipFill>
        <p:spPr>
          <a:xfrm>
            <a:off x="148880" y="903423"/>
            <a:ext cx="3480821" cy="3160560"/>
          </a:xfrm>
          <a:prstGeom prst="rect">
            <a:avLst/>
          </a:prstGeom>
        </p:spPr>
      </p:pic>
    </p:spTree>
    <p:custDataLst>
      <p:tags r:id="rId1"/>
    </p:custDataLst>
    <p:extLst>
      <p:ext uri="{BB962C8B-B14F-4D97-AF65-F5344CB8AC3E}">
        <p14:creationId xmlns:p14="http://schemas.microsoft.com/office/powerpoint/2010/main" val="2853025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p:tgtEl>
                                          <p:spTgt spid="8"/>
                                        </p:tgtEl>
                                        <p:attrNameLst>
                                          <p:attrName>ppt_y</p:attrName>
                                        </p:attrNameLst>
                                      </p:cBhvr>
                                      <p:tavLst>
                                        <p:tav tm="0">
                                          <p:val>
                                            <p:strVal val="#ppt_y+#ppt_h*1.125000"/>
                                          </p:val>
                                        </p:tav>
                                        <p:tav tm="100000">
                                          <p:val>
                                            <p:strVal val="#ppt_y"/>
                                          </p:val>
                                        </p:tav>
                                      </p:tavLst>
                                    </p:anim>
                                    <p:animEffect transition="in" filter="wipe(up)">
                                      <p:cBhvr>
                                        <p:cTn id="8" dur="500"/>
                                        <p:tgtEl>
                                          <p:spTgt spid="8"/>
                                        </p:tgtEl>
                                      </p:cBhvr>
                                    </p:animEffect>
                                  </p:childTnLst>
                                </p:cTn>
                              </p:par>
                              <p:par>
                                <p:cTn id="9" presetID="12" presetClass="entr" presetSubtype="4"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p:tgtEl>
                                          <p:spTgt spid="3"/>
                                        </p:tgtEl>
                                        <p:attrNameLst>
                                          <p:attrName>ppt_y</p:attrName>
                                        </p:attrNameLst>
                                      </p:cBhvr>
                                      <p:tavLst>
                                        <p:tav tm="0">
                                          <p:val>
                                            <p:strVal val="#ppt_y+#ppt_h*1.125000"/>
                                          </p:val>
                                        </p:tav>
                                        <p:tav tm="100000">
                                          <p:val>
                                            <p:strVal val="#ppt_y"/>
                                          </p:val>
                                        </p:tav>
                                      </p:tavLst>
                                    </p:anim>
                                    <p:animEffect transition="in" filter="wipe(up)">
                                      <p:cBhvr>
                                        <p:cTn id="12" dur="500"/>
                                        <p:tgtEl>
                                          <p:spTgt spid="3"/>
                                        </p:tgtEl>
                                      </p:cBhvr>
                                    </p:animEffect>
                                  </p:childTnLst>
                                </p:cTn>
                              </p:par>
                            </p:childTnLst>
                          </p:cTn>
                        </p:par>
                        <p:par>
                          <p:cTn id="13" fill="hold">
                            <p:stCondLst>
                              <p:cond delay="500"/>
                            </p:stCondLst>
                            <p:childTnLst>
                              <p:par>
                                <p:cTn id="14" presetID="22" presetClass="entr" presetSubtype="4"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down)">
                                      <p:cBhvr>
                                        <p:cTn id="16" dur="500"/>
                                        <p:tgtEl>
                                          <p:spTgt spid="20"/>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wipe(down)">
                                      <p:cBhvr>
                                        <p:cTn id="19" dur="500"/>
                                        <p:tgtEl>
                                          <p:spTgt spid="19"/>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ipe(down)">
                                      <p:cBhvr>
                                        <p:cTn id="22" dur="500"/>
                                        <p:tgtEl>
                                          <p:spTgt spid="18"/>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500"/>
                                        <p:tgtEl>
                                          <p:spTgt spid="23"/>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fade">
                                      <p:cBhvr>
                                        <p:cTn id="29" dur="500"/>
                                        <p:tgtEl>
                                          <p:spTgt spid="26"/>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fade">
                                      <p:cBhvr>
                                        <p:cTn id="32" dur="500"/>
                                        <p:tgtEl>
                                          <p:spTgt spid="27"/>
                                        </p:tgtEl>
                                      </p:cBhvr>
                                    </p:animEffect>
                                  </p:childTnLst>
                                </p:cTn>
                              </p:par>
                            </p:childTnLst>
                          </p:cTn>
                        </p:par>
                        <p:par>
                          <p:cTn id="33" fill="hold">
                            <p:stCondLst>
                              <p:cond delay="1500"/>
                            </p:stCondLst>
                            <p:childTnLst>
                              <p:par>
                                <p:cTn id="34" presetID="12" presetClass="entr" presetSubtype="8"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additive="base">
                                        <p:cTn id="36" dur="500"/>
                                        <p:tgtEl>
                                          <p:spTgt spid="21"/>
                                        </p:tgtEl>
                                        <p:attrNameLst>
                                          <p:attrName>ppt_x</p:attrName>
                                        </p:attrNameLst>
                                      </p:cBhvr>
                                      <p:tavLst>
                                        <p:tav tm="0">
                                          <p:val>
                                            <p:strVal val="#ppt_x-#ppt_w*1.125000"/>
                                          </p:val>
                                        </p:tav>
                                        <p:tav tm="100000">
                                          <p:val>
                                            <p:strVal val="#ppt_x"/>
                                          </p:val>
                                        </p:tav>
                                      </p:tavLst>
                                    </p:anim>
                                    <p:animEffect transition="in" filter="wipe(right)">
                                      <p:cBhvr>
                                        <p:cTn id="37" dur="500"/>
                                        <p:tgtEl>
                                          <p:spTgt spid="21"/>
                                        </p:tgtEl>
                                      </p:cBhvr>
                                    </p:animEffect>
                                  </p:childTnLst>
                                </p:cTn>
                              </p:par>
                              <p:par>
                                <p:cTn id="38" presetID="12" presetClass="entr" presetSubtype="8" fill="hold" grpId="0" nodeType="with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additive="base">
                                        <p:cTn id="40" dur="500"/>
                                        <p:tgtEl>
                                          <p:spTgt spid="22"/>
                                        </p:tgtEl>
                                        <p:attrNameLst>
                                          <p:attrName>ppt_x</p:attrName>
                                        </p:attrNameLst>
                                      </p:cBhvr>
                                      <p:tavLst>
                                        <p:tav tm="0">
                                          <p:val>
                                            <p:strVal val="#ppt_x-#ppt_w*1.125000"/>
                                          </p:val>
                                        </p:tav>
                                        <p:tav tm="100000">
                                          <p:val>
                                            <p:strVal val="#ppt_x"/>
                                          </p:val>
                                        </p:tav>
                                      </p:tavLst>
                                    </p:anim>
                                    <p:animEffect transition="in" filter="wipe(right)">
                                      <p:cBhvr>
                                        <p:cTn id="41" dur="500"/>
                                        <p:tgtEl>
                                          <p:spTgt spid="22"/>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8"/>
                                        </p:tgtEl>
                                        <p:attrNameLst>
                                          <p:attrName>style.visibility</p:attrName>
                                        </p:attrNameLst>
                                      </p:cBhvr>
                                      <p:to>
                                        <p:strVal val="visible"/>
                                      </p:to>
                                    </p:set>
                                    <p:animEffect transition="in" filter="fade">
                                      <p:cBhvr>
                                        <p:cTn id="44" dur="500"/>
                                        <p:tgtEl>
                                          <p:spTgt spid="28"/>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fade">
                                      <p:cBhvr>
                                        <p:cTn id="47" dur="500"/>
                                        <p:tgtEl>
                                          <p:spTgt spid="30"/>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fade">
                                      <p:cBhvr>
                                        <p:cTn id="50" dur="500"/>
                                        <p:tgtEl>
                                          <p:spTgt spid="34"/>
                                        </p:tgtEl>
                                      </p:cBhvr>
                                    </p:animEffect>
                                  </p:childTnLst>
                                </p:cTn>
                              </p:par>
                            </p:childTnLst>
                          </p:cTn>
                        </p:par>
                        <p:par>
                          <p:cTn id="51" fill="hold">
                            <p:stCondLst>
                              <p:cond delay="2000"/>
                            </p:stCondLst>
                            <p:childTnLst>
                              <p:par>
                                <p:cTn id="52" presetID="10" presetClass="entr" presetSubtype="0"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fade">
                                      <p:cBhvr>
                                        <p:cTn id="54"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22" grpId="0" animBg="1"/>
      <p:bldP spid="23" grpId="0"/>
      <p:bldP spid="26" grpId="0"/>
      <p:bldP spid="27" grpId="0"/>
      <p:bldP spid="28" grpId="0"/>
      <p:bldP spid="30" grpId="0"/>
      <p:bldP spid="34" grpId="0"/>
      <p:bldP spid="3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40">
            <a:extLst>
              <a:ext uri="{FF2B5EF4-FFF2-40B4-BE49-F238E27FC236}">
                <a16:creationId xmlns:a16="http://schemas.microsoft.com/office/drawing/2014/main" id="{13044B2A-1778-4E69-88F5-9E26C19C4BC7}"/>
              </a:ext>
            </a:extLst>
          </p:cNvPr>
          <p:cNvGrpSpPr/>
          <p:nvPr/>
        </p:nvGrpSpPr>
        <p:grpSpPr>
          <a:xfrm>
            <a:off x="307096" y="2342570"/>
            <a:ext cx="2120007" cy="521019"/>
            <a:chOff x="409461" y="2457947"/>
            <a:chExt cx="2826676" cy="694692"/>
          </a:xfrm>
        </p:grpSpPr>
        <p:sp>
          <p:nvSpPr>
            <p:cNvPr id="4" name="Rectangle 25">
              <a:extLst>
                <a:ext uri="{FF2B5EF4-FFF2-40B4-BE49-F238E27FC236}">
                  <a16:creationId xmlns:a16="http://schemas.microsoft.com/office/drawing/2014/main" id="{5165D2EB-BBE0-49D1-BCCD-49F7383B359D}"/>
                </a:ext>
              </a:extLst>
            </p:cNvPr>
            <p:cNvSpPr>
              <a:spLocks noChangeArrowheads="1"/>
            </p:cNvSpPr>
            <p:nvPr/>
          </p:nvSpPr>
          <p:spPr bwMode="auto">
            <a:xfrm>
              <a:off x="409461" y="2599681"/>
              <a:ext cx="2555187" cy="415218"/>
            </a:xfrm>
            <a:prstGeom prst="rect">
              <a:avLst/>
            </a:prstGeom>
            <a:solidFill>
              <a:srgbClr val="7FBC41"/>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5" name="Freeform 26">
              <a:extLst>
                <a:ext uri="{FF2B5EF4-FFF2-40B4-BE49-F238E27FC236}">
                  <a16:creationId xmlns:a16="http://schemas.microsoft.com/office/drawing/2014/main" id="{50A08768-380D-4F1B-93FB-3AA1D2BCB280}"/>
                </a:ext>
              </a:extLst>
            </p:cNvPr>
            <p:cNvSpPr>
              <a:spLocks/>
            </p:cNvSpPr>
            <p:nvPr/>
          </p:nvSpPr>
          <p:spPr bwMode="auto">
            <a:xfrm>
              <a:off x="2888791" y="2457947"/>
              <a:ext cx="347346" cy="694692"/>
            </a:xfrm>
            <a:custGeom>
              <a:avLst/>
              <a:gdLst>
                <a:gd name="T0" fmla="*/ 0 w 174"/>
                <a:gd name="T1" fmla="*/ 0 h 348"/>
                <a:gd name="T2" fmla="*/ 174 w 174"/>
                <a:gd name="T3" fmla="*/ 175 h 348"/>
                <a:gd name="T4" fmla="*/ 0 w 174"/>
                <a:gd name="T5" fmla="*/ 348 h 348"/>
                <a:gd name="T6" fmla="*/ 0 w 174"/>
                <a:gd name="T7" fmla="*/ 0 h 348"/>
              </a:gdLst>
              <a:ahLst/>
              <a:cxnLst>
                <a:cxn ang="0">
                  <a:pos x="T0" y="T1"/>
                </a:cxn>
                <a:cxn ang="0">
                  <a:pos x="T2" y="T3"/>
                </a:cxn>
                <a:cxn ang="0">
                  <a:pos x="T4" y="T5"/>
                </a:cxn>
                <a:cxn ang="0">
                  <a:pos x="T6" y="T7"/>
                </a:cxn>
              </a:cxnLst>
              <a:rect l="0" t="0" r="r" b="b"/>
              <a:pathLst>
                <a:path w="174" h="348">
                  <a:moveTo>
                    <a:pt x="0" y="0"/>
                  </a:moveTo>
                  <a:lnTo>
                    <a:pt x="174" y="175"/>
                  </a:lnTo>
                  <a:lnTo>
                    <a:pt x="0" y="348"/>
                  </a:lnTo>
                  <a:lnTo>
                    <a:pt x="0" y="0"/>
                  </a:lnTo>
                  <a:close/>
                </a:path>
              </a:pathLst>
            </a:custGeom>
            <a:solidFill>
              <a:srgbClr val="7FBC41"/>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grpSp>
      <p:grpSp>
        <p:nvGrpSpPr>
          <p:cNvPr id="6" name="Group 41">
            <a:extLst>
              <a:ext uri="{FF2B5EF4-FFF2-40B4-BE49-F238E27FC236}">
                <a16:creationId xmlns:a16="http://schemas.microsoft.com/office/drawing/2014/main" id="{32C314B8-E470-4F70-947D-6B95D8B432DC}"/>
              </a:ext>
            </a:extLst>
          </p:cNvPr>
          <p:cNvGrpSpPr/>
          <p:nvPr/>
        </p:nvGrpSpPr>
        <p:grpSpPr>
          <a:xfrm>
            <a:off x="307096" y="2868081"/>
            <a:ext cx="2120007" cy="521019"/>
            <a:chOff x="409461" y="3158628"/>
            <a:chExt cx="2826676" cy="694692"/>
          </a:xfrm>
        </p:grpSpPr>
        <p:sp>
          <p:nvSpPr>
            <p:cNvPr id="7" name="Rectangle 24">
              <a:extLst>
                <a:ext uri="{FF2B5EF4-FFF2-40B4-BE49-F238E27FC236}">
                  <a16:creationId xmlns:a16="http://schemas.microsoft.com/office/drawing/2014/main" id="{DA322138-4FFC-4EFA-A578-F8766E6E301E}"/>
                </a:ext>
              </a:extLst>
            </p:cNvPr>
            <p:cNvSpPr>
              <a:spLocks noChangeArrowheads="1"/>
            </p:cNvSpPr>
            <p:nvPr/>
          </p:nvSpPr>
          <p:spPr bwMode="auto">
            <a:xfrm>
              <a:off x="409461" y="3300361"/>
              <a:ext cx="2555187" cy="415218"/>
            </a:xfrm>
            <a:prstGeom prst="rect">
              <a:avLst/>
            </a:prstGeom>
            <a:solidFill>
              <a:srgbClr val="31A8DF"/>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8" name="Freeform 32">
              <a:extLst>
                <a:ext uri="{FF2B5EF4-FFF2-40B4-BE49-F238E27FC236}">
                  <a16:creationId xmlns:a16="http://schemas.microsoft.com/office/drawing/2014/main" id="{17F39B78-5379-4FEC-87CD-F7C44A39443F}"/>
                </a:ext>
              </a:extLst>
            </p:cNvPr>
            <p:cNvSpPr>
              <a:spLocks/>
            </p:cNvSpPr>
            <p:nvPr/>
          </p:nvSpPr>
          <p:spPr bwMode="auto">
            <a:xfrm>
              <a:off x="2888791" y="3158628"/>
              <a:ext cx="347346" cy="694692"/>
            </a:xfrm>
            <a:custGeom>
              <a:avLst/>
              <a:gdLst>
                <a:gd name="T0" fmla="*/ 0 w 174"/>
                <a:gd name="T1" fmla="*/ 0 h 348"/>
                <a:gd name="T2" fmla="*/ 174 w 174"/>
                <a:gd name="T3" fmla="*/ 173 h 348"/>
                <a:gd name="T4" fmla="*/ 0 w 174"/>
                <a:gd name="T5" fmla="*/ 348 h 348"/>
                <a:gd name="T6" fmla="*/ 0 w 174"/>
                <a:gd name="T7" fmla="*/ 0 h 348"/>
              </a:gdLst>
              <a:ahLst/>
              <a:cxnLst>
                <a:cxn ang="0">
                  <a:pos x="T0" y="T1"/>
                </a:cxn>
                <a:cxn ang="0">
                  <a:pos x="T2" y="T3"/>
                </a:cxn>
                <a:cxn ang="0">
                  <a:pos x="T4" y="T5"/>
                </a:cxn>
                <a:cxn ang="0">
                  <a:pos x="T6" y="T7"/>
                </a:cxn>
              </a:cxnLst>
              <a:rect l="0" t="0" r="r" b="b"/>
              <a:pathLst>
                <a:path w="174" h="348">
                  <a:moveTo>
                    <a:pt x="0" y="0"/>
                  </a:moveTo>
                  <a:lnTo>
                    <a:pt x="174" y="173"/>
                  </a:lnTo>
                  <a:lnTo>
                    <a:pt x="0" y="348"/>
                  </a:lnTo>
                  <a:lnTo>
                    <a:pt x="0" y="0"/>
                  </a:lnTo>
                  <a:close/>
                </a:path>
              </a:pathLst>
            </a:custGeom>
            <a:solidFill>
              <a:srgbClr val="31A8DF"/>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grpSp>
      <p:grpSp>
        <p:nvGrpSpPr>
          <p:cNvPr id="9" name="Group 42">
            <a:extLst>
              <a:ext uri="{FF2B5EF4-FFF2-40B4-BE49-F238E27FC236}">
                <a16:creationId xmlns:a16="http://schemas.microsoft.com/office/drawing/2014/main" id="{7EE8BAB8-9F00-4257-8AFB-CC0CC425D76E}"/>
              </a:ext>
            </a:extLst>
          </p:cNvPr>
          <p:cNvGrpSpPr/>
          <p:nvPr/>
        </p:nvGrpSpPr>
        <p:grpSpPr>
          <a:xfrm>
            <a:off x="307096" y="3392095"/>
            <a:ext cx="2120007" cy="518024"/>
            <a:chOff x="409461" y="3857312"/>
            <a:chExt cx="2826676" cy="690699"/>
          </a:xfrm>
        </p:grpSpPr>
        <p:sp>
          <p:nvSpPr>
            <p:cNvPr id="10" name="Rectangle 30">
              <a:extLst>
                <a:ext uri="{FF2B5EF4-FFF2-40B4-BE49-F238E27FC236}">
                  <a16:creationId xmlns:a16="http://schemas.microsoft.com/office/drawing/2014/main" id="{72E24304-EF4F-4B6C-A8E3-B104D7E03EF0}"/>
                </a:ext>
              </a:extLst>
            </p:cNvPr>
            <p:cNvSpPr>
              <a:spLocks noChangeArrowheads="1"/>
            </p:cNvSpPr>
            <p:nvPr/>
          </p:nvSpPr>
          <p:spPr bwMode="auto">
            <a:xfrm>
              <a:off x="409461" y="3999045"/>
              <a:ext cx="2555187" cy="417215"/>
            </a:xfrm>
            <a:prstGeom prst="rect">
              <a:avLst/>
            </a:prstGeom>
            <a:solidFill>
              <a:srgbClr val="EC5724"/>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11" name="Freeform 33">
              <a:extLst>
                <a:ext uri="{FF2B5EF4-FFF2-40B4-BE49-F238E27FC236}">
                  <a16:creationId xmlns:a16="http://schemas.microsoft.com/office/drawing/2014/main" id="{18856CC2-13C6-41A0-9623-8436CD126C2E}"/>
                </a:ext>
              </a:extLst>
            </p:cNvPr>
            <p:cNvSpPr>
              <a:spLocks/>
            </p:cNvSpPr>
            <p:nvPr/>
          </p:nvSpPr>
          <p:spPr bwMode="auto">
            <a:xfrm>
              <a:off x="2888791" y="3857312"/>
              <a:ext cx="347346" cy="690699"/>
            </a:xfrm>
            <a:custGeom>
              <a:avLst/>
              <a:gdLst>
                <a:gd name="T0" fmla="*/ 0 w 174"/>
                <a:gd name="T1" fmla="*/ 0 h 346"/>
                <a:gd name="T2" fmla="*/ 174 w 174"/>
                <a:gd name="T3" fmla="*/ 173 h 346"/>
                <a:gd name="T4" fmla="*/ 0 w 174"/>
                <a:gd name="T5" fmla="*/ 346 h 346"/>
                <a:gd name="T6" fmla="*/ 0 w 174"/>
                <a:gd name="T7" fmla="*/ 0 h 346"/>
              </a:gdLst>
              <a:ahLst/>
              <a:cxnLst>
                <a:cxn ang="0">
                  <a:pos x="T0" y="T1"/>
                </a:cxn>
                <a:cxn ang="0">
                  <a:pos x="T2" y="T3"/>
                </a:cxn>
                <a:cxn ang="0">
                  <a:pos x="T4" y="T5"/>
                </a:cxn>
                <a:cxn ang="0">
                  <a:pos x="T6" y="T7"/>
                </a:cxn>
              </a:cxnLst>
              <a:rect l="0" t="0" r="r" b="b"/>
              <a:pathLst>
                <a:path w="174" h="346">
                  <a:moveTo>
                    <a:pt x="0" y="0"/>
                  </a:moveTo>
                  <a:lnTo>
                    <a:pt x="174" y="173"/>
                  </a:lnTo>
                  <a:lnTo>
                    <a:pt x="0" y="346"/>
                  </a:lnTo>
                  <a:lnTo>
                    <a:pt x="0" y="0"/>
                  </a:lnTo>
                  <a:close/>
                </a:path>
              </a:pathLst>
            </a:custGeom>
            <a:solidFill>
              <a:srgbClr val="EC5724"/>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grpSp>
      <p:grpSp>
        <p:nvGrpSpPr>
          <p:cNvPr id="12" name="Group 54">
            <a:extLst>
              <a:ext uri="{FF2B5EF4-FFF2-40B4-BE49-F238E27FC236}">
                <a16:creationId xmlns:a16="http://schemas.microsoft.com/office/drawing/2014/main" id="{ADB59BAC-C452-4913-A07E-2EC95173B51E}"/>
              </a:ext>
            </a:extLst>
          </p:cNvPr>
          <p:cNvGrpSpPr/>
          <p:nvPr/>
        </p:nvGrpSpPr>
        <p:grpSpPr>
          <a:xfrm>
            <a:off x="307096" y="3914609"/>
            <a:ext cx="2120007" cy="521019"/>
            <a:chOff x="409461" y="4553999"/>
            <a:chExt cx="2826676" cy="694692"/>
          </a:xfrm>
        </p:grpSpPr>
        <p:sp>
          <p:nvSpPr>
            <p:cNvPr id="13" name="Rectangle 34">
              <a:extLst>
                <a:ext uri="{FF2B5EF4-FFF2-40B4-BE49-F238E27FC236}">
                  <a16:creationId xmlns:a16="http://schemas.microsoft.com/office/drawing/2014/main" id="{915052FB-EAC8-431D-8F3B-BEC383C3370C}"/>
                </a:ext>
              </a:extLst>
            </p:cNvPr>
            <p:cNvSpPr>
              <a:spLocks noChangeArrowheads="1"/>
            </p:cNvSpPr>
            <p:nvPr/>
          </p:nvSpPr>
          <p:spPr bwMode="auto">
            <a:xfrm>
              <a:off x="409461" y="4719688"/>
              <a:ext cx="2555187" cy="397252"/>
            </a:xfrm>
            <a:prstGeom prst="rect">
              <a:avLst/>
            </a:prstGeom>
            <a:solidFill>
              <a:srgbClr val="FDB817"/>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14" name="Freeform 35">
              <a:extLst>
                <a:ext uri="{FF2B5EF4-FFF2-40B4-BE49-F238E27FC236}">
                  <a16:creationId xmlns:a16="http://schemas.microsoft.com/office/drawing/2014/main" id="{82E1967C-570B-463E-9C99-0A5DE2AD97A6}"/>
                </a:ext>
              </a:extLst>
            </p:cNvPr>
            <p:cNvSpPr>
              <a:spLocks/>
            </p:cNvSpPr>
            <p:nvPr/>
          </p:nvSpPr>
          <p:spPr bwMode="auto">
            <a:xfrm>
              <a:off x="2888791" y="4553999"/>
              <a:ext cx="347346" cy="694692"/>
            </a:xfrm>
            <a:custGeom>
              <a:avLst/>
              <a:gdLst>
                <a:gd name="T0" fmla="*/ 0 w 174"/>
                <a:gd name="T1" fmla="*/ 0 h 348"/>
                <a:gd name="T2" fmla="*/ 174 w 174"/>
                <a:gd name="T3" fmla="*/ 175 h 348"/>
                <a:gd name="T4" fmla="*/ 0 w 174"/>
                <a:gd name="T5" fmla="*/ 348 h 348"/>
                <a:gd name="T6" fmla="*/ 0 w 174"/>
                <a:gd name="T7" fmla="*/ 0 h 348"/>
              </a:gdLst>
              <a:ahLst/>
              <a:cxnLst>
                <a:cxn ang="0">
                  <a:pos x="T0" y="T1"/>
                </a:cxn>
                <a:cxn ang="0">
                  <a:pos x="T2" y="T3"/>
                </a:cxn>
                <a:cxn ang="0">
                  <a:pos x="T4" y="T5"/>
                </a:cxn>
                <a:cxn ang="0">
                  <a:pos x="T6" y="T7"/>
                </a:cxn>
              </a:cxnLst>
              <a:rect l="0" t="0" r="r" b="b"/>
              <a:pathLst>
                <a:path w="174" h="348">
                  <a:moveTo>
                    <a:pt x="0" y="0"/>
                  </a:moveTo>
                  <a:lnTo>
                    <a:pt x="174" y="175"/>
                  </a:lnTo>
                  <a:lnTo>
                    <a:pt x="0" y="348"/>
                  </a:lnTo>
                  <a:lnTo>
                    <a:pt x="0" y="0"/>
                  </a:lnTo>
                  <a:close/>
                </a:path>
              </a:pathLst>
            </a:custGeom>
            <a:solidFill>
              <a:srgbClr val="FDB817"/>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grpSp>
      <p:grpSp>
        <p:nvGrpSpPr>
          <p:cNvPr id="15" name="Group 62">
            <a:extLst>
              <a:ext uri="{FF2B5EF4-FFF2-40B4-BE49-F238E27FC236}">
                <a16:creationId xmlns:a16="http://schemas.microsoft.com/office/drawing/2014/main" id="{C7554751-86AE-421A-BDF5-1497A8F3105C}"/>
              </a:ext>
            </a:extLst>
          </p:cNvPr>
          <p:cNvGrpSpPr/>
          <p:nvPr/>
        </p:nvGrpSpPr>
        <p:grpSpPr>
          <a:xfrm>
            <a:off x="307096" y="4430755"/>
            <a:ext cx="2120007" cy="518024"/>
            <a:chOff x="409461" y="5242192"/>
            <a:chExt cx="2826676" cy="690699"/>
          </a:xfrm>
        </p:grpSpPr>
        <p:sp>
          <p:nvSpPr>
            <p:cNvPr id="16" name="Rectangle 30">
              <a:extLst>
                <a:ext uri="{FF2B5EF4-FFF2-40B4-BE49-F238E27FC236}">
                  <a16:creationId xmlns:a16="http://schemas.microsoft.com/office/drawing/2014/main" id="{6238EE41-19AD-47EC-A1A1-7B14D61B7E51}"/>
                </a:ext>
              </a:extLst>
            </p:cNvPr>
            <p:cNvSpPr>
              <a:spLocks noChangeArrowheads="1"/>
            </p:cNvSpPr>
            <p:nvPr/>
          </p:nvSpPr>
          <p:spPr bwMode="auto">
            <a:xfrm>
              <a:off x="409461" y="5383925"/>
              <a:ext cx="2555187" cy="417215"/>
            </a:xfrm>
            <a:prstGeom prst="rect">
              <a:avLst/>
            </a:prstGeom>
            <a:solidFill>
              <a:srgbClr val="7B67AD"/>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17" name="Freeform 33">
              <a:extLst>
                <a:ext uri="{FF2B5EF4-FFF2-40B4-BE49-F238E27FC236}">
                  <a16:creationId xmlns:a16="http://schemas.microsoft.com/office/drawing/2014/main" id="{4E2AEADF-EB0A-4057-9C76-62F67CD50D64}"/>
                </a:ext>
              </a:extLst>
            </p:cNvPr>
            <p:cNvSpPr>
              <a:spLocks/>
            </p:cNvSpPr>
            <p:nvPr/>
          </p:nvSpPr>
          <p:spPr bwMode="auto">
            <a:xfrm>
              <a:off x="2888791" y="5242192"/>
              <a:ext cx="347346" cy="690699"/>
            </a:xfrm>
            <a:custGeom>
              <a:avLst/>
              <a:gdLst>
                <a:gd name="T0" fmla="*/ 0 w 174"/>
                <a:gd name="T1" fmla="*/ 0 h 346"/>
                <a:gd name="T2" fmla="*/ 174 w 174"/>
                <a:gd name="T3" fmla="*/ 173 h 346"/>
                <a:gd name="T4" fmla="*/ 0 w 174"/>
                <a:gd name="T5" fmla="*/ 346 h 346"/>
                <a:gd name="T6" fmla="*/ 0 w 174"/>
                <a:gd name="T7" fmla="*/ 0 h 346"/>
              </a:gdLst>
              <a:ahLst/>
              <a:cxnLst>
                <a:cxn ang="0">
                  <a:pos x="T0" y="T1"/>
                </a:cxn>
                <a:cxn ang="0">
                  <a:pos x="T2" y="T3"/>
                </a:cxn>
                <a:cxn ang="0">
                  <a:pos x="T4" y="T5"/>
                </a:cxn>
                <a:cxn ang="0">
                  <a:pos x="T6" y="T7"/>
                </a:cxn>
              </a:cxnLst>
              <a:rect l="0" t="0" r="r" b="b"/>
              <a:pathLst>
                <a:path w="174" h="346">
                  <a:moveTo>
                    <a:pt x="0" y="0"/>
                  </a:moveTo>
                  <a:lnTo>
                    <a:pt x="174" y="173"/>
                  </a:lnTo>
                  <a:lnTo>
                    <a:pt x="0" y="346"/>
                  </a:lnTo>
                  <a:lnTo>
                    <a:pt x="0" y="0"/>
                  </a:lnTo>
                  <a:close/>
                </a:path>
              </a:pathLst>
            </a:custGeom>
            <a:solidFill>
              <a:srgbClr val="7B67AD"/>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grpSp>
      <p:sp>
        <p:nvSpPr>
          <p:cNvPr id="18" name="Freeform 27">
            <a:extLst>
              <a:ext uri="{FF2B5EF4-FFF2-40B4-BE49-F238E27FC236}">
                <a16:creationId xmlns:a16="http://schemas.microsoft.com/office/drawing/2014/main" id="{454A30FA-20E9-4614-B984-33558ABDB723}"/>
              </a:ext>
            </a:extLst>
          </p:cNvPr>
          <p:cNvSpPr>
            <a:spLocks/>
          </p:cNvSpPr>
          <p:nvPr/>
        </p:nvSpPr>
        <p:spPr bwMode="auto">
          <a:xfrm>
            <a:off x="-434009" y="1370901"/>
            <a:ext cx="1224693" cy="1417830"/>
          </a:xfrm>
          <a:custGeom>
            <a:avLst/>
            <a:gdLst>
              <a:gd name="T0" fmla="*/ 118 w 818"/>
              <a:gd name="T1" fmla="*/ 0 h 947"/>
              <a:gd name="T2" fmla="*/ 0 w 818"/>
              <a:gd name="T3" fmla="*/ 125 h 947"/>
              <a:gd name="T4" fmla="*/ 818 w 818"/>
              <a:gd name="T5" fmla="*/ 947 h 947"/>
              <a:gd name="T6" fmla="*/ 818 w 818"/>
              <a:gd name="T7" fmla="*/ 699 h 947"/>
              <a:gd name="T8" fmla="*/ 118 w 818"/>
              <a:gd name="T9" fmla="*/ 0 h 947"/>
            </a:gdLst>
            <a:ahLst/>
            <a:cxnLst>
              <a:cxn ang="0">
                <a:pos x="T0" y="T1"/>
              </a:cxn>
              <a:cxn ang="0">
                <a:pos x="T2" y="T3"/>
              </a:cxn>
              <a:cxn ang="0">
                <a:pos x="T4" y="T5"/>
              </a:cxn>
              <a:cxn ang="0">
                <a:pos x="T6" y="T7"/>
              </a:cxn>
              <a:cxn ang="0">
                <a:pos x="T8" y="T9"/>
              </a:cxn>
            </a:cxnLst>
            <a:rect l="0" t="0" r="r" b="b"/>
            <a:pathLst>
              <a:path w="818" h="947">
                <a:moveTo>
                  <a:pt x="118" y="0"/>
                </a:moveTo>
                <a:lnTo>
                  <a:pt x="0" y="125"/>
                </a:lnTo>
                <a:lnTo>
                  <a:pt x="818" y="947"/>
                </a:lnTo>
                <a:lnTo>
                  <a:pt x="818" y="699"/>
                </a:lnTo>
                <a:lnTo>
                  <a:pt x="118" y="0"/>
                </a:lnTo>
                <a:close/>
              </a:path>
            </a:pathLst>
          </a:custGeom>
          <a:solidFill>
            <a:srgbClr val="31A8DF"/>
          </a:solidFill>
          <a:ln>
            <a:noFill/>
          </a:ln>
          <a:effectLst>
            <a:outerShdw blurRad="63500" dist="25400" dir="18900000" algn="bl" rotWithShape="0">
              <a:prstClr val="black">
                <a:alpha val="25000"/>
              </a:prstClr>
            </a:outerShdw>
          </a:effec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19" name="Freeform 28">
            <a:extLst>
              <a:ext uri="{FF2B5EF4-FFF2-40B4-BE49-F238E27FC236}">
                <a16:creationId xmlns:a16="http://schemas.microsoft.com/office/drawing/2014/main" id="{3608D59C-56A8-4CFB-AECB-38D2C250E990}"/>
              </a:ext>
            </a:extLst>
          </p:cNvPr>
          <p:cNvSpPr>
            <a:spLocks/>
          </p:cNvSpPr>
          <p:nvPr/>
        </p:nvSpPr>
        <p:spPr bwMode="auto">
          <a:xfrm>
            <a:off x="-278301" y="1019063"/>
            <a:ext cx="1068986" cy="1248648"/>
          </a:xfrm>
          <a:custGeom>
            <a:avLst/>
            <a:gdLst>
              <a:gd name="T0" fmla="*/ 133 w 714"/>
              <a:gd name="T1" fmla="*/ 0 h 834"/>
              <a:gd name="T2" fmla="*/ 0 w 714"/>
              <a:gd name="T3" fmla="*/ 114 h 834"/>
              <a:gd name="T4" fmla="*/ 714 w 714"/>
              <a:gd name="T5" fmla="*/ 834 h 834"/>
              <a:gd name="T6" fmla="*/ 714 w 714"/>
              <a:gd name="T7" fmla="*/ 583 h 834"/>
              <a:gd name="T8" fmla="*/ 133 w 714"/>
              <a:gd name="T9" fmla="*/ 0 h 834"/>
            </a:gdLst>
            <a:ahLst/>
            <a:cxnLst>
              <a:cxn ang="0">
                <a:pos x="T0" y="T1"/>
              </a:cxn>
              <a:cxn ang="0">
                <a:pos x="T2" y="T3"/>
              </a:cxn>
              <a:cxn ang="0">
                <a:pos x="T4" y="T5"/>
              </a:cxn>
              <a:cxn ang="0">
                <a:pos x="T6" y="T7"/>
              </a:cxn>
              <a:cxn ang="0">
                <a:pos x="T8" y="T9"/>
              </a:cxn>
            </a:cxnLst>
            <a:rect l="0" t="0" r="r" b="b"/>
            <a:pathLst>
              <a:path w="714" h="834">
                <a:moveTo>
                  <a:pt x="133" y="0"/>
                </a:moveTo>
                <a:lnTo>
                  <a:pt x="0" y="114"/>
                </a:lnTo>
                <a:lnTo>
                  <a:pt x="714" y="834"/>
                </a:lnTo>
                <a:lnTo>
                  <a:pt x="714" y="583"/>
                </a:lnTo>
                <a:lnTo>
                  <a:pt x="133" y="0"/>
                </a:lnTo>
                <a:close/>
              </a:path>
            </a:pathLst>
          </a:custGeom>
          <a:solidFill>
            <a:srgbClr val="7FBC41"/>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20" name="Freeform 29">
            <a:extLst>
              <a:ext uri="{FF2B5EF4-FFF2-40B4-BE49-F238E27FC236}">
                <a16:creationId xmlns:a16="http://schemas.microsoft.com/office/drawing/2014/main" id="{602B0C9B-CFB2-4C28-BC53-93A5D0B70E81}"/>
              </a:ext>
            </a:extLst>
          </p:cNvPr>
          <p:cNvSpPr>
            <a:spLocks/>
          </p:cNvSpPr>
          <p:nvPr/>
        </p:nvSpPr>
        <p:spPr bwMode="auto">
          <a:xfrm>
            <a:off x="307096" y="1891921"/>
            <a:ext cx="483590" cy="868364"/>
          </a:xfrm>
          <a:custGeom>
            <a:avLst/>
            <a:gdLst>
              <a:gd name="T0" fmla="*/ 323 w 323"/>
              <a:gd name="T1" fmla="*/ 0 h 580"/>
              <a:gd name="T2" fmla="*/ 0 w 323"/>
              <a:gd name="T3" fmla="*/ 332 h 580"/>
              <a:gd name="T4" fmla="*/ 0 w 323"/>
              <a:gd name="T5" fmla="*/ 580 h 580"/>
              <a:gd name="T6" fmla="*/ 323 w 323"/>
              <a:gd name="T7" fmla="*/ 249 h 580"/>
              <a:gd name="T8" fmla="*/ 323 w 323"/>
              <a:gd name="T9" fmla="*/ 0 h 580"/>
            </a:gdLst>
            <a:ahLst/>
            <a:cxnLst>
              <a:cxn ang="0">
                <a:pos x="T0" y="T1"/>
              </a:cxn>
              <a:cxn ang="0">
                <a:pos x="T2" y="T3"/>
              </a:cxn>
              <a:cxn ang="0">
                <a:pos x="T4" y="T5"/>
              </a:cxn>
              <a:cxn ang="0">
                <a:pos x="T6" y="T7"/>
              </a:cxn>
              <a:cxn ang="0">
                <a:pos x="T8" y="T9"/>
              </a:cxn>
            </a:cxnLst>
            <a:rect l="0" t="0" r="r" b="b"/>
            <a:pathLst>
              <a:path w="323" h="580">
                <a:moveTo>
                  <a:pt x="323" y="0"/>
                </a:moveTo>
                <a:lnTo>
                  <a:pt x="0" y="332"/>
                </a:lnTo>
                <a:lnTo>
                  <a:pt x="0" y="580"/>
                </a:lnTo>
                <a:lnTo>
                  <a:pt x="323" y="249"/>
                </a:lnTo>
                <a:lnTo>
                  <a:pt x="323" y="0"/>
                </a:lnTo>
                <a:close/>
              </a:path>
            </a:pathLst>
          </a:custGeom>
          <a:solidFill>
            <a:srgbClr val="7FBC41">
              <a:lumMod val="75000"/>
            </a:srgbClr>
          </a:solidFill>
          <a:ln>
            <a:noFill/>
          </a:ln>
          <a:effectLst>
            <a:outerShdw blurRad="63500" dist="25400" dir="13500000" algn="br" rotWithShape="0">
              <a:prstClr val="black">
                <a:alpha val="25000"/>
              </a:prstClr>
            </a:outerShdw>
          </a:effec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21" name="Freeform 36">
            <a:extLst>
              <a:ext uri="{FF2B5EF4-FFF2-40B4-BE49-F238E27FC236}">
                <a16:creationId xmlns:a16="http://schemas.microsoft.com/office/drawing/2014/main" id="{06EFFD6F-B8C0-43DE-AC77-331A010382D0}"/>
              </a:ext>
            </a:extLst>
          </p:cNvPr>
          <p:cNvSpPr>
            <a:spLocks/>
          </p:cNvSpPr>
          <p:nvPr/>
        </p:nvSpPr>
        <p:spPr bwMode="auto">
          <a:xfrm>
            <a:off x="307096" y="2417430"/>
            <a:ext cx="483590" cy="868364"/>
          </a:xfrm>
          <a:custGeom>
            <a:avLst/>
            <a:gdLst>
              <a:gd name="T0" fmla="*/ 323 w 323"/>
              <a:gd name="T1" fmla="*/ 0 h 580"/>
              <a:gd name="T2" fmla="*/ 0 w 323"/>
              <a:gd name="T3" fmla="*/ 331 h 580"/>
              <a:gd name="T4" fmla="*/ 0 w 323"/>
              <a:gd name="T5" fmla="*/ 580 h 580"/>
              <a:gd name="T6" fmla="*/ 323 w 323"/>
              <a:gd name="T7" fmla="*/ 248 h 580"/>
              <a:gd name="T8" fmla="*/ 323 w 323"/>
              <a:gd name="T9" fmla="*/ 0 h 580"/>
            </a:gdLst>
            <a:ahLst/>
            <a:cxnLst>
              <a:cxn ang="0">
                <a:pos x="T0" y="T1"/>
              </a:cxn>
              <a:cxn ang="0">
                <a:pos x="T2" y="T3"/>
              </a:cxn>
              <a:cxn ang="0">
                <a:pos x="T4" y="T5"/>
              </a:cxn>
              <a:cxn ang="0">
                <a:pos x="T6" y="T7"/>
              </a:cxn>
              <a:cxn ang="0">
                <a:pos x="T8" y="T9"/>
              </a:cxn>
            </a:cxnLst>
            <a:rect l="0" t="0" r="r" b="b"/>
            <a:pathLst>
              <a:path w="323" h="580">
                <a:moveTo>
                  <a:pt x="323" y="0"/>
                </a:moveTo>
                <a:lnTo>
                  <a:pt x="0" y="331"/>
                </a:lnTo>
                <a:lnTo>
                  <a:pt x="0" y="580"/>
                </a:lnTo>
                <a:lnTo>
                  <a:pt x="323" y="248"/>
                </a:lnTo>
                <a:lnTo>
                  <a:pt x="323" y="0"/>
                </a:lnTo>
                <a:close/>
              </a:path>
            </a:pathLst>
          </a:custGeom>
          <a:solidFill>
            <a:srgbClr val="31A8DF">
              <a:lumMod val="75000"/>
            </a:srgbClr>
          </a:solidFill>
          <a:ln>
            <a:noFill/>
          </a:ln>
          <a:effectLst>
            <a:outerShdw blurRad="63500" dist="25400" dir="13500000" algn="br" rotWithShape="0">
              <a:prstClr val="black">
                <a:alpha val="25000"/>
              </a:prstClr>
            </a:outerShdw>
          </a:effec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22" name="Freeform 38">
            <a:extLst>
              <a:ext uri="{FF2B5EF4-FFF2-40B4-BE49-F238E27FC236}">
                <a16:creationId xmlns:a16="http://schemas.microsoft.com/office/drawing/2014/main" id="{8AF7E2E0-EA47-4162-9F4D-1EE6027CF448}"/>
              </a:ext>
            </a:extLst>
          </p:cNvPr>
          <p:cNvSpPr>
            <a:spLocks/>
          </p:cNvSpPr>
          <p:nvPr/>
        </p:nvSpPr>
        <p:spPr bwMode="auto">
          <a:xfrm>
            <a:off x="307096" y="2938449"/>
            <a:ext cx="483590" cy="872857"/>
          </a:xfrm>
          <a:custGeom>
            <a:avLst/>
            <a:gdLst>
              <a:gd name="T0" fmla="*/ 323 w 323"/>
              <a:gd name="T1" fmla="*/ 0 h 583"/>
              <a:gd name="T2" fmla="*/ 0 w 323"/>
              <a:gd name="T3" fmla="*/ 332 h 583"/>
              <a:gd name="T4" fmla="*/ 0 w 323"/>
              <a:gd name="T5" fmla="*/ 583 h 583"/>
              <a:gd name="T6" fmla="*/ 323 w 323"/>
              <a:gd name="T7" fmla="*/ 251 h 583"/>
              <a:gd name="T8" fmla="*/ 323 w 323"/>
              <a:gd name="T9" fmla="*/ 0 h 583"/>
            </a:gdLst>
            <a:ahLst/>
            <a:cxnLst>
              <a:cxn ang="0">
                <a:pos x="T0" y="T1"/>
              </a:cxn>
              <a:cxn ang="0">
                <a:pos x="T2" y="T3"/>
              </a:cxn>
              <a:cxn ang="0">
                <a:pos x="T4" y="T5"/>
              </a:cxn>
              <a:cxn ang="0">
                <a:pos x="T6" y="T7"/>
              </a:cxn>
              <a:cxn ang="0">
                <a:pos x="T8" y="T9"/>
              </a:cxn>
            </a:cxnLst>
            <a:rect l="0" t="0" r="r" b="b"/>
            <a:pathLst>
              <a:path w="323" h="583">
                <a:moveTo>
                  <a:pt x="323" y="0"/>
                </a:moveTo>
                <a:lnTo>
                  <a:pt x="0" y="332"/>
                </a:lnTo>
                <a:lnTo>
                  <a:pt x="0" y="583"/>
                </a:lnTo>
                <a:lnTo>
                  <a:pt x="323" y="251"/>
                </a:lnTo>
                <a:lnTo>
                  <a:pt x="323" y="0"/>
                </a:lnTo>
                <a:close/>
              </a:path>
            </a:pathLst>
          </a:custGeom>
          <a:solidFill>
            <a:srgbClr val="EC5724">
              <a:lumMod val="75000"/>
            </a:srgbClr>
          </a:solidFill>
          <a:ln>
            <a:noFill/>
          </a:ln>
          <a:effectLst>
            <a:outerShdw blurRad="63500" dist="25400" dir="13500000" algn="br" rotWithShape="0">
              <a:prstClr val="black">
                <a:alpha val="25000"/>
              </a:prstClr>
            </a:outerShdw>
          </a:effec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23" name="Freeform 39">
            <a:extLst>
              <a:ext uri="{FF2B5EF4-FFF2-40B4-BE49-F238E27FC236}">
                <a16:creationId xmlns:a16="http://schemas.microsoft.com/office/drawing/2014/main" id="{FB43D8D0-7736-40D9-8150-7E3CA4B9D539}"/>
              </a:ext>
            </a:extLst>
          </p:cNvPr>
          <p:cNvSpPr>
            <a:spLocks/>
          </p:cNvSpPr>
          <p:nvPr/>
        </p:nvSpPr>
        <p:spPr bwMode="auto">
          <a:xfrm>
            <a:off x="307096" y="3463960"/>
            <a:ext cx="483590" cy="868364"/>
          </a:xfrm>
          <a:custGeom>
            <a:avLst/>
            <a:gdLst>
              <a:gd name="T0" fmla="*/ 323 w 323"/>
              <a:gd name="T1" fmla="*/ 0 h 580"/>
              <a:gd name="T2" fmla="*/ 0 w 323"/>
              <a:gd name="T3" fmla="*/ 331 h 580"/>
              <a:gd name="T4" fmla="*/ 0 w 323"/>
              <a:gd name="T5" fmla="*/ 580 h 580"/>
              <a:gd name="T6" fmla="*/ 323 w 323"/>
              <a:gd name="T7" fmla="*/ 248 h 580"/>
              <a:gd name="T8" fmla="*/ 323 w 323"/>
              <a:gd name="T9" fmla="*/ 0 h 580"/>
            </a:gdLst>
            <a:ahLst/>
            <a:cxnLst>
              <a:cxn ang="0">
                <a:pos x="T0" y="T1"/>
              </a:cxn>
              <a:cxn ang="0">
                <a:pos x="T2" y="T3"/>
              </a:cxn>
              <a:cxn ang="0">
                <a:pos x="T4" y="T5"/>
              </a:cxn>
              <a:cxn ang="0">
                <a:pos x="T6" y="T7"/>
              </a:cxn>
              <a:cxn ang="0">
                <a:pos x="T8" y="T9"/>
              </a:cxn>
            </a:cxnLst>
            <a:rect l="0" t="0" r="r" b="b"/>
            <a:pathLst>
              <a:path w="323" h="580">
                <a:moveTo>
                  <a:pt x="323" y="0"/>
                </a:moveTo>
                <a:lnTo>
                  <a:pt x="0" y="331"/>
                </a:lnTo>
                <a:lnTo>
                  <a:pt x="0" y="580"/>
                </a:lnTo>
                <a:lnTo>
                  <a:pt x="323" y="248"/>
                </a:lnTo>
                <a:lnTo>
                  <a:pt x="323" y="0"/>
                </a:lnTo>
                <a:close/>
              </a:path>
            </a:pathLst>
          </a:custGeom>
          <a:solidFill>
            <a:srgbClr val="FDB817">
              <a:lumMod val="75000"/>
            </a:srgbClr>
          </a:solidFill>
          <a:ln>
            <a:noFill/>
          </a:ln>
          <a:effectLst>
            <a:outerShdw blurRad="63500" dist="25400" dir="13500000" algn="br" rotWithShape="0">
              <a:prstClr val="black">
                <a:alpha val="25000"/>
              </a:prstClr>
            </a:outerShdw>
          </a:effec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24" name="Freeform 38">
            <a:extLst>
              <a:ext uri="{FF2B5EF4-FFF2-40B4-BE49-F238E27FC236}">
                <a16:creationId xmlns:a16="http://schemas.microsoft.com/office/drawing/2014/main" id="{0759551E-61EB-4990-B2CE-44A1356999B1}"/>
              </a:ext>
            </a:extLst>
          </p:cNvPr>
          <p:cNvSpPr>
            <a:spLocks/>
          </p:cNvSpPr>
          <p:nvPr/>
        </p:nvSpPr>
        <p:spPr bwMode="auto">
          <a:xfrm>
            <a:off x="309751" y="3977109"/>
            <a:ext cx="483590" cy="872857"/>
          </a:xfrm>
          <a:custGeom>
            <a:avLst/>
            <a:gdLst>
              <a:gd name="T0" fmla="*/ 323 w 323"/>
              <a:gd name="T1" fmla="*/ 0 h 583"/>
              <a:gd name="T2" fmla="*/ 0 w 323"/>
              <a:gd name="T3" fmla="*/ 332 h 583"/>
              <a:gd name="T4" fmla="*/ 0 w 323"/>
              <a:gd name="T5" fmla="*/ 583 h 583"/>
              <a:gd name="T6" fmla="*/ 323 w 323"/>
              <a:gd name="T7" fmla="*/ 251 h 583"/>
              <a:gd name="T8" fmla="*/ 323 w 323"/>
              <a:gd name="T9" fmla="*/ 0 h 583"/>
            </a:gdLst>
            <a:ahLst/>
            <a:cxnLst>
              <a:cxn ang="0">
                <a:pos x="T0" y="T1"/>
              </a:cxn>
              <a:cxn ang="0">
                <a:pos x="T2" y="T3"/>
              </a:cxn>
              <a:cxn ang="0">
                <a:pos x="T4" y="T5"/>
              </a:cxn>
              <a:cxn ang="0">
                <a:pos x="T6" y="T7"/>
              </a:cxn>
              <a:cxn ang="0">
                <a:pos x="T8" y="T9"/>
              </a:cxn>
            </a:cxnLst>
            <a:rect l="0" t="0" r="r" b="b"/>
            <a:pathLst>
              <a:path w="323" h="583">
                <a:moveTo>
                  <a:pt x="323" y="0"/>
                </a:moveTo>
                <a:lnTo>
                  <a:pt x="0" y="332"/>
                </a:lnTo>
                <a:lnTo>
                  <a:pt x="0" y="583"/>
                </a:lnTo>
                <a:lnTo>
                  <a:pt x="323" y="251"/>
                </a:lnTo>
                <a:lnTo>
                  <a:pt x="323" y="0"/>
                </a:lnTo>
                <a:close/>
              </a:path>
            </a:pathLst>
          </a:custGeom>
          <a:solidFill>
            <a:srgbClr val="7B67AD">
              <a:lumMod val="75000"/>
            </a:srgbClr>
          </a:solidFill>
          <a:ln>
            <a:noFill/>
          </a:ln>
          <a:effectLst>
            <a:outerShdw blurRad="63500" dist="25400" dir="13500000" algn="br" rotWithShape="0">
              <a:prstClr val="black">
                <a:alpha val="25000"/>
              </a:prstClr>
            </a:outerShdw>
          </a:effec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25" name="Rectangle 22">
            <a:extLst>
              <a:ext uri="{FF2B5EF4-FFF2-40B4-BE49-F238E27FC236}">
                <a16:creationId xmlns:a16="http://schemas.microsoft.com/office/drawing/2014/main" id="{AB9217CA-CBED-4698-9339-F4CFE4B44797}"/>
              </a:ext>
            </a:extLst>
          </p:cNvPr>
          <p:cNvSpPr/>
          <p:nvPr/>
        </p:nvSpPr>
        <p:spPr>
          <a:xfrm>
            <a:off x="3026677" y="2356056"/>
            <a:ext cx="5960912" cy="338554"/>
          </a:xfrm>
          <a:prstGeom prst="rect">
            <a:avLst/>
          </a:prstGeom>
        </p:spPr>
        <p:txBody>
          <a:bodyPr wrap="square">
            <a:spAutoFit/>
          </a:bodyPr>
          <a:lstStyle/>
          <a:p>
            <a:pPr defTabSz="914400" eaLnBrk="1" fontAlgn="auto" hangingPunct="1">
              <a:spcBef>
                <a:spcPts val="0"/>
              </a:spcBef>
              <a:spcAft>
                <a:spcPts val="0"/>
              </a:spcAft>
            </a:pPr>
            <a:r>
              <a:rPr lang="tr-TR" sz="1600" b="1" dirty="0">
                <a:solidFill>
                  <a:srgbClr val="92D050"/>
                </a:solidFill>
              </a:rPr>
              <a:t>330,40</a:t>
            </a:r>
            <a:endParaRPr lang="tr-TR" sz="1600" b="1" dirty="0">
              <a:solidFill>
                <a:srgbClr val="92D050"/>
              </a:solidFill>
              <a:latin typeface="calibri"/>
            </a:endParaRPr>
          </a:p>
        </p:txBody>
      </p:sp>
      <p:sp>
        <p:nvSpPr>
          <p:cNvPr id="26" name="Rectangle 23">
            <a:extLst>
              <a:ext uri="{FF2B5EF4-FFF2-40B4-BE49-F238E27FC236}">
                <a16:creationId xmlns:a16="http://schemas.microsoft.com/office/drawing/2014/main" id="{DDC02C20-9C65-4F07-BB34-27B48F177FC7}"/>
              </a:ext>
            </a:extLst>
          </p:cNvPr>
          <p:cNvSpPr/>
          <p:nvPr/>
        </p:nvSpPr>
        <p:spPr>
          <a:xfrm>
            <a:off x="3008629" y="2935368"/>
            <a:ext cx="5997007" cy="338554"/>
          </a:xfrm>
          <a:prstGeom prst="rect">
            <a:avLst/>
          </a:prstGeom>
        </p:spPr>
        <p:txBody>
          <a:bodyPr wrap="square">
            <a:spAutoFit/>
          </a:bodyPr>
          <a:lstStyle/>
          <a:p>
            <a:pPr defTabSz="914400" eaLnBrk="1" fontAlgn="auto" hangingPunct="1">
              <a:spcBef>
                <a:spcPts val="0"/>
              </a:spcBef>
              <a:spcAft>
                <a:spcPts val="0"/>
              </a:spcAft>
            </a:pPr>
            <a:r>
              <a:rPr lang="tr-TR" sz="1600" b="1" dirty="0">
                <a:solidFill>
                  <a:srgbClr val="00B0F0"/>
                </a:solidFill>
              </a:rPr>
              <a:t>303,91</a:t>
            </a:r>
            <a:endParaRPr lang="tr-TR" sz="1600" b="1" dirty="0">
              <a:solidFill>
                <a:srgbClr val="00B0F0"/>
              </a:solidFill>
              <a:latin typeface="calibri"/>
            </a:endParaRPr>
          </a:p>
        </p:txBody>
      </p:sp>
      <p:sp>
        <p:nvSpPr>
          <p:cNvPr id="27" name="Rectangle 24">
            <a:extLst>
              <a:ext uri="{FF2B5EF4-FFF2-40B4-BE49-F238E27FC236}">
                <a16:creationId xmlns:a16="http://schemas.microsoft.com/office/drawing/2014/main" id="{56F7708C-C573-440F-8431-9A8554DE3778}"/>
              </a:ext>
            </a:extLst>
          </p:cNvPr>
          <p:cNvSpPr/>
          <p:nvPr/>
        </p:nvSpPr>
        <p:spPr>
          <a:xfrm>
            <a:off x="2990582" y="3453724"/>
            <a:ext cx="5864659" cy="338554"/>
          </a:xfrm>
          <a:prstGeom prst="rect">
            <a:avLst/>
          </a:prstGeom>
        </p:spPr>
        <p:txBody>
          <a:bodyPr wrap="square">
            <a:spAutoFit/>
          </a:bodyPr>
          <a:lstStyle/>
          <a:p>
            <a:pPr defTabSz="914400" eaLnBrk="1" fontAlgn="auto" hangingPunct="1">
              <a:spcBef>
                <a:spcPts val="0"/>
              </a:spcBef>
              <a:spcAft>
                <a:spcPts val="0"/>
              </a:spcAft>
            </a:pPr>
            <a:r>
              <a:rPr lang="tr-TR" sz="1600" b="1" dirty="0">
                <a:solidFill>
                  <a:srgbClr val="C00000"/>
                </a:solidFill>
              </a:rPr>
              <a:t>291,79</a:t>
            </a:r>
            <a:endParaRPr lang="tr-TR" sz="1600" b="1" dirty="0">
              <a:solidFill>
                <a:srgbClr val="C00000"/>
              </a:solidFill>
              <a:latin typeface="calibri"/>
            </a:endParaRPr>
          </a:p>
        </p:txBody>
      </p:sp>
      <p:sp>
        <p:nvSpPr>
          <p:cNvPr id="28" name="Rectangle 25">
            <a:extLst>
              <a:ext uri="{FF2B5EF4-FFF2-40B4-BE49-F238E27FC236}">
                <a16:creationId xmlns:a16="http://schemas.microsoft.com/office/drawing/2014/main" id="{24DEC59A-5A39-4E41-AF63-4578AAC52A04}"/>
              </a:ext>
            </a:extLst>
          </p:cNvPr>
          <p:cNvSpPr/>
          <p:nvPr/>
        </p:nvSpPr>
        <p:spPr>
          <a:xfrm>
            <a:off x="2990583" y="4593951"/>
            <a:ext cx="5888722" cy="338554"/>
          </a:xfrm>
          <a:prstGeom prst="rect">
            <a:avLst/>
          </a:prstGeom>
        </p:spPr>
        <p:txBody>
          <a:bodyPr wrap="square">
            <a:spAutoFit/>
          </a:bodyPr>
          <a:lstStyle/>
          <a:p>
            <a:pPr algn="just" defTabSz="914400" eaLnBrk="1" fontAlgn="auto" hangingPunct="1">
              <a:spcBef>
                <a:spcPts val="0"/>
              </a:spcBef>
              <a:spcAft>
                <a:spcPts val="0"/>
              </a:spcAft>
            </a:pPr>
            <a:r>
              <a:rPr lang="tr-TR" sz="1600" b="1" dirty="0">
                <a:solidFill>
                  <a:srgbClr val="002060"/>
                </a:solidFill>
              </a:rPr>
              <a:t>357,85</a:t>
            </a:r>
            <a:r>
              <a:rPr lang="tr-TR" sz="1600" b="1" dirty="0" smtClean="0">
                <a:solidFill>
                  <a:srgbClr val="002060"/>
                </a:solidFill>
              </a:rPr>
              <a:t> </a:t>
            </a:r>
            <a:endParaRPr lang="en-US" sz="1600" b="1" dirty="0">
              <a:solidFill>
                <a:srgbClr val="002060"/>
              </a:solidFill>
              <a:latin typeface="Signika Negative" pitchFamily="2" charset="0"/>
            </a:endParaRPr>
          </a:p>
        </p:txBody>
      </p:sp>
      <p:sp>
        <p:nvSpPr>
          <p:cNvPr id="29" name="Freeform 26">
            <a:extLst>
              <a:ext uri="{FF2B5EF4-FFF2-40B4-BE49-F238E27FC236}">
                <a16:creationId xmlns:a16="http://schemas.microsoft.com/office/drawing/2014/main" id="{987212F2-A29D-41C7-9E54-B9DB4401DBDE}"/>
              </a:ext>
            </a:extLst>
          </p:cNvPr>
          <p:cNvSpPr>
            <a:spLocks noEditPoints="1"/>
          </p:cNvSpPr>
          <p:nvPr/>
        </p:nvSpPr>
        <p:spPr bwMode="auto">
          <a:xfrm rot="2700000">
            <a:off x="2598943" y="2389839"/>
            <a:ext cx="187130" cy="344630"/>
          </a:xfrm>
          <a:custGeom>
            <a:avLst/>
            <a:gdLst>
              <a:gd name="T0" fmla="*/ 482 w 579"/>
              <a:gd name="T1" fmla="*/ 367 h 1073"/>
              <a:gd name="T2" fmla="*/ 482 w 579"/>
              <a:gd name="T3" fmla="*/ 148 h 1073"/>
              <a:gd name="T4" fmla="*/ 525 w 579"/>
              <a:gd name="T5" fmla="*/ 79 h 1073"/>
              <a:gd name="T6" fmla="*/ 447 w 579"/>
              <a:gd name="T7" fmla="*/ 0 h 1073"/>
              <a:gd name="T8" fmla="*/ 132 w 579"/>
              <a:gd name="T9" fmla="*/ 0 h 1073"/>
              <a:gd name="T10" fmla="*/ 54 w 579"/>
              <a:gd name="T11" fmla="*/ 79 h 1073"/>
              <a:gd name="T12" fmla="*/ 96 w 579"/>
              <a:gd name="T13" fmla="*/ 148 h 1073"/>
              <a:gd name="T14" fmla="*/ 96 w 579"/>
              <a:gd name="T15" fmla="*/ 367 h 1073"/>
              <a:gd name="T16" fmla="*/ 0 w 579"/>
              <a:gd name="T17" fmla="*/ 583 h 1073"/>
              <a:gd name="T18" fmla="*/ 0 w 579"/>
              <a:gd name="T19" fmla="*/ 612 h 1073"/>
              <a:gd name="T20" fmla="*/ 224 w 579"/>
              <a:gd name="T21" fmla="*/ 612 h 1073"/>
              <a:gd name="T22" fmla="*/ 224 w 579"/>
              <a:gd name="T23" fmla="*/ 923 h 1073"/>
              <a:gd name="T24" fmla="*/ 289 w 579"/>
              <a:gd name="T25" fmla="*/ 1073 h 1073"/>
              <a:gd name="T26" fmla="*/ 355 w 579"/>
              <a:gd name="T27" fmla="*/ 923 h 1073"/>
              <a:gd name="T28" fmla="*/ 355 w 579"/>
              <a:gd name="T29" fmla="*/ 612 h 1073"/>
              <a:gd name="T30" fmla="*/ 579 w 579"/>
              <a:gd name="T31" fmla="*/ 612 h 1073"/>
              <a:gd name="T32" fmla="*/ 579 w 579"/>
              <a:gd name="T33" fmla="*/ 583 h 1073"/>
              <a:gd name="T34" fmla="*/ 482 w 579"/>
              <a:gd name="T35" fmla="*/ 367 h 1073"/>
              <a:gd name="T36" fmla="*/ 132 w 579"/>
              <a:gd name="T37" fmla="*/ 58 h 1073"/>
              <a:gd name="T38" fmla="*/ 447 w 579"/>
              <a:gd name="T39" fmla="*/ 58 h 1073"/>
              <a:gd name="T40" fmla="*/ 467 w 579"/>
              <a:gd name="T41" fmla="*/ 79 h 1073"/>
              <a:gd name="T42" fmla="*/ 449 w 579"/>
              <a:gd name="T43" fmla="*/ 99 h 1073"/>
              <a:gd name="T44" fmla="*/ 436 w 579"/>
              <a:gd name="T45" fmla="*/ 101 h 1073"/>
              <a:gd name="T46" fmla="*/ 143 w 579"/>
              <a:gd name="T47" fmla="*/ 101 h 1073"/>
              <a:gd name="T48" fmla="*/ 129 w 579"/>
              <a:gd name="T49" fmla="*/ 99 h 1073"/>
              <a:gd name="T50" fmla="*/ 111 w 579"/>
              <a:gd name="T51" fmla="*/ 79 h 1073"/>
              <a:gd name="T52" fmla="*/ 132 w 579"/>
              <a:gd name="T53" fmla="*/ 58 h 1073"/>
              <a:gd name="T54" fmla="*/ 424 w 579"/>
              <a:gd name="T55" fmla="*/ 370 h 1073"/>
              <a:gd name="T56" fmla="*/ 154 w 579"/>
              <a:gd name="T57" fmla="*/ 370 h 1073"/>
              <a:gd name="T58" fmla="*/ 154 w 579"/>
              <a:gd name="T59" fmla="*/ 130 h 1073"/>
              <a:gd name="T60" fmla="*/ 424 w 579"/>
              <a:gd name="T61" fmla="*/ 130 h 1073"/>
              <a:gd name="T62" fmla="*/ 424 w 579"/>
              <a:gd name="T63" fmla="*/ 370 h 1073"/>
              <a:gd name="T64" fmla="*/ 297 w 579"/>
              <a:gd name="T65" fmla="*/ 911 h 1073"/>
              <a:gd name="T66" fmla="*/ 289 w 579"/>
              <a:gd name="T67" fmla="*/ 928 h 1073"/>
              <a:gd name="T68" fmla="*/ 282 w 579"/>
              <a:gd name="T69" fmla="*/ 911 h 1073"/>
              <a:gd name="T70" fmla="*/ 282 w 579"/>
              <a:gd name="T71" fmla="*/ 612 h 1073"/>
              <a:gd name="T72" fmla="*/ 297 w 579"/>
              <a:gd name="T73" fmla="*/ 612 h 1073"/>
              <a:gd name="T74" fmla="*/ 297 w 579"/>
              <a:gd name="T75" fmla="*/ 911 h 1073"/>
              <a:gd name="T76" fmla="*/ 355 w 579"/>
              <a:gd name="T77" fmla="*/ 554 h 1073"/>
              <a:gd name="T78" fmla="*/ 224 w 579"/>
              <a:gd name="T79" fmla="*/ 554 h 1073"/>
              <a:gd name="T80" fmla="*/ 59 w 579"/>
              <a:gd name="T81" fmla="*/ 554 h 1073"/>
              <a:gd name="T82" fmla="*/ 144 w 579"/>
              <a:gd name="T83" fmla="*/ 403 h 1073"/>
              <a:gd name="T84" fmla="*/ 149 w 579"/>
              <a:gd name="T85" fmla="*/ 399 h 1073"/>
              <a:gd name="T86" fmla="*/ 430 w 579"/>
              <a:gd name="T87" fmla="*/ 399 h 1073"/>
              <a:gd name="T88" fmla="*/ 435 w 579"/>
              <a:gd name="T89" fmla="*/ 403 h 1073"/>
              <a:gd name="T90" fmla="*/ 519 w 579"/>
              <a:gd name="T91" fmla="*/ 554 h 1073"/>
              <a:gd name="T92" fmla="*/ 355 w 579"/>
              <a:gd name="T93" fmla="*/ 554 h 1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79" h="1073">
                <a:moveTo>
                  <a:pt x="482" y="367"/>
                </a:moveTo>
                <a:cubicBezTo>
                  <a:pt x="482" y="148"/>
                  <a:pt x="482" y="148"/>
                  <a:pt x="482" y="148"/>
                </a:cubicBezTo>
                <a:cubicBezTo>
                  <a:pt x="508" y="135"/>
                  <a:pt x="525" y="109"/>
                  <a:pt x="525" y="79"/>
                </a:cubicBezTo>
                <a:cubicBezTo>
                  <a:pt x="525" y="35"/>
                  <a:pt x="490" y="0"/>
                  <a:pt x="447" y="0"/>
                </a:cubicBezTo>
                <a:cubicBezTo>
                  <a:pt x="132" y="0"/>
                  <a:pt x="132" y="0"/>
                  <a:pt x="132" y="0"/>
                </a:cubicBezTo>
                <a:cubicBezTo>
                  <a:pt x="89" y="0"/>
                  <a:pt x="54" y="35"/>
                  <a:pt x="54" y="79"/>
                </a:cubicBezTo>
                <a:cubicBezTo>
                  <a:pt x="54" y="109"/>
                  <a:pt x="71" y="135"/>
                  <a:pt x="96" y="148"/>
                </a:cubicBezTo>
                <a:cubicBezTo>
                  <a:pt x="96" y="367"/>
                  <a:pt x="96" y="367"/>
                  <a:pt x="96" y="367"/>
                </a:cubicBezTo>
                <a:cubicBezTo>
                  <a:pt x="35" y="422"/>
                  <a:pt x="0" y="500"/>
                  <a:pt x="0" y="583"/>
                </a:cubicBezTo>
                <a:cubicBezTo>
                  <a:pt x="0" y="612"/>
                  <a:pt x="0" y="612"/>
                  <a:pt x="0" y="612"/>
                </a:cubicBezTo>
                <a:cubicBezTo>
                  <a:pt x="224" y="612"/>
                  <a:pt x="224" y="612"/>
                  <a:pt x="224" y="612"/>
                </a:cubicBezTo>
                <a:cubicBezTo>
                  <a:pt x="224" y="923"/>
                  <a:pt x="224" y="923"/>
                  <a:pt x="224" y="923"/>
                </a:cubicBezTo>
                <a:cubicBezTo>
                  <a:pt x="289" y="1073"/>
                  <a:pt x="289" y="1073"/>
                  <a:pt x="289" y="1073"/>
                </a:cubicBezTo>
                <a:cubicBezTo>
                  <a:pt x="355" y="923"/>
                  <a:pt x="355" y="923"/>
                  <a:pt x="355" y="923"/>
                </a:cubicBezTo>
                <a:cubicBezTo>
                  <a:pt x="355" y="612"/>
                  <a:pt x="355" y="612"/>
                  <a:pt x="355" y="612"/>
                </a:cubicBezTo>
                <a:cubicBezTo>
                  <a:pt x="579" y="612"/>
                  <a:pt x="579" y="612"/>
                  <a:pt x="579" y="612"/>
                </a:cubicBezTo>
                <a:cubicBezTo>
                  <a:pt x="579" y="583"/>
                  <a:pt x="579" y="583"/>
                  <a:pt x="579" y="583"/>
                </a:cubicBezTo>
                <a:cubicBezTo>
                  <a:pt x="579" y="500"/>
                  <a:pt x="544" y="422"/>
                  <a:pt x="482" y="367"/>
                </a:cubicBezTo>
                <a:close/>
                <a:moveTo>
                  <a:pt x="132" y="58"/>
                </a:moveTo>
                <a:cubicBezTo>
                  <a:pt x="447" y="58"/>
                  <a:pt x="447" y="58"/>
                  <a:pt x="447" y="58"/>
                </a:cubicBezTo>
                <a:cubicBezTo>
                  <a:pt x="458" y="58"/>
                  <a:pt x="467" y="67"/>
                  <a:pt x="467" y="79"/>
                </a:cubicBezTo>
                <a:cubicBezTo>
                  <a:pt x="467" y="89"/>
                  <a:pt x="459" y="97"/>
                  <a:pt x="449" y="99"/>
                </a:cubicBezTo>
                <a:cubicBezTo>
                  <a:pt x="436" y="101"/>
                  <a:pt x="436" y="101"/>
                  <a:pt x="436" y="101"/>
                </a:cubicBezTo>
                <a:cubicBezTo>
                  <a:pt x="143" y="101"/>
                  <a:pt x="143" y="101"/>
                  <a:pt x="143" y="101"/>
                </a:cubicBezTo>
                <a:cubicBezTo>
                  <a:pt x="129" y="99"/>
                  <a:pt x="129" y="99"/>
                  <a:pt x="129" y="99"/>
                </a:cubicBezTo>
                <a:cubicBezTo>
                  <a:pt x="119" y="97"/>
                  <a:pt x="111" y="89"/>
                  <a:pt x="111" y="79"/>
                </a:cubicBezTo>
                <a:cubicBezTo>
                  <a:pt x="111" y="67"/>
                  <a:pt x="121" y="58"/>
                  <a:pt x="132" y="58"/>
                </a:cubicBezTo>
                <a:close/>
                <a:moveTo>
                  <a:pt x="424" y="370"/>
                </a:moveTo>
                <a:cubicBezTo>
                  <a:pt x="154" y="370"/>
                  <a:pt x="154" y="370"/>
                  <a:pt x="154" y="370"/>
                </a:cubicBezTo>
                <a:cubicBezTo>
                  <a:pt x="154" y="130"/>
                  <a:pt x="154" y="130"/>
                  <a:pt x="154" y="130"/>
                </a:cubicBezTo>
                <a:cubicBezTo>
                  <a:pt x="424" y="130"/>
                  <a:pt x="424" y="130"/>
                  <a:pt x="424" y="130"/>
                </a:cubicBezTo>
                <a:lnTo>
                  <a:pt x="424" y="370"/>
                </a:lnTo>
                <a:close/>
                <a:moveTo>
                  <a:pt x="297" y="911"/>
                </a:moveTo>
                <a:cubicBezTo>
                  <a:pt x="289" y="928"/>
                  <a:pt x="289" y="928"/>
                  <a:pt x="289" y="928"/>
                </a:cubicBezTo>
                <a:cubicBezTo>
                  <a:pt x="282" y="911"/>
                  <a:pt x="282" y="911"/>
                  <a:pt x="282" y="911"/>
                </a:cubicBezTo>
                <a:cubicBezTo>
                  <a:pt x="282" y="612"/>
                  <a:pt x="282" y="612"/>
                  <a:pt x="282" y="612"/>
                </a:cubicBezTo>
                <a:cubicBezTo>
                  <a:pt x="297" y="612"/>
                  <a:pt x="297" y="612"/>
                  <a:pt x="297" y="612"/>
                </a:cubicBezTo>
                <a:lnTo>
                  <a:pt x="297" y="911"/>
                </a:lnTo>
                <a:close/>
                <a:moveTo>
                  <a:pt x="355" y="554"/>
                </a:moveTo>
                <a:cubicBezTo>
                  <a:pt x="224" y="554"/>
                  <a:pt x="224" y="554"/>
                  <a:pt x="224" y="554"/>
                </a:cubicBezTo>
                <a:cubicBezTo>
                  <a:pt x="59" y="554"/>
                  <a:pt x="59" y="554"/>
                  <a:pt x="59" y="554"/>
                </a:cubicBezTo>
                <a:cubicBezTo>
                  <a:pt x="67" y="495"/>
                  <a:pt x="97" y="441"/>
                  <a:pt x="144" y="403"/>
                </a:cubicBezTo>
                <a:cubicBezTo>
                  <a:pt x="149" y="399"/>
                  <a:pt x="149" y="399"/>
                  <a:pt x="149" y="399"/>
                </a:cubicBezTo>
                <a:cubicBezTo>
                  <a:pt x="430" y="399"/>
                  <a:pt x="430" y="399"/>
                  <a:pt x="430" y="399"/>
                </a:cubicBezTo>
                <a:cubicBezTo>
                  <a:pt x="435" y="403"/>
                  <a:pt x="435" y="403"/>
                  <a:pt x="435" y="403"/>
                </a:cubicBezTo>
                <a:cubicBezTo>
                  <a:pt x="482" y="441"/>
                  <a:pt x="512" y="495"/>
                  <a:pt x="519" y="554"/>
                </a:cubicBezTo>
                <a:lnTo>
                  <a:pt x="355" y="554"/>
                </a:lnTo>
                <a:close/>
              </a:path>
            </a:pathLst>
          </a:custGeom>
          <a:solidFill>
            <a:srgbClr val="7FBC41"/>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grpSp>
        <p:nvGrpSpPr>
          <p:cNvPr id="30" name="Group 27">
            <a:extLst>
              <a:ext uri="{FF2B5EF4-FFF2-40B4-BE49-F238E27FC236}">
                <a16:creationId xmlns:a16="http://schemas.microsoft.com/office/drawing/2014/main" id="{816A3801-6C70-4762-9181-E48CA4CA32FA}"/>
              </a:ext>
            </a:extLst>
          </p:cNvPr>
          <p:cNvGrpSpPr/>
          <p:nvPr/>
        </p:nvGrpSpPr>
        <p:grpSpPr>
          <a:xfrm>
            <a:off x="2549289" y="3513642"/>
            <a:ext cx="286439" cy="272579"/>
            <a:chOff x="6719888" y="887413"/>
            <a:chExt cx="492125" cy="468312"/>
          </a:xfrm>
          <a:solidFill>
            <a:srgbClr val="EC5724"/>
          </a:solidFill>
        </p:grpSpPr>
        <p:sp>
          <p:nvSpPr>
            <p:cNvPr id="31" name="Freeform 13">
              <a:extLst>
                <a:ext uri="{FF2B5EF4-FFF2-40B4-BE49-F238E27FC236}">
                  <a16:creationId xmlns:a16="http://schemas.microsoft.com/office/drawing/2014/main" id="{C7E777A7-E9D3-488C-9C51-0325630A1A34}"/>
                </a:ext>
              </a:extLst>
            </p:cNvPr>
            <p:cNvSpPr>
              <a:spLocks noEditPoints="1"/>
            </p:cNvSpPr>
            <p:nvPr/>
          </p:nvSpPr>
          <p:spPr bwMode="auto">
            <a:xfrm>
              <a:off x="6719888" y="887413"/>
              <a:ext cx="492125" cy="468312"/>
            </a:xfrm>
            <a:custGeom>
              <a:avLst/>
              <a:gdLst>
                <a:gd name="T0" fmla="*/ 117 w 128"/>
                <a:gd name="T1" fmla="*/ 0 h 122"/>
                <a:gd name="T2" fmla="*/ 11 w 128"/>
                <a:gd name="T3" fmla="*/ 0 h 122"/>
                <a:gd name="T4" fmla="*/ 0 w 128"/>
                <a:gd name="T5" fmla="*/ 11 h 122"/>
                <a:gd name="T6" fmla="*/ 0 w 128"/>
                <a:gd name="T7" fmla="*/ 93 h 122"/>
                <a:gd name="T8" fmla="*/ 11 w 128"/>
                <a:gd name="T9" fmla="*/ 104 h 122"/>
                <a:gd name="T10" fmla="*/ 43 w 128"/>
                <a:gd name="T11" fmla="*/ 104 h 122"/>
                <a:gd name="T12" fmla="*/ 38 w 128"/>
                <a:gd name="T13" fmla="*/ 110 h 122"/>
                <a:gd name="T14" fmla="*/ 35 w 128"/>
                <a:gd name="T15" fmla="*/ 113 h 122"/>
                <a:gd name="T16" fmla="*/ 34 w 128"/>
                <a:gd name="T17" fmla="*/ 118 h 122"/>
                <a:gd name="T18" fmla="*/ 42 w 128"/>
                <a:gd name="T19" fmla="*/ 122 h 122"/>
                <a:gd name="T20" fmla="*/ 86 w 128"/>
                <a:gd name="T21" fmla="*/ 122 h 122"/>
                <a:gd name="T22" fmla="*/ 94 w 128"/>
                <a:gd name="T23" fmla="*/ 118 h 122"/>
                <a:gd name="T24" fmla="*/ 94 w 128"/>
                <a:gd name="T25" fmla="*/ 113 h 122"/>
                <a:gd name="T26" fmla="*/ 91 w 128"/>
                <a:gd name="T27" fmla="*/ 110 h 122"/>
                <a:gd name="T28" fmla="*/ 85 w 128"/>
                <a:gd name="T29" fmla="*/ 104 h 122"/>
                <a:gd name="T30" fmla="*/ 117 w 128"/>
                <a:gd name="T31" fmla="*/ 104 h 122"/>
                <a:gd name="T32" fmla="*/ 128 w 128"/>
                <a:gd name="T33" fmla="*/ 93 h 122"/>
                <a:gd name="T34" fmla="*/ 128 w 128"/>
                <a:gd name="T35" fmla="*/ 11 h 122"/>
                <a:gd name="T36" fmla="*/ 117 w 128"/>
                <a:gd name="T37" fmla="*/ 0 h 122"/>
                <a:gd name="T38" fmla="*/ 88 w 128"/>
                <a:gd name="T39" fmla="*/ 113 h 122"/>
                <a:gd name="T40" fmla="*/ 90 w 128"/>
                <a:gd name="T41" fmla="*/ 116 h 122"/>
                <a:gd name="T42" fmla="*/ 90 w 128"/>
                <a:gd name="T43" fmla="*/ 116 h 122"/>
                <a:gd name="T44" fmla="*/ 86 w 128"/>
                <a:gd name="T45" fmla="*/ 118 h 122"/>
                <a:gd name="T46" fmla="*/ 42 w 128"/>
                <a:gd name="T47" fmla="*/ 118 h 122"/>
                <a:gd name="T48" fmla="*/ 38 w 128"/>
                <a:gd name="T49" fmla="*/ 116 h 122"/>
                <a:gd name="T50" fmla="*/ 38 w 128"/>
                <a:gd name="T51" fmla="*/ 116 h 122"/>
                <a:gd name="T52" fmla="*/ 38 w 128"/>
                <a:gd name="T53" fmla="*/ 116 h 122"/>
                <a:gd name="T54" fmla="*/ 40 w 128"/>
                <a:gd name="T55" fmla="*/ 113 h 122"/>
                <a:gd name="T56" fmla="*/ 48 w 128"/>
                <a:gd name="T57" fmla="*/ 104 h 122"/>
                <a:gd name="T58" fmla="*/ 80 w 128"/>
                <a:gd name="T59" fmla="*/ 104 h 122"/>
                <a:gd name="T60" fmla="*/ 88 w 128"/>
                <a:gd name="T61" fmla="*/ 113 h 122"/>
                <a:gd name="T62" fmla="*/ 120 w 128"/>
                <a:gd name="T63" fmla="*/ 93 h 122"/>
                <a:gd name="T64" fmla="*/ 117 w 128"/>
                <a:gd name="T65" fmla="*/ 96 h 122"/>
                <a:gd name="T66" fmla="*/ 11 w 128"/>
                <a:gd name="T67" fmla="*/ 96 h 122"/>
                <a:gd name="T68" fmla="*/ 8 w 128"/>
                <a:gd name="T69" fmla="*/ 93 h 122"/>
                <a:gd name="T70" fmla="*/ 8 w 128"/>
                <a:gd name="T71" fmla="*/ 11 h 122"/>
                <a:gd name="T72" fmla="*/ 11 w 128"/>
                <a:gd name="T73" fmla="*/ 8 h 122"/>
                <a:gd name="T74" fmla="*/ 117 w 128"/>
                <a:gd name="T75" fmla="*/ 8 h 122"/>
                <a:gd name="T76" fmla="*/ 120 w 128"/>
                <a:gd name="T77" fmla="*/ 11 h 122"/>
                <a:gd name="T78" fmla="*/ 120 w 128"/>
                <a:gd name="T79" fmla="*/ 93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8" h="122">
                  <a:moveTo>
                    <a:pt x="117" y="0"/>
                  </a:moveTo>
                  <a:cubicBezTo>
                    <a:pt x="11" y="0"/>
                    <a:pt x="11" y="0"/>
                    <a:pt x="11" y="0"/>
                  </a:cubicBezTo>
                  <a:cubicBezTo>
                    <a:pt x="5" y="0"/>
                    <a:pt x="0" y="5"/>
                    <a:pt x="0" y="11"/>
                  </a:cubicBezTo>
                  <a:cubicBezTo>
                    <a:pt x="0" y="93"/>
                    <a:pt x="0" y="93"/>
                    <a:pt x="0" y="93"/>
                  </a:cubicBezTo>
                  <a:cubicBezTo>
                    <a:pt x="0" y="99"/>
                    <a:pt x="5" y="104"/>
                    <a:pt x="11" y="104"/>
                  </a:cubicBezTo>
                  <a:cubicBezTo>
                    <a:pt x="43" y="104"/>
                    <a:pt x="43" y="104"/>
                    <a:pt x="43" y="104"/>
                  </a:cubicBezTo>
                  <a:cubicBezTo>
                    <a:pt x="42" y="106"/>
                    <a:pt x="39" y="109"/>
                    <a:pt x="38" y="110"/>
                  </a:cubicBezTo>
                  <a:cubicBezTo>
                    <a:pt x="36" y="111"/>
                    <a:pt x="35" y="112"/>
                    <a:pt x="35" y="113"/>
                  </a:cubicBezTo>
                  <a:cubicBezTo>
                    <a:pt x="34" y="114"/>
                    <a:pt x="33" y="116"/>
                    <a:pt x="34" y="118"/>
                  </a:cubicBezTo>
                  <a:cubicBezTo>
                    <a:pt x="35" y="120"/>
                    <a:pt x="37" y="122"/>
                    <a:pt x="42" y="122"/>
                  </a:cubicBezTo>
                  <a:cubicBezTo>
                    <a:pt x="86" y="122"/>
                    <a:pt x="86" y="122"/>
                    <a:pt x="86" y="122"/>
                  </a:cubicBezTo>
                  <a:cubicBezTo>
                    <a:pt x="91" y="122"/>
                    <a:pt x="93" y="120"/>
                    <a:pt x="94" y="118"/>
                  </a:cubicBezTo>
                  <a:cubicBezTo>
                    <a:pt x="95" y="116"/>
                    <a:pt x="95" y="114"/>
                    <a:pt x="94" y="113"/>
                  </a:cubicBezTo>
                  <a:cubicBezTo>
                    <a:pt x="93" y="112"/>
                    <a:pt x="92" y="111"/>
                    <a:pt x="91" y="110"/>
                  </a:cubicBezTo>
                  <a:cubicBezTo>
                    <a:pt x="89" y="109"/>
                    <a:pt x="87" y="106"/>
                    <a:pt x="85" y="104"/>
                  </a:cubicBezTo>
                  <a:cubicBezTo>
                    <a:pt x="117" y="104"/>
                    <a:pt x="117" y="104"/>
                    <a:pt x="117" y="104"/>
                  </a:cubicBezTo>
                  <a:cubicBezTo>
                    <a:pt x="123" y="104"/>
                    <a:pt x="128" y="99"/>
                    <a:pt x="128" y="93"/>
                  </a:cubicBezTo>
                  <a:cubicBezTo>
                    <a:pt x="128" y="11"/>
                    <a:pt x="128" y="11"/>
                    <a:pt x="128" y="11"/>
                  </a:cubicBezTo>
                  <a:cubicBezTo>
                    <a:pt x="128" y="5"/>
                    <a:pt x="123" y="0"/>
                    <a:pt x="117" y="0"/>
                  </a:cubicBezTo>
                  <a:close/>
                  <a:moveTo>
                    <a:pt x="88" y="113"/>
                  </a:moveTo>
                  <a:cubicBezTo>
                    <a:pt x="89" y="114"/>
                    <a:pt x="90" y="115"/>
                    <a:pt x="90" y="116"/>
                  </a:cubicBezTo>
                  <a:cubicBezTo>
                    <a:pt x="90" y="116"/>
                    <a:pt x="91" y="116"/>
                    <a:pt x="90" y="116"/>
                  </a:cubicBezTo>
                  <a:cubicBezTo>
                    <a:pt x="90" y="117"/>
                    <a:pt x="88" y="118"/>
                    <a:pt x="86" y="118"/>
                  </a:cubicBezTo>
                  <a:cubicBezTo>
                    <a:pt x="42" y="118"/>
                    <a:pt x="42" y="118"/>
                    <a:pt x="42" y="118"/>
                  </a:cubicBezTo>
                  <a:cubicBezTo>
                    <a:pt x="40" y="118"/>
                    <a:pt x="38" y="117"/>
                    <a:pt x="38" y="116"/>
                  </a:cubicBezTo>
                  <a:cubicBezTo>
                    <a:pt x="38" y="116"/>
                    <a:pt x="38" y="116"/>
                    <a:pt x="38" y="116"/>
                  </a:cubicBezTo>
                  <a:cubicBezTo>
                    <a:pt x="38" y="116"/>
                    <a:pt x="38" y="116"/>
                    <a:pt x="38" y="116"/>
                  </a:cubicBezTo>
                  <a:cubicBezTo>
                    <a:pt x="38" y="115"/>
                    <a:pt x="39" y="114"/>
                    <a:pt x="40" y="113"/>
                  </a:cubicBezTo>
                  <a:cubicBezTo>
                    <a:pt x="44" y="109"/>
                    <a:pt x="47" y="106"/>
                    <a:pt x="48" y="104"/>
                  </a:cubicBezTo>
                  <a:cubicBezTo>
                    <a:pt x="80" y="104"/>
                    <a:pt x="80" y="104"/>
                    <a:pt x="80" y="104"/>
                  </a:cubicBezTo>
                  <a:cubicBezTo>
                    <a:pt x="82" y="106"/>
                    <a:pt x="84" y="109"/>
                    <a:pt x="88" y="113"/>
                  </a:cubicBezTo>
                  <a:close/>
                  <a:moveTo>
                    <a:pt x="120" y="93"/>
                  </a:moveTo>
                  <a:cubicBezTo>
                    <a:pt x="120" y="95"/>
                    <a:pt x="119" y="96"/>
                    <a:pt x="117" y="96"/>
                  </a:cubicBezTo>
                  <a:cubicBezTo>
                    <a:pt x="11" y="96"/>
                    <a:pt x="11" y="96"/>
                    <a:pt x="11" y="96"/>
                  </a:cubicBezTo>
                  <a:cubicBezTo>
                    <a:pt x="9" y="96"/>
                    <a:pt x="8" y="95"/>
                    <a:pt x="8" y="93"/>
                  </a:cubicBezTo>
                  <a:cubicBezTo>
                    <a:pt x="8" y="11"/>
                    <a:pt x="8" y="11"/>
                    <a:pt x="8" y="11"/>
                  </a:cubicBezTo>
                  <a:cubicBezTo>
                    <a:pt x="8" y="9"/>
                    <a:pt x="9" y="8"/>
                    <a:pt x="11" y="8"/>
                  </a:cubicBezTo>
                  <a:cubicBezTo>
                    <a:pt x="117" y="8"/>
                    <a:pt x="117" y="8"/>
                    <a:pt x="117" y="8"/>
                  </a:cubicBezTo>
                  <a:cubicBezTo>
                    <a:pt x="119" y="8"/>
                    <a:pt x="120" y="9"/>
                    <a:pt x="120" y="11"/>
                  </a:cubicBezTo>
                  <a:lnTo>
                    <a:pt x="120" y="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32" name="Freeform 14">
              <a:extLst>
                <a:ext uri="{FF2B5EF4-FFF2-40B4-BE49-F238E27FC236}">
                  <a16:creationId xmlns:a16="http://schemas.microsoft.com/office/drawing/2014/main" id="{70E97649-0977-4B81-87A5-70A23FEF7F8D}"/>
                </a:ext>
              </a:extLst>
            </p:cNvPr>
            <p:cNvSpPr>
              <a:spLocks noEditPoints="1"/>
            </p:cNvSpPr>
            <p:nvPr/>
          </p:nvSpPr>
          <p:spPr bwMode="auto">
            <a:xfrm>
              <a:off x="6781801" y="947738"/>
              <a:ext cx="368300" cy="247650"/>
            </a:xfrm>
            <a:custGeom>
              <a:avLst/>
              <a:gdLst>
                <a:gd name="T0" fmla="*/ 89 w 96"/>
                <a:gd name="T1" fmla="*/ 0 h 64"/>
                <a:gd name="T2" fmla="*/ 7 w 96"/>
                <a:gd name="T3" fmla="*/ 0 h 64"/>
                <a:gd name="T4" fmla="*/ 0 w 96"/>
                <a:gd name="T5" fmla="*/ 7 h 64"/>
                <a:gd name="T6" fmla="*/ 0 w 96"/>
                <a:gd name="T7" fmla="*/ 57 h 64"/>
                <a:gd name="T8" fmla="*/ 7 w 96"/>
                <a:gd name="T9" fmla="*/ 64 h 64"/>
                <a:gd name="T10" fmla="*/ 89 w 96"/>
                <a:gd name="T11" fmla="*/ 64 h 64"/>
                <a:gd name="T12" fmla="*/ 96 w 96"/>
                <a:gd name="T13" fmla="*/ 57 h 64"/>
                <a:gd name="T14" fmla="*/ 96 w 96"/>
                <a:gd name="T15" fmla="*/ 7 h 64"/>
                <a:gd name="T16" fmla="*/ 89 w 96"/>
                <a:gd name="T17" fmla="*/ 0 h 64"/>
                <a:gd name="T18" fmla="*/ 92 w 96"/>
                <a:gd name="T19" fmla="*/ 57 h 64"/>
                <a:gd name="T20" fmla="*/ 89 w 96"/>
                <a:gd name="T21" fmla="*/ 60 h 64"/>
                <a:gd name="T22" fmla="*/ 7 w 96"/>
                <a:gd name="T23" fmla="*/ 60 h 64"/>
                <a:gd name="T24" fmla="*/ 4 w 96"/>
                <a:gd name="T25" fmla="*/ 57 h 64"/>
                <a:gd name="T26" fmla="*/ 4 w 96"/>
                <a:gd name="T27" fmla="*/ 7 h 64"/>
                <a:gd name="T28" fmla="*/ 7 w 96"/>
                <a:gd name="T29" fmla="*/ 4 h 64"/>
                <a:gd name="T30" fmla="*/ 89 w 96"/>
                <a:gd name="T31" fmla="*/ 4 h 64"/>
                <a:gd name="T32" fmla="*/ 92 w 96"/>
                <a:gd name="T33" fmla="*/ 7 h 64"/>
                <a:gd name="T34" fmla="*/ 92 w 96"/>
                <a:gd name="T35" fmla="*/ 5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6" h="64">
                  <a:moveTo>
                    <a:pt x="89" y="0"/>
                  </a:moveTo>
                  <a:cubicBezTo>
                    <a:pt x="7" y="0"/>
                    <a:pt x="7" y="0"/>
                    <a:pt x="7" y="0"/>
                  </a:cubicBezTo>
                  <a:cubicBezTo>
                    <a:pt x="3" y="0"/>
                    <a:pt x="0" y="3"/>
                    <a:pt x="0" y="7"/>
                  </a:cubicBezTo>
                  <a:cubicBezTo>
                    <a:pt x="0" y="57"/>
                    <a:pt x="0" y="57"/>
                    <a:pt x="0" y="57"/>
                  </a:cubicBezTo>
                  <a:cubicBezTo>
                    <a:pt x="0" y="61"/>
                    <a:pt x="3" y="64"/>
                    <a:pt x="7" y="64"/>
                  </a:cubicBezTo>
                  <a:cubicBezTo>
                    <a:pt x="89" y="64"/>
                    <a:pt x="89" y="64"/>
                    <a:pt x="89" y="64"/>
                  </a:cubicBezTo>
                  <a:cubicBezTo>
                    <a:pt x="93" y="64"/>
                    <a:pt x="96" y="61"/>
                    <a:pt x="96" y="57"/>
                  </a:cubicBezTo>
                  <a:cubicBezTo>
                    <a:pt x="96" y="7"/>
                    <a:pt x="96" y="7"/>
                    <a:pt x="96" y="7"/>
                  </a:cubicBezTo>
                  <a:cubicBezTo>
                    <a:pt x="96" y="3"/>
                    <a:pt x="93" y="0"/>
                    <a:pt x="89" y="0"/>
                  </a:cubicBezTo>
                  <a:close/>
                  <a:moveTo>
                    <a:pt x="92" y="57"/>
                  </a:moveTo>
                  <a:cubicBezTo>
                    <a:pt x="92" y="59"/>
                    <a:pt x="91" y="60"/>
                    <a:pt x="89" y="60"/>
                  </a:cubicBezTo>
                  <a:cubicBezTo>
                    <a:pt x="7" y="60"/>
                    <a:pt x="7" y="60"/>
                    <a:pt x="7" y="60"/>
                  </a:cubicBezTo>
                  <a:cubicBezTo>
                    <a:pt x="5" y="60"/>
                    <a:pt x="4" y="59"/>
                    <a:pt x="4" y="57"/>
                  </a:cubicBezTo>
                  <a:cubicBezTo>
                    <a:pt x="4" y="7"/>
                    <a:pt x="4" y="7"/>
                    <a:pt x="4" y="7"/>
                  </a:cubicBezTo>
                  <a:cubicBezTo>
                    <a:pt x="4" y="5"/>
                    <a:pt x="5" y="4"/>
                    <a:pt x="7" y="4"/>
                  </a:cubicBezTo>
                  <a:cubicBezTo>
                    <a:pt x="89" y="4"/>
                    <a:pt x="89" y="4"/>
                    <a:pt x="89" y="4"/>
                  </a:cubicBezTo>
                  <a:cubicBezTo>
                    <a:pt x="91" y="4"/>
                    <a:pt x="92" y="5"/>
                    <a:pt x="92" y="7"/>
                  </a:cubicBezTo>
                  <a:lnTo>
                    <a:pt x="92"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33" name="Freeform 15">
              <a:extLst>
                <a:ext uri="{FF2B5EF4-FFF2-40B4-BE49-F238E27FC236}">
                  <a16:creationId xmlns:a16="http://schemas.microsoft.com/office/drawing/2014/main" id="{3BAAD3F2-51FC-4E06-A178-20A49E8E542D}"/>
                </a:ext>
              </a:extLst>
            </p:cNvPr>
            <p:cNvSpPr>
              <a:spLocks noEditPoints="1"/>
            </p:cNvSpPr>
            <p:nvPr/>
          </p:nvSpPr>
          <p:spPr bwMode="auto">
            <a:xfrm>
              <a:off x="6943726" y="1201738"/>
              <a:ext cx="46038" cy="47625"/>
            </a:xfrm>
            <a:custGeom>
              <a:avLst/>
              <a:gdLst>
                <a:gd name="T0" fmla="*/ 6 w 12"/>
                <a:gd name="T1" fmla="*/ 0 h 12"/>
                <a:gd name="T2" fmla="*/ 0 w 12"/>
                <a:gd name="T3" fmla="*/ 6 h 12"/>
                <a:gd name="T4" fmla="*/ 6 w 12"/>
                <a:gd name="T5" fmla="*/ 12 h 12"/>
                <a:gd name="T6" fmla="*/ 12 w 12"/>
                <a:gd name="T7" fmla="*/ 6 h 12"/>
                <a:gd name="T8" fmla="*/ 6 w 12"/>
                <a:gd name="T9" fmla="*/ 0 h 12"/>
                <a:gd name="T10" fmla="*/ 6 w 12"/>
                <a:gd name="T11" fmla="*/ 8 h 12"/>
                <a:gd name="T12" fmla="*/ 4 w 12"/>
                <a:gd name="T13" fmla="*/ 6 h 12"/>
                <a:gd name="T14" fmla="*/ 6 w 12"/>
                <a:gd name="T15" fmla="*/ 4 h 12"/>
                <a:gd name="T16" fmla="*/ 8 w 12"/>
                <a:gd name="T17" fmla="*/ 6 h 12"/>
                <a:gd name="T18" fmla="*/ 6 w 12"/>
                <a:gd name="T19"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2">
                  <a:moveTo>
                    <a:pt x="6" y="0"/>
                  </a:moveTo>
                  <a:cubicBezTo>
                    <a:pt x="3" y="0"/>
                    <a:pt x="0" y="3"/>
                    <a:pt x="0" y="6"/>
                  </a:cubicBezTo>
                  <a:cubicBezTo>
                    <a:pt x="0" y="9"/>
                    <a:pt x="3" y="12"/>
                    <a:pt x="6" y="12"/>
                  </a:cubicBezTo>
                  <a:cubicBezTo>
                    <a:pt x="9" y="12"/>
                    <a:pt x="12" y="9"/>
                    <a:pt x="12" y="6"/>
                  </a:cubicBezTo>
                  <a:cubicBezTo>
                    <a:pt x="12" y="3"/>
                    <a:pt x="9" y="0"/>
                    <a:pt x="6" y="0"/>
                  </a:cubicBezTo>
                  <a:close/>
                  <a:moveTo>
                    <a:pt x="6" y="8"/>
                  </a:moveTo>
                  <a:cubicBezTo>
                    <a:pt x="5" y="8"/>
                    <a:pt x="4" y="7"/>
                    <a:pt x="4" y="6"/>
                  </a:cubicBezTo>
                  <a:cubicBezTo>
                    <a:pt x="4" y="5"/>
                    <a:pt x="5" y="4"/>
                    <a:pt x="6" y="4"/>
                  </a:cubicBezTo>
                  <a:cubicBezTo>
                    <a:pt x="7" y="4"/>
                    <a:pt x="8" y="5"/>
                    <a:pt x="8" y="6"/>
                  </a:cubicBezTo>
                  <a:cubicBezTo>
                    <a:pt x="8" y="7"/>
                    <a:pt x="7" y="8"/>
                    <a:pt x="6"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34" name="Freeform 16">
              <a:extLst>
                <a:ext uri="{FF2B5EF4-FFF2-40B4-BE49-F238E27FC236}">
                  <a16:creationId xmlns:a16="http://schemas.microsoft.com/office/drawing/2014/main" id="{C5CEA2A5-13AC-4991-8836-564C5EB2E230}"/>
                </a:ext>
              </a:extLst>
            </p:cNvPr>
            <p:cNvSpPr>
              <a:spLocks/>
            </p:cNvSpPr>
            <p:nvPr/>
          </p:nvSpPr>
          <p:spPr bwMode="auto">
            <a:xfrm>
              <a:off x="6881813" y="1044575"/>
              <a:ext cx="61913" cy="65087"/>
            </a:xfrm>
            <a:custGeom>
              <a:avLst/>
              <a:gdLst>
                <a:gd name="T0" fmla="*/ 0 w 39"/>
                <a:gd name="T1" fmla="*/ 24 h 41"/>
                <a:gd name="T2" fmla="*/ 39 w 39"/>
                <a:gd name="T3" fmla="*/ 41 h 41"/>
                <a:gd name="T4" fmla="*/ 39 w 39"/>
                <a:gd name="T5" fmla="*/ 32 h 41"/>
                <a:gd name="T6" fmla="*/ 12 w 39"/>
                <a:gd name="T7" fmla="*/ 19 h 41"/>
                <a:gd name="T8" fmla="*/ 39 w 39"/>
                <a:gd name="T9" fmla="*/ 10 h 41"/>
                <a:gd name="T10" fmla="*/ 39 w 39"/>
                <a:gd name="T11" fmla="*/ 0 h 41"/>
                <a:gd name="T12" fmla="*/ 0 w 39"/>
                <a:gd name="T13" fmla="*/ 17 h 41"/>
                <a:gd name="T14" fmla="*/ 0 w 39"/>
                <a:gd name="T15" fmla="*/ 24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41">
                  <a:moveTo>
                    <a:pt x="0" y="24"/>
                  </a:moveTo>
                  <a:lnTo>
                    <a:pt x="39" y="41"/>
                  </a:lnTo>
                  <a:lnTo>
                    <a:pt x="39" y="32"/>
                  </a:lnTo>
                  <a:lnTo>
                    <a:pt x="12" y="19"/>
                  </a:lnTo>
                  <a:lnTo>
                    <a:pt x="39" y="10"/>
                  </a:lnTo>
                  <a:lnTo>
                    <a:pt x="39" y="0"/>
                  </a:lnTo>
                  <a:lnTo>
                    <a:pt x="0" y="17"/>
                  </a:lnTo>
                  <a:lnTo>
                    <a:pt x="0"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35" name="Freeform 17">
              <a:extLst>
                <a:ext uri="{FF2B5EF4-FFF2-40B4-BE49-F238E27FC236}">
                  <a16:creationId xmlns:a16="http://schemas.microsoft.com/office/drawing/2014/main" id="{3F8E5AEC-20F9-4350-91FD-B6C1B69868DE}"/>
                </a:ext>
              </a:extLst>
            </p:cNvPr>
            <p:cNvSpPr>
              <a:spLocks/>
            </p:cNvSpPr>
            <p:nvPr/>
          </p:nvSpPr>
          <p:spPr bwMode="auto">
            <a:xfrm>
              <a:off x="6950076" y="1033463"/>
              <a:ext cx="31750" cy="87312"/>
            </a:xfrm>
            <a:custGeom>
              <a:avLst/>
              <a:gdLst>
                <a:gd name="T0" fmla="*/ 7 w 8"/>
                <a:gd name="T1" fmla="*/ 0 h 23"/>
                <a:gd name="T2" fmla="*/ 5 w 8"/>
                <a:gd name="T3" fmla="*/ 0 h 23"/>
                <a:gd name="T4" fmla="*/ 5 w 8"/>
                <a:gd name="T5" fmla="*/ 2 h 23"/>
                <a:gd name="T6" fmla="*/ 0 w 8"/>
                <a:gd name="T7" fmla="*/ 20 h 23"/>
                <a:gd name="T8" fmla="*/ 0 w 8"/>
                <a:gd name="T9" fmla="*/ 22 h 23"/>
                <a:gd name="T10" fmla="*/ 2 w 8"/>
                <a:gd name="T11" fmla="*/ 23 h 23"/>
                <a:gd name="T12" fmla="*/ 3 w 8"/>
                <a:gd name="T13" fmla="*/ 23 h 23"/>
                <a:gd name="T14" fmla="*/ 3 w 8"/>
                <a:gd name="T15" fmla="*/ 22 h 23"/>
                <a:gd name="T16" fmla="*/ 4 w 8"/>
                <a:gd name="T17" fmla="*/ 21 h 23"/>
                <a:gd name="T18" fmla="*/ 8 w 8"/>
                <a:gd name="T19" fmla="*/ 3 h 23"/>
                <a:gd name="T20" fmla="*/ 8 w 8"/>
                <a:gd name="T21" fmla="*/ 1 h 23"/>
                <a:gd name="T22" fmla="*/ 8 w 8"/>
                <a:gd name="T23" fmla="*/ 0 h 23"/>
                <a:gd name="T24" fmla="*/ 7 w 8"/>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 h="23">
                  <a:moveTo>
                    <a:pt x="7" y="0"/>
                  </a:moveTo>
                  <a:cubicBezTo>
                    <a:pt x="6" y="0"/>
                    <a:pt x="6" y="0"/>
                    <a:pt x="5" y="0"/>
                  </a:cubicBezTo>
                  <a:cubicBezTo>
                    <a:pt x="5" y="0"/>
                    <a:pt x="5" y="1"/>
                    <a:pt x="5" y="2"/>
                  </a:cubicBezTo>
                  <a:cubicBezTo>
                    <a:pt x="0" y="20"/>
                    <a:pt x="0" y="20"/>
                    <a:pt x="0" y="20"/>
                  </a:cubicBezTo>
                  <a:cubicBezTo>
                    <a:pt x="0" y="21"/>
                    <a:pt x="0" y="22"/>
                    <a:pt x="0" y="22"/>
                  </a:cubicBezTo>
                  <a:cubicBezTo>
                    <a:pt x="0" y="23"/>
                    <a:pt x="1" y="23"/>
                    <a:pt x="2" y="23"/>
                  </a:cubicBezTo>
                  <a:cubicBezTo>
                    <a:pt x="2" y="23"/>
                    <a:pt x="2" y="23"/>
                    <a:pt x="3" y="23"/>
                  </a:cubicBezTo>
                  <a:cubicBezTo>
                    <a:pt x="3" y="23"/>
                    <a:pt x="3" y="22"/>
                    <a:pt x="3" y="22"/>
                  </a:cubicBezTo>
                  <a:cubicBezTo>
                    <a:pt x="3" y="22"/>
                    <a:pt x="3" y="21"/>
                    <a:pt x="4" y="21"/>
                  </a:cubicBezTo>
                  <a:cubicBezTo>
                    <a:pt x="8" y="3"/>
                    <a:pt x="8" y="3"/>
                    <a:pt x="8" y="3"/>
                  </a:cubicBezTo>
                  <a:cubicBezTo>
                    <a:pt x="8" y="2"/>
                    <a:pt x="8" y="1"/>
                    <a:pt x="8" y="1"/>
                  </a:cubicBezTo>
                  <a:cubicBezTo>
                    <a:pt x="8" y="0"/>
                    <a:pt x="8" y="0"/>
                    <a:pt x="8" y="0"/>
                  </a:cubicBezTo>
                  <a:cubicBezTo>
                    <a:pt x="8" y="0"/>
                    <a:pt x="7"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36" name="Freeform 18">
              <a:extLst>
                <a:ext uri="{FF2B5EF4-FFF2-40B4-BE49-F238E27FC236}">
                  <a16:creationId xmlns:a16="http://schemas.microsoft.com/office/drawing/2014/main" id="{576DA0E8-6B5B-4305-BCD1-46AE3234B6C2}"/>
                </a:ext>
              </a:extLst>
            </p:cNvPr>
            <p:cNvSpPr>
              <a:spLocks/>
            </p:cNvSpPr>
            <p:nvPr/>
          </p:nvSpPr>
          <p:spPr bwMode="auto">
            <a:xfrm>
              <a:off x="6989763" y="1044575"/>
              <a:ext cx="60325" cy="65087"/>
            </a:xfrm>
            <a:custGeom>
              <a:avLst/>
              <a:gdLst>
                <a:gd name="T0" fmla="*/ 0 w 38"/>
                <a:gd name="T1" fmla="*/ 10 h 41"/>
                <a:gd name="T2" fmla="*/ 26 w 38"/>
                <a:gd name="T3" fmla="*/ 19 h 41"/>
                <a:gd name="T4" fmla="*/ 0 w 38"/>
                <a:gd name="T5" fmla="*/ 32 h 41"/>
                <a:gd name="T6" fmla="*/ 0 w 38"/>
                <a:gd name="T7" fmla="*/ 41 h 41"/>
                <a:gd name="T8" fmla="*/ 38 w 38"/>
                <a:gd name="T9" fmla="*/ 24 h 41"/>
                <a:gd name="T10" fmla="*/ 38 w 38"/>
                <a:gd name="T11" fmla="*/ 17 h 41"/>
                <a:gd name="T12" fmla="*/ 0 w 38"/>
                <a:gd name="T13" fmla="*/ 0 h 41"/>
                <a:gd name="T14" fmla="*/ 0 w 38"/>
                <a:gd name="T15" fmla="*/ 10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41">
                  <a:moveTo>
                    <a:pt x="0" y="10"/>
                  </a:moveTo>
                  <a:lnTo>
                    <a:pt x="26" y="19"/>
                  </a:lnTo>
                  <a:lnTo>
                    <a:pt x="0" y="32"/>
                  </a:lnTo>
                  <a:lnTo>
                    <a:pt x="0" y="41"/>
                  </a:lnTo>
                  <a:lnTo>
                    <a:pt x="38" y="24"/>
                  </a:lnTo>
                  <a:lnTo>
                    <a:pt x="38" y="17"/>
                  </a:lnTo>
                  <a:lnTo>
                    <a:pt x="0" y="0"/>
                  </a:lnTo>
                  <a:lnTo>
                    <a:pt x="0"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grpSp>
      <p:sp>
        <p:nvSpPr>
          <p:cNvPr id="37" name="Freeform 22">
            <a:extLst>
              <a:ext uri="{FF2B5EF4-FFF2-40B4-BE49-F238E27FC236}">
                <a16:creationId xmlns:a16="http://schemas.microsoft.com/office/drawing/2014/main" id="{D8626EBB-7C2F-4B4D-956C-D68523F6E74E}"/>
              </a:ext>
            </a:extLst>
          </p:cNvPr>
          <p:cNvSpPr>
            <a:spLocks noEditPoints="1"/>
          </p:cNvSpPr>
          <p:nvPr/>
        </p:nvSpPr>
        <p:spPr bwMode="auto">
          <a:xfrm>
            <a:off x="2547232" y="2956465"/>
            <a:ext cx="290552" cy="292334"/>
          </a:xfrm>
          <a:custGeom>
            <a:avLst/>
            <a:gdLst>
              <a:gd name="T0" fmla="*/ 326 w 326"/>
              <a:gd name="T1" fmla="*/ 108 h 328"/>
              <a:gd name="T2" fmla="*/ 219 w 326"/>
              <a:gd name="T3" fmla="*/ 0 h 328"/>
              <a:gd name="T4" fmla="*/ 31 w 326"/>
              <a:gd name="T5" fmla="*/ 188 h 328"/>
              <a:gd name="T6" fmla="*/ 0 w 326"/>
              <a:gd name="T7" fmla="*/ 328 h 328"/>
              <a:gd name="T8" fmla="*/ 139 w 326"/>
              <a:gd name="T9" fmla="*/ 295 h 328"/>
              <a:gd name="T10" fmla="*/ 326 w 326"/>
              <a:gd name="T11" fmla="*/ 108 h 328"/>
              <a:gd name="T12" fmla="*/ 129 w 326"/>
              <a:gd name="T13" fmla="*/ 275 h 328"/>
              <a:gd name="T14" fmla="*/ 112 w 326"/>
              <a:gd name="T15" fmla="*/ 258 h 328"/>
              <a:gd name="T16" fmla="*/ 280 w 326"/>
              <a:gd name="T17" fmla="*/ 91 h 328"/>
              <a:gd name="T18" fmla="*/ 297 w 326"/>
              <a:gd name="T19" fmla="*/ 108 h 328"/>
              <a:gd name="T20" fmla="*/ 129 w 326"/>
              <a:gd name="T21" fmla="*/ 275 h 328"/>
              <a:gd name="T22" fmla="*/ 67 w 326"/>
              <a:gd name="T23" fmla="*/ 290 h 328"/>
              <a:gd name="T24" fmla="*/ 37 w 326"/>
              <a:gd name="T25" fmla="*/ 260 h 328"/>
              <a:gd name="T26" fmla="*/ 48 w 326"/>
              <a:gd name="T27" fmla="*/ 208 h 328"/>
              <a:gd name="T28" fmla="*/ 66 w 326"/>
              <a:gd name="T29" fmla="*/ 226 h 328"/>
              <a:gd name="T30" fmla="*/ 66 w 326"/>
              <a:gd name="T31" fmla="*/ 226 h 328"/>
              <a:gd name="T32" fmla="*/ 105 w 326"/>
              <a:gd name="T33" fmla="*/ 265 h 328"/>
              <a:gd name="T34" fmla="*/ 105 w 326"/>
              <a:gd name="T35" fmla="*/ 265 h 328"/>
              <a:gd name="T36" fmla="*/ 119 w 326"/>
              <a:gd name="T37" fmla="*/ 278 h 328"/>
              <a:gd name="T38" fmla="*/ 67 w 326"/>
              <a:gd name="T39" fmla="*/ 290 h 328"/>
              <a:gd name="T40" fmla="*/ 272 w 326"/>
              <a:gd name="T41" fmla="*/ 83 h 328"/>
              <a:gd name="T42" fmla="*/ 105 w 326"/>
              <a:gd name="T43" fmla="*/ 250 h 328"/>
              <a:gd name="T44" fmla="*/ 80 w 326"/>
              <a:gd name="T45" fmla="*/ 226 h 328"/>
              <a:gd name="T46" fmla="*/ 248 w 326"/>
              <a:gd name="T47" fmla="*/ 59 h 328"/>
              <a:gd name="T48" fmla="*/ 272 w 326"/>
              <a:gd name="T49" fmla="*/ 83 h 328"/>
              <a:gd name="T50" fmla="*/ 219 w 326"/>
              <a:gd name="T51" fmla="*/ 30 h 328"/>
              <a:gd name="T52" fmla="*/ 240 w 326"/>
              <a:gd name="T53" fmla="*/ 51 h 328"/>
              <a:gd name="T54" fmla="*/ 73 w 326"/>
              <a:gd name="T55" fmla="*/ 218 h 328"/>
              <a:gd name="T56" fmla="*/ 52 w 326"/>
              <a:gd name="T57" fmla="*/ 197 h 328"/>
              <a:gd name="T58" fmla="*/ 219 w 326"/>
              <a:gd name="T59" fmla="*/ 30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26" h="328">
                <a:moveTo>
                  <a:pt x="326" y="108"/>
                </a:moveTo>
                <a:lnTo>
                  <a:pt x="219" y="0"/>
                </a:lnTo>
                <a:lnTo>
                  <a:pt x="31" y="188"/>
                </a:lnTo>
                <a:lnTo>
                  <a:pt x="0" y="328"/>
                </a:lnTo>
                <a:lnTo>
                  <a:pt x="139" y="295"/>
                </a:lnTo>
                <a:lnTo>
                  <a:pt x="326" y="108"/>
                </a:lnTo>
                <a:close/>
                <a:moveTo>
                  <a:pt x="129" y="275"/>
                </a:moveTo>
                <a:lnTo>
                  <a:pt x="112" y="258"/>
                </a:lnTo>
                <a:lnTo>
                  <a:pt x="280" y="91"/>
                </a:lnTo>
                <a:lnTo>
                  <a:pt x="297" y="108"/>
                </a:lnTo>
                <a:lnTo>
                  <a:pt x="129" y="275"/>
                </a:lnTo>
                <a:close/>
                <a:moveTo>
                  <a:pt x="67" y="290"/>
                </a:moveTo>
                <a:lnTo>
                  <a:pt x="37" y="260"/>
                </a:lnTo>
                <a:lnTo>
                  <a:pt x="48" y="208"/>
                </a:lnTo>
                <a:lnTo>
                  <a:pt x="66" y="226"/>
                </a:lnTo>
                <a:lnTo>
                  <a:pt x="66" y="226"/>
                </a:lnTo>
                <a:lnTo>
                  <a:pt x="105" y="265"/>
                </a:lnTo>
                <a:lnTo>
                  <a:pt x="105" y="265"/>
                </a:lnTo>
                <a:lnTo>
                  <a:pt x="119" y="278"/>
                </a:lnTo>
                <a:lnTo>
                  <a:pt x="67" y="290"/>
                </a:lnTo>
                <a:close/>
                <a:moveTo>
                  <a:pt x="272" y="83"/>
                </a:moveTo>
                <a:lnTo>
                  <a:pt x="105" y="250"/>
                </a:lnTo>
                <a:lnTo>
                  <a:pt x="80" y="226"/>
                </a:lnTo>
                <a:lnTo>
                  <a:pt x="248" y="59"/>
                </a:lnTo>
                <a:lnTo>
                  <a:pt x="272" y="83"/>
                </a:lnTo>
                <a:close/>
                <a:moveTo>
                  <a:pt x="219" y="30"/>
                </a:moveTo>
                <a:lnTo>
                  <a:pt x="240" y="51"/>
                </a:lnTo>
                <a:lnTo>
                  <a:pt x="73" y="218"/>
                </a:lnTo>
                <a:lnTo>
                  <a:pt x="52" y="197"/>
                </a:lnTo>
                <a:lnTo>
                  <a:pt x="219" y="30"/>
                </a:lnTo>
                <a:close/>
              </a:path>
            </a:pathLst>
          </a:custGeom>
          <a:solidFill>
            <a:srgbClr val="31A8DF"/>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grpSp>
        <p:nvGrpSpPr>
          <p:cNvPr id="38" name="Group 35">
            <a:extLst>
              <a:ext uri="{FF2B5EF4-FFF2-40B4-BE49-F238E27FC236}">
                <a16:creationId xmlns:a16="http://schemas.microsoft.com/office/drawing/2014/main" id="{67DFB65F-C86B-4D91-A6D2-F64ABCEE974B}"/>
              </a:ext>
            </a:extLst>
          </p:cNvPr>
          <p:cNvGrpSpPr/>
          <p:nvPr/>
        </p:nvGrpSpPr>
        <p:grpSpPr>
          <a:xfrm rot="2700000">
            <a:off x="2597160" y="4611965"/>
            <a:ext cx="190699" cy="332324"/>
            <a:chOff x="4732338" y="4783138"/>
            <a:chExt cx="703263" cy="1225550"/>
          </a:xfrm>
          <a:solidFill>
            <a:srgbClr val="7B67AD"/>
          </a:solidFill>
        </p:grpSpPr>
        <p:sp>
          <p:nvSpPr>
            <p:cNvPr id="39" name="Freeform 30">
              <a:extLst>
                <a:ext uri="{FF2B5EF4-FFF2-40B4-BE49-F238E27FC236}">
                  <a16:creationId xmlns:a16="http://schemas.microsoft.com/office/drawing/2014/main" id="{D181092A-75C8-4AA2-A040-06E80F4F27A3}"/>
                </a:ext>
              </a:extLst>
            </p:cNvPr>
            <p:cNvSpPr>
              <a:spLocks noEditPoints="1"/>
            </p:cNvSpPr>
            <p:nvPr/>
          </p:nvSpPr>
          <p:spPr bwMode="auto">
            <a:xfrm>
              <a:off x="4732338" y="4783138"/>
              <a:ext cx="703263" cy="1173163"/>
            </a:xfrm>
            <a:custGeom>
              <a:avLst/>
              <a:gdLst>
                <a:gd name="T0" fmla="*/ 50 w 184"/>
                <a:gd name="T1" fmla="*/ 310 h 310"/>
                <a:gd name="T2" fmla="*/ 32 w 184"/>
                <a:gd name="T3" fmla="*/ 282 h 310"/>
                <a:gd name="T4" fmla="*/ 10 w 184"/>
                <a:gd name="T5" fmla="*/ 199 h 310"/>
                <a:gd name="T6" fmla="*/ 39 w 184"/>
                <a:gd name="T7" fmla="*/ 171 h 310"/>
                <a:gd name="T8" fmla="*/ 30 w 184"/>
                <a:gd name="T9" fmla="*/ 116 h 310"/>
                <a:gd name="T10" fmla="*/ 36 w 184"/>
                <a:gd name="T11" fmla="*/ 73 h 310"/>
                <a:gd name="T12" fmla="*/ 36 w 184"/>
                <a:gd name="T13" fmla="*/ 72 h 310"/>
                <a:gd name="T14" fmla="*/ 92 w 184"/>
                <a:gd name="T15" fmla="*/ 0 h 310"/>
                <a:gd name="T16" fmla="*/ 148 w 184"/>
                <a:gd name="T17" fmla="*/ 72 h 310"/>
                <a:gd name="T18" fmla="*/ 148 w 184"/>
                <a:gd name="T19" fmla="*/ 73 h 310"/>
                <a:gd name="T20" fmla="*/ 155 w 184"/>
                <a:gd name="T21" fmla="*/ 116 h 310"/>
                <a:gd name="T22" fmla="*/ 145 w 184"/>
                <a:gd name="T23" fmla="*/ 171 h 310"/>
                <a:gd name="T24" fmla="*/ 174 w 184"/>
                <a:gd name="T25" fmla="*/ 199 h 310"/>
                <a:gd name="T26" fmla="*/ 153 w 184"/>
                <a:gd name="T27" fmla="*/ 282 h 310"/>
                <a:gd name="T28" fmla="*/ 134 w 184"/>
                <a:gd name="T29" fmla="*/ 310 h 310"/>
                <a:gd name="T30" fmla="*/ 134 w 184"/>
                <a:gd name="T31" fmla="*/ 276 h 310"/>
                <a:gd name="T32" fmla="*/ 118 w 184"/>
                <a:gd name="T33" fmla="*/ 239 h 310"/>
                <a:gd name="T34" fmla="*/ 118 w 184"/>
                <a:gd name="T35" fmla="*/ 240 h 310"/>
                <a:gd name="T36" fmla="*/ 115 w 184"/>
                <a:gd name="T37" fmla="*/ 246 h 310"/>
                <a:gd name="T38" fmla="*/ 108 w 184"/>
                <a:gd name="T39" fmla="*/ 245 h 310"/>
                <a:gd name="T40" fmla="*/ 76 w 184"/>
                <a:gd name="T41" fmla="*/ 245 h 310"/>
                <a:gd name="T42" fmla="*/ 69 w 184"/>
                <a:gd name="T43" fmla="*/ 246 h 310"/>
                <a:gd name="T44" fmla="*/ 66 w 184"/>
                <a:gd name="T45" fmla="*/ 240 h 310"/>
                <a:gd name="T46" fmla="*/ 66 w 184"/>
                <a:gd name="T47" fmla="*/ 239 h 310"/>
                <a:gd name="T48" fmla="*/ 50 w 184"/>
                <a:gd name="T49" fmla="*/ 276 h 310"/>
                <a:gd name="T50" fmla="*/ 50 w 184"/>
                <a:gd name="T51" fmla="*/ 310 h 310"/>
                <a:gd name="T52" fmla="*/ 55 w 184"/>
                <a:gd name="T53" fmla="*/ 79 h 310"/>
                <a:gd name="T54" fmla="*/ 50 w 184"/>
                <a:gd name="T55" fmla="*/ 116 h 310"/>
                <a:gd name="T56" fmla="*/ 61 w 184"/>
                <a:gd name="T57" fmla="*/ 174 h 310"/>
                <a:gd name="T58" fmla="*/ 64 w 184"/>
                <a:gd name="T59" fmla="*/ 184 h 310"/>
                <a:gd name="T60" fmla="*/ 54 w 184"/>
                <a:gd name="T61" fmla="*/ 187 h 310"/>
                <a:gd name="T62" fmla="*/ 29 w 184"/>
                <a:gd name="T63" fmla="*/ 205 h 310"/>
                <a:gd name="T64" fmla="*/ 36 w 184"/>
                <a:gd name="T65" fmla="*/ 247 h 310"/>
                <a:gd name="T66" fmla="*/ 65 w 184"/>
                <a:gd name="T67" fmla="*/ 215 h 310"/>
                <a:gd name="T68" fmla="*/ 74 w 184"/>
                <a:gd name="T69" fmla="*/ 209 h 310"/>
                <a:gd name="T70" fmla="*/ 79 w 184"/>
                <a:gd name="T71" fmla="*/ 219 h 310"/>
                <a:gd name="T72" fmla="*/ 82 w 184"/>
                <a:gd name="T73" fmla="*/ 225 h 310"/>
                <a:gd name="T74" fmla="*/ 103 w 184"/>
                <a:gd name="T75" fmla="*/ 225 h 310"/>
                <a:gd name="T76" fmla="*/ 105 w 184"/>
                <a:gd name="T77" fmla="*/ 219 h 310"/>
                <a:gd name="T78" fmla="*/ 110 w 184"/>
                <a:gd name="T79" fmla="*/ 209 h 310"/>
                <a:gd name="T80" fmla="*/ 120 w 184"/>
                <a:gd name="T81" fmla="*/ 215 h 310"/>
                <a:gd name="T82" fmla="*/ 148 w 184"/>
                <a:gd name="T83" fmla="*/ 247 h 310"/>
                <a:gd name="T84" fmla="*/ 155 w 184"/>
                <a:gd name="T85" fmla="*/ 205 h 310"/>
                <a:gd name="T86" fmla="*/ 130 w 184"/>
                <a:gd name="T87" fmla="*/ 187 h 310"/>
                <a:gd name="T88" fmla="*/ 120 w 184"/>
                <a:gd name="T89" fmla="*/ 184 h 310"/>
                <a:gd name="T90" fmla="*/ 123 w 184"/>
                <a:gd name="T91" fmla="*/ 174 h 310"/>
                <a:gd name="T92" fmla="*/ 135 w 184"/>
                <a:gd name="T93" fmla="*/ 116 h 310"/>
                <a:gd name="T94" fmla="*/ 129 w 184"/>
                <a:gd name="T95" fmla="*/ 79 h 310"/>
                <a:gd name="T96" fmla="*/ 92 w 184"/>
                <a:gd name="T97" fmla="*/ 21 h 310"/>
                <a:gd name="T98" fmla="*/ 55 w 184"/>
                <a:gd name="T99" fmla="*/ 79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4" h="310">
                  <a:moveTo>
                    <a:pt x="50" y="310"/>
                  </a:moveTo>
                  <a:cubicBezTo>
                    <a:pt x="32" y="282"/>
                    <a:pt x="32" y="282"/>
                    <a:pt x="32" y="282"/>
                  </a:cubicBezTo>
                  <a:cubicBezTo>
                    <a:pt x="28" y="276"/>
                    <a:pt x="0" y="230"/>
                    <a:pt x="10" y="199"/>
                  </a:cubicBezTo>
                  <a:cubicBezTo>
                    <a:pt x="14" y="187"/>
                    <a:pt x="24" y="178"/>
                    <a:pt x="39" y="171"/>
                  </a:cubicBezTo>
                  <a:cubicBezTo>
                    <a:pt x="33" y="151"/>
                    <a:pt x="30" y="132"/>
                    <a:pt x="30" y="116"/>
                  </a:cubicBezTo>
                  <a:cubicBezTo>
                    <a:pt x="30" y="102"/>
                    <a:pt x="32" y="87"/>
                    <a:pt x="36" y="73"/>
                  </a:cubicBezTo>
                  <a:cubicBezTo>
                    <a:pt x="36" y="72"/>
                    <a:pt x="36" y="72"/>
                    <a:pt x="36" y="72"/>
                  </a:cubicBezTo>
                  <a:cubicBezTo>
                    <a:pt x="50" y="35"/>
                    <a:pt x="77" y="0"/>
                    <a:pt x="92" y="0"/>
                  </a:cubicBezTo>
                  <a:cubicBezTo>
                    <a:pt x="107" y="0"/>
                    <a:pt x="134" y="35"/>
                    <a:pt x="148" y="72"/>
                  </a:cubicBezTo>
                  <a:cubicBezTo>
                    <a:pt x="148" y="73"/>
                    <a:pt x="148" y="73"/>
                    <a:pt x="148" y="73"/>
                  </a:cubicBezTo>
                  <a:cubicBezTo>
                    <a:pt x="152" y="87"/>
                    <a:pt x="155" y="102"/>
                    <a:pt x="155" y="116"/>
                  </a:cubicBezTo>
                  <a:cubicBezTo>
                    <a:pt x="155" y="132"/>
                    <a:pt x="152" y="151"/>
                    <a:pt x="145" y="171"/>
                  </a:cubicBezTo>
                  <a:cubicBezTo>
                    <a:pt x="160" y="178"/>
                    <a:pt x="170" y="187"/>
                    <a:pt x="174" y="199"/>
                  </a:cubicBezTo>
                  <a:cubicBezTo>
                    <a:pt x="184" y="230"/>
                    <a:pt x="156" y="276"/>
                    <a:pt x="153" y="282"/>
                  </a:cubicBezTo>
                  <a:cubicBezTo>
                    <a:pt x="134" y="310"/>
                    <a:pt x="134" y="310"/>
                    <a:pt x="134" y="310"/>
                  </a:cubicBezTo>
                  <a:cubicBezTo>
                    <a:pt x="134" y="276"/>
                    <a:pt x="134" y="276"/>
                    <a:pt x="134" y="276"/>
                  </a:cubicBezTo>
                  <a:cubicBezTo>
                    <a:pt x="134" y="262"/>
                    <a:pt x="128" y="248"/>
                    <a:pt x="118" y="239"/>
                  </a:cubicBezTo>
                  <a:cubicBezTo>
                    <a:pt x="118" y="239"/>
                    <a:pt x="118" y="239"/>
                    <a:pt x="118" y="240"/>
                  </a:cubicBezTo>
                  <a:cubicBezTo>
                    <a:pt x="115" y="246"/>
                    <a:pt x="115" y="246"/>
                    <a:pt x="115" y="246"/>
                  </a:cubicBezTo>
                  <a:cubicBezTo>
                    <a:pt x="108" y="245"/>
                    <a:pt x="108" y="245"/>
                    <a:pt x="108" y="245"/>
                  </a:cubicBezTo>
                  <a:cubicBezTo>
                    <a:pt x="98" y="245"/>
                    <a:pt x="87" y="245"/>
                    <a:pt x="76" y="245"/>
                  </a:cubicBezTo>
                  <a:cubicBezTo>
                    <a:pt x="69" y="246"/>
                    <a:pt x="69" y="246"/>
                    <a:pt x="69" y="246"/>
                  </a:cubicBezTo>
                  <a:cubicBezTo>
                    <a:pt x="66" y="240"/>
                    <a:pt x="66" y="240"/>
                    <a:pt x="66" y="240"/>
                  </a:cubicBezTo>
                  <a:cubicBezTo>
                    <a:pt x="66" y="239"/>
                    <a:pt x="66" y="239"/>
                    <a:pt x="66" y="239"/>
                  </a:cubicBezTo>
                  <a:cubicBezTo>
                    <a:pt x="56" y="249"/>
                    <a:pt x="50" y="262"/>
                    <a:pt x="50" y="276"/>
                  </a:cubicBezTo>
                  <a:lnTo>
                    <a:pt x="50" y="310"/>
                  </a:lnTo>
                  <a:close/>
                  <a:moveTo>
                    <a:pt x="55" y="79"/>
                  </a:moveTo>
                  <a:cubicBezTo>
                    <a:pt x="52" y="91"/>
                    <a:pt x="50" y="104"/>
                    <a:pt x="50" y="116"/>
                  </a:cubicBezTo>
                  <a:cubicBezTo>
                    <a:pt x="50" y="132"/>
                    <a:pt x="53" y="152"/>
                    <a:pt x="61" y="174"/>
                  </a:cubicBezTo>
                  <a:cubicBezTo>
                    <a:pt x="64" y="184"/>
                    <a:pt x="64" y="184"/>
                    <a:pt x="64" y="184"/>
                  </a:cubicBezTo>
                  <a:cubicBezTo>
                    <a:pt x="54" y="187"/>
                    <a:pt x="54" y="187"/>
                    <a:pt x="54" y="187"/>
                  </a:cubicBezTo>
                  <a:cubicBezTo>
                    <a:pt x="45" y="190"/>
                    <a:pt x="33" y="196"/>
                    <a:pt x="29" y="205"/>
                  </a:cubicBezTo>
                  <a:cubicBezTo>
                    <a:pt x="26" y="216"/>
                    <a:pt x="30" y="233"/>
                    <a:pt x="36" y="247"/>
                  </a:cubicBezTo>
                  <a:cubicBezTo>
                    <a:pt x="42" y="234"/>
                    <a:pt x="52" y="223"/>
                    <a:pt x="65" y="215"/>
                  </a:cubicBezTo>
                  <a:cubicBezTo>
                    <a:pt x="74" y="209"/>
                    <a:pt x="74" y="209"/>
                    <a:pt x="74" y="209"/>
                  </a:cubicBezTo>
                  <a:cubicBezTo>
                    <a:pt x="79" y="219"/>
                    <a:pt x="79" y="219"/>
                    <a:pt x="79" y="219"/>
                  </a:cubicBezTo>
                  <a:cubicBezTo>
                    <a:pt x="80" y="221"/>
                    <a:pt x="81" y="223"/>
                    <a:pt x="82" y="225"/>
                  </a:cubicBezTo>
                  <a:cubicBezTo>
                    <a:pt x="89" y="225"/>
                    <a:pt x="96" y="225"/>
                    <a:pt x="103" y="225"/>
                  </a:cubicBezTo>
                  <a:cubicBezTo>
                    <a:pt x="104" y="223"/>
                    <a:pt x="105" y="221"/>
                    <a:pt x="105" y="219"/>
                  </a:cubicBezTo>
                  <a:cubicBezTo>
                    <a:pt x="110" y="209"/>
                    <a:pt x="110" y="209"/>
                    <a:pt x="110" y="209"/>
                  </a:cubicBezTo>
                  <a:cubicBezTo>
                    <a:pt x="120" y="215"/>
                    <a:pt x="120" y="215"/>
                    <a:pt x="120" y="215"/>
                  </a:cubicBezTo>
                  <a:cubicBezTo>
                    <a:pt x="133" y="223"/>
                    <a:pt x="142" y="234"/>
                    <a:pt x="148" y="247"/>
                  </a:cubicBezTo>
                  <a:cubicBezTo>
                    <a:pt x="154" y="233"/>
                    <a:pt x="159" y="216"/>
                    <a:pt x="155" y="205"/>
                  </a:cubicBezTo>
                  <a:cubicBezTo>
                    <a:pt x="152" y="196"/>
                    <a:pt x="140" y="190"/>
                    <a:pt x="130" y="187"/>
                  </a:cubicBezTo>
                  <a:cubicBezTo>
                    <a:pt x="120" y="184"/>
                    <a:pt x="120" y="184"/>
                    <a:pt x="120" y="184"/>
                  </a:cubicBezTo>
                  <a:cubicBezTo>
                    <a:pt x="123" y="174"/>
                    <a:pt x="123" y="174"/>
                    <a:pt x="123" y="174"/>
                  </a:cubicBezTo>
                  <a:cubicBezTo>
                    <a:pt x="131" y="152"/>
                    <a:pt x="135" y="132"/>
                    <a:pt x="135" y="116"/>
                  </a:cubicBezTo>
                  <a:cubicBezTo>
                    <a:pt x="135" y="104"/>
                    <a:pt x="133" y="91"/>
                    <a:pt x="129" y="79"/>
                  </a:cubicBezTo>
                  <a:cubicBezTo>
                    <a:pt x="117" y="47"/>
                    <a:pt x="99" y="26"/>
                    <a:pt x="92" y="21"/>
                  </a:cubicBezTo>
                  <a:cubicBezTo>
                    <a:pt x="85" y="26"/>
                    <a:pt x="67" y="47"/>
                    <a:pt x="55"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40" name="Freeform 31">
              <a:extLst>
                <a:ext uri="{FF2B5EF4-FFF2-40B4-BE49-F238E27FC236}">
                  <a16:creationId xmlns:a16="http://schemas.microsoft.com/office/drawing/2014/main" id="{C5F7C843-D7F9-4149-825B-6620203D6C72}"/>
                </a:ext>
              </a:extLst>
            </p:cNvPr>
            <p:cNvSpPr>
              <a:spLocks noEditPoints="1"/>
            </p:cNvSpPr>
            <p:nvPr/>
          </p:nvSpPr>
          <p:spPr bwMode="auto">
            <a:xfrm>
              <a:off x="4960938" y="5127626"/>
              <a:ext cx="244475" cy="241300"/>
            </a:xfrm>
            <a:custGeom>
              <a:avLst/>
              <a:gdLst>
                <a:gd name="T0" fmla="*/ 32 w 64"/>
                <a:gd name="T1" fmla="*/ 64 h 64"/>
                <a:gd name="T2" fmla="*/ 0 w 64"/>
                <a:gd name="T3" fmla="*/ 32 h 64"/>
                <a:gd name="T4" fmla="*/ 32 w 64"/>
                <a:gd name="T5" fmla="*/ 0 h 64"/>
                <a:gd name="T6" fmla="*/ 64 w 64"/>
                <a:gd name="T7" fmla="*/ 32 h 64"/>
                <a:gd name="T8" fmla="*/ 32 w 64"/>
                <a:gd name="T9" fmla="*/ 64 h 64"/>
                <a:gd name="T10" fmla="*/ 32 w 64"/>
                <a:gd name="T11" fmla="*/ 12 h 64"/>
                <a:gd name="T12" fmla="*/ 12 w 64"/>
                <a:gd name="T13" fmla="*/ 32 h 64"/>
                <a:gd name="T14" fmla="*/ 32 w 64"/>
                <a:gd name="T15" fmla="*/ 52 h 64"/>
                <a:gd name="T16" fmla="*/ 52 w 64"/>
                <a:gd name="T17" fmla="*/ 32 h 64"/>
                <a:gd name="T18" fmla="*/ 32 w 64"/>
                <a:gd name="T19" fmla="*/ 1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64">
                  <a:moveTo>
                    <a:pt x="32" y="64"/>
                  </a:moveTo>
                  <a:cubicBezTo>
                    <a:pt x="14" y="64"/>
                    <a:pt x="0" y="50"/>
                    <a:pt x="0" y="32"/>
                  </a:cubicBezTo>
                  <a:cubicBezTo>
                    <a:pt x="0" y="14"/>
                    <a:pt x="14" y="0"/>
                    <a:pt x="32" y="0"/>
                  </a:cubicBezTo>
                  <a:cubicBezTo>
                    <a:pt x="50" y="0"/>
                    <a:pt x="64" y="14"/>
                    <a:pt x="64" y="32"/>
                  </a:cubicBezTo>
                  <a:cubicBezTo>
                    <a:pt x="64" y="50"/>
                    <a:pt x="50" y="64"/>
                    <a:pt x="32" y="64"/>
                  </a:cubicBezTo>
                  <a:close/>
                  <a:moveTo>
                    <a:pt x="32" y="12"/>
                  </a:moveTo>
                  <a:cubicBezTo>
                    <a:pt x="21" y="12"/>
                    <a:pt x="12" y="21"/>
                    <a:pt x="12" y="32"/>
                  </a:cubicBezTo>
                  <a:cubicBezTo>
                    <a:pt x="12" y="43"/>
                    <a:pt x="21" y="52"/>
                    <a:pt x="32" y="52"/>
                  </a:cubicBezTo>
                  <a:cubicBezTo>
                    <a:pt x="43" y="52"/>
                    <a:pt x="52" y="43"/>
                    <a:pt x="52" y="32"/>
                  </a:cubicBezTo>
                  <a:cubicBezTo>
                    <a:pt x="52" y="21"/>
                    <a:pt x="43" y="12"/>
                    <a:pt x="32"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41" name="Freeform 32">
              <a:extLst>
                <a:ext uri="{FF2B5EF4-FFF2-40B4-BE49-F238E27FC236}">
                  <a16:creationId xmlns:a16="http://schemas.microsoft.com/office/drawing/2014/main" id="{ED87BA11-C887-4EA0-A943-53B3C11DECB2}"/>
                </a:ext>
              </a:extLst>
            </p:cNvPr>
            <p:cNvSpPr>
              <a:spLocks noEditPoints="1"/>
            </p:cNvSpPr>
            <p:nvPr/>
          </p:nvSpPr>
          <p:spPr bwMode="auto">
            <a:xfrm>
              <a:off x="4973638" y="5649913"/>
              <a:ext cx="225425" cy="358775"/>
            </a:xfrm>
            <a:custGeom>
              <a:avLst/>
              <a:gdLst>
                <a:gd name="T0" fmla="*/ 29 w 59"/>
                <a:gd name="T1" fmla="*/ 95 h 95"/>
                <a:gd name="T2" fmla="*/ 24 w 59"/>
                <a:gd name="T3" fmla="*/ 85 h 95"/>
                <a:gd name="T4" fmla="*/ 0 w 59"/>
                <a:gd name="T5" fmla="*/ 26 h 95"/>
                <a:gd name="T6" fmla="*/ 29 w 59"/>
                <a:gd name="T7" fmla="*/ 0 h 95"/>
                <a:gd name="T8" fmla="*/ 59 w 59"/>
                <a:gd name="T9" fmla="*/ 26 h 95"/>
                <a:gd name="T10" fmla="*/ 34 w 59"/>
                <a:gd name="T11" fmla="*/ 85 h 95"/>
                <a:gd name="T12" fmla="*/ 29 w 59"/>
                <a:gd name="T13" fmla="*/ 95 h 95"/>
                <a:gd name="T14" fmla="*/ 29 w 59"/>
                <a:gd name="T15" fmla="*/ 12 h 95"/>
                <a:gd name="T16" fmla="*/ 12 w 59"/>
                <a:gd name="T17" fmla="*/ 26 h 95"/>
                <a:gd name="T18" fmla="*/ 29 w 59"/>
                <a:gd name="T19" fmla="*/ 69 h 95"/>
                <a:gd name="T20" fmla="*/ 47 w 59"/>
                <a:gd name="T21" fmla="*/ 26 h 95"/>
                <a:gd name="T22" fmla="*/ 29 w 59"/>
                <a:gd name="T23" fmla="*/ 1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9" h="95">
                  <a:moveTo>
                    <a:pt x="29" y="95"/>
                  </a:moveTo>
                  <a:cubicBezTo>
                    <a:pt x="24" y="85"/>
                    <a:pt x="24" y="85"/>
                    <a:pt x="24" y="85"/>
                  </a:cubicBezTo>
                  <a:cubicBezTo>
                    <a:pt x="20" y="77"/>
                    <a:pt x="0" y="38"/>
                    <a:pt x="0" y="26"/>
                  </a:cubicBezTo>
                  <a:cubicBezTo>
                    <a:pt x="0" y="12"/>
                    <a:pt x="13" y="0"/>
                    <a:pt x="29" y="0"/>
                  </a:cubicBezTo>
                  <a:cubicBezTo>
                    <a:pt x="45" y="0"/>
                    <a:pt x="59" y="12"/>
                    <a:pt x="59" y="26"/>
                  </a:cubicBezTo>
                  <a:cubicBezTo>
                    <a:pt x="59" y="38"/>
                    <a:pt x="39" y="77"/>
                    <a:pt x="34" y="85"/>
                  </a:cubicBezTo>
                  <a:lnTo>
                    <a:pt x="29" y="95"/>
                  </a:lnTo>
                  <a:close/>
                  <a:moveTo>
                    <a:pt x="29" y="12"/>
                  </a:moveTo>
                  <a:cubicBezTo>
                    <a:pt x="19" y="12"/>
                    <a:pt x="12" y="18"/>
                    <a:pt x="12" y="26"/>
                  </a:cubicBezTo>
                  <a:cubicBezTo>
                    <a:pt x="12" y="31"/>
                    <a:pt x="20" y="50"/>
                    <a:pt x="29" y="69"/>
                  </a:cubicBezTo>
                  <a:cubicBezTo>
                    <a:pt x="38" y="50"/>
                    <a:pt x="47" y="31"/>
                    <a:pt x="47" y="26"/>
                  </a:cubicBezTo>
                  <a:cubicBezTo>
                    <a:pt x="47" y="18"/>
                    <a:pt x="39" y="12"/>
                    <a:pt x="29"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grpSp>
      <p:sp>
        <p:nvSpPr>
          <p:cNvPr id="42" name="Rectangle 43">
            <a:extLst>
              <a:ext uri="{FF2B5EF4-FFF2-40B4-BE49-F238E27FC236}">
                <a16:creationId xmlns:a16="http://schemas.microsoft.com/office/drawing/2014/main" id="{669E7ACB-A6B6-4446-8622-F21108D196B8}"/>
              </a:ext>
            </a:extLst>
          </p:cNvPr>
          <p:cNvSpPr/>
          <p:nvPr/>
        </p:nvSpPr>
        <p:spPr>
          <a:xfrm rot="18860756">
            <a:off x="374885" y="2193128"/>
            <a:ext cx="316112" cy="230832"/>
          </a:xfrm>
          <a:prstGeom prst="rect">
            <a:avLst/>
          </a:prstGeom>
        </p:spPr>
        <p:txBody>
          <a:bodyPr wrap="none">
            <a:spAutoFit/>
          </a:bodyPr>
          <a:lstStyle/>
          <a:p>
            <a:pPr algn="ctr" defTabSz="914400" eaLnBrk="1" fontAlgn="auto" hangingPunct="1">
              <a:spcBef>
                <a:spcPts val="0"/>
              </a:spcBef>
              <a:spcAft>
                <a:spcPts val="0"/>
              </a:spcAft>
            </a:pPr>
            <a:r>
              <a:rPr lang="id-ID" sz="900" b="1" dirty="0">
                <a:solidFill>
                  <a:prstClr val="white"/>
                </a:solidFill>
                <a:latin typeface="ubuntu"/>
              </a:rPr>
              <a:t>01</a:t>
            </a:r>
          </a:p>
        </p:txBody>
      </p:sp>
      <p:sp>
        <p:nvSpPr>
          <p:cNvPr id="43" name="Rectangle 44">
            <a:extLst>
              <a:ext uri="{FF2B5EF4-FFF2-40B4-BE49-F238E27FC236}">
                <a16:creationId xmlns:a16="http://schemas.microsoft.com/office/drawing/2014/main" id="{099116ED-F9FD-42DF-9066-AC202E5B2E5F}"/>
              </a:ext>
            </a:extLst>
          </p:cNvPr>
          <p:cNvSpPr/>
          <p:nvPr/>
        </p:nvSpPr>
        <p:spPr>
          <a:xfrm rot="18860756">
            <a:off x="401484" y="2691619"/>
            <a:ext cx="340329" cy="230832"/>
          </a:xfrm>
          <a:prstGeom prst="rect">
            <a:avLst/>
          </a:prstGeom>
        </p:spPr>
        <p:txBody>
          <a:bodyPr wrap="square">
            <a:spAutoFit/>
          </a:bodyPr>
          <a:lstStyle/>
          <a:p>
            <a:pPr algn="ctr" defTabSz="914400" eaLnBrk="1" fontAlgn="auto" hangingPunct="1">
              <a:spcBef>
                <a:spcPts val="0"/>
              </a:spcBef>
              <a:spcAft>
                <a:spcPts val="0"/>
              </a:spcAft>
            </a:pPr>
            <a:r>
              <a:rPr lang="id-ID" sz="900" b="1" dirty="0">
                <a:solidFill>
                  <a:prstClr val="white"/>
                </a:solidFill>
                <a:latin typeface="ubuntu"/>
              </a:rPr>
              <a:t>02</a:t>
            </a:r>
          </a:p>
        </p:txBody>
      </p:sp>
      <p:sp>
        <p:nvSpPr>
          <p:cNvPr id="44" name="Rectangle 45">
            <a:extLst>
              <a:ext uri="{FF2B5EF4-FFF2-40B4-BE49-F238E27FC236}">
                <a16:creationId xmlns:a16="http://schemas.microsoft.com/office/drawing/2014/main" id="{E07FC786-EAE4-470E-8EB0-B1B25147381F}"/>
              </a:ext>
            </a:extLst>
          </p:cNvPr>
          <p:cNvSpPr/>
          <p:nvPr/>
        </p:nvSpPr>
        <p:spPr>
          <a:xfrm rot="18860756">
            <a:off x="365248" y="3265709"/>
            <a:ext cx="316112" cy="230832"/>
          </a:xfrm>
          <a:prstGeom prst="rect">
            <a:avLst/>
          </a:prstGeom>
        </p:spPr>
        <p:txBody>
          <a:bodyPr wrap="none">
            <a:spAutoFit/>
          </a:bodyPr>
          <a:lstStyle/>
          <a:p>
            <a:pPr algn="ctr" defTabSz="914400" eaLnBrk="1" fontAlgn="auto" hangingPunct="1">
              <a:spcBef>
                <a:spcPts val="0"/>
              </a:spcBef>
              <a:spcAft>
                <a:spcPts val="0"/>
              </a:spcAft>
            </a:pPr>
            <a:r>
              <a:rPr lang="id-ID" sz="900" b="1" dirty="0">
                <a:solidFill>
                  <a:prstClr val="white"/>
                </a:solidFill>
                <a:latin typeface="ubuntu"/>
              </a:rPr>
              <a:t>03</a:t>
            </a:r>
          </a:p>
        </p:txBody>
      </p:sp>
      <p:sp>
        <p:nvSpPr>
          <p:cNvPr id="45" name="Rectangle 46">
            <a:extLst>
              <a:ext uri="{FF2B5EF4-FFF2-40B4-BE49-F238E27FC236}">
                <a16:creationId xmlns:a16="http://schemas.microsoft.com/office/drawing/2014/main" id="{82C06A3D-C505-4211-9FCB-5C05A5FE5417}"/>
              </a:ext>
            </a:extLst>
          </p:cNvPr>
          <p:cNvSpPr/>
          <p:nvPr/>
        </p:nvSpPr>
        <p:spPr>
          <a:xfrm rot="18860756">
            <a:off x="381624" y="3739912"/>
            <a:ext cx="408258" cy="230832"/>
          </a:xfrm>
          <a:prstGeom prst="rect">
            <a:avLst/>
          </a:prstGeom>
        </p:spPr>
        <p:txBody>
          <a:bodyPr wrap="square">
            <a:spAutoFit/>
          </a:bodyPr>
          <a:lstStyle/>
          <a:p>
            <a:pPr algn="ctr" defTabSz="914400" eaLnBrk="1" fontAlgn="auto" hangingPunct="1">
              <a:spcBef>
                <a:spcPts val="0"/>
              </a:spcBef>
              <a:spcAft>
                <a:spcPts val="0"/>
              </a:spcAft>
            </a:pPr>
            <a:r>
              <a:rPr lang="id-ID" sz="900" b="1" dirty="0">
                <a:solidFill>
                  <a:prstClr val="white"/>
                </a:solidFill>
                <a:latin typeface="ubuntu"/>
              </a:rPr>
              <a:t>04</a:t>
            </a:r>
          </a:p>
        </p:txBody>
      </p:sp>
      <p:sp>
        <p:nvSpPr>
          <p:cNvPr id="46" name="Rectangle 47">
            <a:extLst>
              <a:ext uri="{FF2B5EF4-FFF2-40B4-BE49-F238E27FC236}">
                <a16:creationId xmlns:a16="http://schemas.microsoft.com/office/drawing/2014/main" id="{3771E609-C82F-44DD-B7FD-22D9C7DEE011}"/>
              </a:ext>
            </a:extLst>
          </p:cNvPr>
          <p:cNvSpPr/>
          <p:nvPr/>
        </p:nvSpPr>
        <p:spPr>
          <a:xfrm>
            <a:off x="936990" y="2476243"/>
            <a:ext cx="1170513" cy="276999"/>
          </a:xfrm>
          <a:prstGeom prst="rect">
            <a:avLst/>
          </a:prstGeom>
        </p:spPr>
        <p:txBody>
          <a:bodyPr wrap="none">
            <a:spAutoFit/>
          </a:bodyPr>
          <a:lstStyle/>
          <a:p>
            <a:pPr defTabSz="914400" eaLnBrk="1" fontAlgn="auto" hangingPunct="1">
              <a:spcBef>
                <a:spcPts val="0"/>
              </a:spcBef>
              <a:spcAft>
                <a:spcPts val="0"/>
              </a:spcAft>
            </a:pPr>
            <a:r>
              <a:rPr lang="tr-TR" sz="1200" b="1" dirty="0" smtClean="0">
                <a:solidFill>
                  <a:prstClr val="white"/>
                </a:solidFill>
                <a:latin typeface="ubuntu"/>
              </a:rPr>
              <a:t>TYT Puan </a:t>
            </a:r>
            <a:r>
              <a:rPr lang="tr-TR" sz="1200" b="1" dirty="0" err="1" smtClean="0">
                <a:solidFill>
                  <a:prstClr val="white"/>
                </a:solidFill>
                <a:latin typeface="ubuntu"/>
              </a:rPr>
              <a:t>Ort</a:t>
            </a:r>
            <a:endParaRPr lang="id-ID" sz="1200" b="1" dirty="0">
              <a:solidFill>
                <a:prstClr val="white"/>
              </a:solidFill>
              <a:latin typeface="ubuntu"/>
            </a:endParaRPr>
          </a:p>
        </p:txBody>
      </p:sp>
      <p:sp>
        <p:nvSpPr>
          <p:cNvPr id="47" name="Rectangle 48">
            <a:extLst>
              <a:ext uri="{FF2B5EF4-FFF2-40B4-BE49-F238E27FC236}">
                <a16:creationId xmlns:a16="http://schemas.microsoft.com/office/drawing/2014/main" id="{D367FD8F-BF99-40D6-8937-882233A0500D}"/>
              </a:ext>
            </a:extLst>
          </p:cNvPr>
          <p:cNvSpPr/>
          <p:nvPr/>
        </p:nvSpPr>
        <p:spPr>
          <a:xfrm>
            <a:off x="936991" y="2996135"/>
            <a:ext cx="1094210" cy="276999"/>
          </a:xfrm>
          <a:prstGeom prst="rect">
            <a:avLst/>
          </a:prstGeom>
        </p:spPr>
        <p:txBody>
          <a:bodyPr wrap="none">
            <a:spAutoFit/>
          </a:bodyPr>
          <a:lstStyle/>
          <a:p>
            <a:pPr defTabSz="914400" eaLnBrk="1" fontAlgn="auto" hangingPunct="1">
              <a:spcBef>
                <a:spcPts val="0"/>
              </a:spcBef>
              <a:spcAft>
                <a:spcPts val="0"/>
              </a:spcAft>
            </a:pPr>
            <a:r>
              <a:rPr lang="tr-TR" sz="1200" b="1" dirty="0" smtClean="0">
                <a:solidFill>
                  <a:prstClr val="white"/>
                </a:solidFill>
                <a:latin typeface="ubuntu"/>
              </a:rPr>
              <a:t>AYT-SAY </a:t>
            </a:r>
            <a:r>
              <a:rPr lang="tr-TR" sz="1200" b="1" dirty="0" err="1" smtClean="0">
                <a:solidFill>
                  <a:prstClr val="white"/>
                </a:solidFill>
                <a:latin typeface="ubuntu"/>
              </a:rPr>
              <a:t>Ort</a:t>
            </a:r>
            <a:endParaRPr lang="id-ID" sz="1200" b="1" dirty="0">
              <a:solidFill>
                <a:prstClr val="white"/>
              </a:solidFill>
              <a:latin typeface="ubuntu"/>
            </a:endParaRPr>
          </a:p>
        </p:txBody>
      </p:sp>
      <p:sp>
        <p:nvSpPr>
          <p:cNvPr id="48" name="Rectangle 49">
            <a:extLst>
              <a:ext uri="{FF2B5EF4-FFF2-40B4-BE49-F238E27FC236}">
                <a16:creationId xmlns:a16="http://schemas.microsoft.com/office/drawing/2014/main" id="{BF07CE3C-F0AD-4CC5-ACCF-E434C7FA515A}"/>
              </a:ext>
            </a:extLst>
          </p:cNvPr>
          <p:cNvSpPr/>
          <p:nvPr/>
        </p:nvSpPr>
        <p:spPr>
          <a:xfrm>
            <a:off x="936991" y="3534946"/>
            <a:ext cx="1002775" cy="276999"/>
          </a:xfrm>
          <a:prstGeom prst="rect">
            <a:avLst/>
          </a:prstGeom>
        </p:spPr>
        <p:txBody>
          <a:bodyPr wrap="none">
            <a:spAutoFit/>
          </a:bodyPr>
          <a:lstStyle/>
          <a:p>
            <a:pPr defTabSz="914400" eaLnBrk="1" fontAlgn="auto" hangingPunct="1">
              <a:spcBef>
                <a:spcPts val="0"/>
              </a:spcBef>
              <a:spcAft>
                <a:spcPts val="0"/>
              </a:spcAft>
            </a:pPr>
            <a:r>
              <a:rPr lang="tr-TR" sz="1200" b="1" dirty="0" smtClean="0">
                <a:solidFill>
                  <a:prstClr val="white"/>
                </a:solidFill>
                <a:latin typeface="ubuntu"/>
              </a:rPr>
              <a:t>AYT-EA </a:t>
            </a:r>
            <a:r>
              <a:rPr lang="tr-TR" sz="1200" b="1" dirty="0" err="1" smtClean="0">
                <a:solidFill>
                  <a:prstClr val="white"/>
                </a:solidFill>
                <a:latin typeface="ubuntu"/>
              </a:rPr>
              <a:t>Ort</a:t>
            </a:r>
            <a:endParaRPr lang="id-ID" sz="1200" b="1" dirty="0">
              <a:solidFill>
                <a:prstClr val="white"/>
              </a:solidFill>
              <a:latin typeface="ubuntu"/>
            </a:endParaRPr>
          </a:p>
        </p:txBody>
      </p:sp>
      <p:sp>
        <p:nvSpPr>
          <p:cNvPr id="49" name="Rectangle 50">
            <a:extLst>
              <a:ext uri="{FF2B5EF4-FFF2-40B4-BE49-F238E27FC236}">
                <a16:creationId xmlns:a16="http://schemas.microsoft.com/office/drawing/2014/main" id="{024F0B34-AC5E-4546-825B-084D5902356D}"/>
              </a:ext>
            </a:extLst>
          </p:cNvPr>
          <p:cNvSpPr/>
          <p:nvPr/>
        </p:nvSpPr>
        <p:spPr>
          <a:xfrm>
            <a:off x="936990" y="4060864"/>
            <a:ext cx="1112677" cy="276999"/>
          </a:xfrm>
          <a:prstGeom prst="rect">
            <a:avLst/>
          </a:prstGeom>
        </p:spPr>
        <p:txBody>
          <a:bodyPr wrap="none">
            <a:spAutoFit/>
          </a:bodyPr>
          <a:lstStyle/>
          <a:p>
            <a:pPr defTabSz="914400" eaLnBrk="1" fontAlgn="auto" hangingPunct="1">
              <a:spcBef>
                <a:spcPts val="0"/>
              </a:spcBef>
              <a:spcAft>
                <a:spcPts val="0"/>
              </a:spcAft>
            </a:pPr>
            <a:r>
              <a:rPr lang="tr-TR" sz="1200" b="1" dirty="0" smtClean="0">
                <a:solidFill>
                  <a:prstClr val="white"/>
                </a:solidFill>
                <a:latin typeface="ubuntu"/>
              </a:rPr>
              <a:t>AYT-SÖZ </a:t>
            </a:r>
            <a:r>
              <a:rPr lang="tr-TR" sz="1200" b="1" dirty="0" err="1" smtClean="0">
                <a:solidFill>
                  <a:prstClr val="white"/>
                </a:solidFill>
                <a:latin typeface="ubuntu"/>
              </a:rPr>
              <a:t>Ort</a:t>
            </a:r>
            <a:endParaRPr lang="id-ID" sz="1200" b="1" dirty="0">
              <a:solidFill>
                <a:prstClr val="white"/>
              </a:solidFill>
              <a:latin typeface="ubuntu"/>
            </a:endParaRPr>
          </a:p>
        </p:txBody>
      </p:sp>
      <p:sp>
        <p:nvSpPr>
          <p:cNvPr id="50" name="Rectangle 51">
            <a:extLst>
              <a:ext uri="{FF2B5EF4-FFF2-40B4-BE49-F238E27FC236}">
                <a16:creationId xmlns:a16="http://schemas.microsoft.com/office/drawing/2014/main" id="{7A0300EE-A8CB-4BF6-BB47-892AD8CA80E3}"/>
              </a:ext>
            </a:extLst>
          </p:cNvPr>
          <p:cNvSpPr/>
          <p:nvPr/>
        </p:nvSpPr>
        <p:spPr>
          <a:xfrm rot="18860756">
            <a:off x="328907" y="4309470"/>
            <a:ext cx="386099" cy="230832"/>
          </a:xfrm>
          <a:prstGeom prst="rect">
            <a:avLst/>
          </a:prstGeom>
        </p:spPr>
        <p:txBody>
          <a:bodyPr wrap="square">
            <a:spAutoFit/>
          </a:bodyPr>
          <a:lstStyle/>
          <a:p>
            <a:pPr algn="ctr" defTabSz="914400" eaLnBrk="1" fontAlgn="auto" hangingPunct="1">
              <a:spcBef>
                <a:spcPts val="0"/>
              </a:spcBef>
              <a:spcAft>
                <a:spcPts val="0"/>
              </a:spcAft>
            </a:pPr>
            <a:r>
              <a:rPr lang="id-ID" sz="900" b="1" dirty="0">
                <a:solidFill>
                  <a:prstClr val="white"/>
                </a:solidFill>
                <a:latin typeface="ubuntu"/>
              </a:rPr>
              <a:t>05</a:t>
            </a:r>
          </a:p>
        </p:txBody>
      </p:sp>
      <p:sp>
        <p:nvSpPr>
          <p:cNvPr id="51" name="Rectangle 52">
            <a:extLst>
              <a:ext uri="{FF2B5EF4-FFF2-40B4-BE49-F238E27FC236}">
                <a16:creationId xmlns:a16="http://schemas.microsoft.com/office/drawing/2014/main" id="{063F6B28-4099-47E2-BB7C-E4BDF6730113}"/>
              </a:ext>
            </a:extLst>
          </p:cNvPr>
          <p:cNvSpPr/>
          <p:nvPr/>
        </p:nvSpPr>
        <p:spPr>
          <a:xfrm>
            <a:off x="936990" y="4559515"/>
            <a:ext cx="1040991" cy="276999"/>
          </a:xfrm>
          <a:prstGeom prst="rect">
            <a:avLst/>
          </a:prstGeom>
        </p:spPr>
        <p:txBody>
          <a:bodyPr wrap="none">
            <a:spAutoFit/>
          </a:bodyPr>
          <a:lstStyle/>
          <a:p>
            <a:pPr defTabSz="914400" eaLnBrk="1" fontAlgn="auto" hangingPunct="1">
              <a:spcBef>
                <a:spcPts val="0"/>
              </a:spcBef>
              <a:spcAft>
                <a:spcPts val="0"/>
              </a:spcAft>
            </a:pPr>
            <a:r>
              <a:rPr lang="tr-TR" sz="1200" b="1" dirty="0" smtClean="0">
                <a:solidFill>
                  <a:prstClr val="white"/>
                </a:solidFill>
                <a:latin typeface="ubuntu"/>
              </a:rPr>
              <a:t>AYT-DİL </a:t>
            </a:r>
            <a:r>
              <a:rPr lang="tr-TR" sz="1200" b="1" dirty="0" err="1" smtClean="0">
                <a:solidFill>
                  <a:prstClr val="white"/>
                </a:solidFill>
                <a:latin typeface="ubuntu"/>
              </a:rPr>
              <a:t>Ort</a:t>
            </a:r>
            <a:endParaRPr lang="id-ID" sz="1200" b="1" dirty="0">
              <a:solidFill>
                <a:prstClr val="white"/>
              </a:solidFill>
              <a:latin typeface="ubuntu"/>
            </a:endParaRPr>
          </a:p>
        </p:txBody>
      </p:sp>
      <p:sp>
        <p:nvSpPr>
          <p:cNvPr id="52" name="Rectangle 53">
            <a:extLst>
              <a:ext uri="{FF2B5EF4-FFF2-40B4-BE49-F238E27FC236}">
                <a16:creationId xmlns:a16="http://schemas.microsoft.com/office/drawing/2014/main" id="{EC87126E-213C-4047-8830-9159D14ACFC3}"/>
              </a:ext>
            </a:extLst>
          </p:cNvPr>
          <p:cNvSpPr/>
          <p:nvPr/>
        </p:nvSpPr>
        <p:spPr>
          <a:xfrm>
            <a:off x="2972444" y="4014639"/>
            <a:ext cx="5816533" cy="338554"/>
          </a:xfrm>
          <a:prstGeom prst="rect">
            <a:avLst/>
          </a:prstGeom>
        </p:spPr>
        <p:txBody>
          <a:bodyPr wrap="square">
            <a:spAutoFit/>
          </a:bodyPr>
          <a:lstStyle/>
          <a:p>
            <a:pPr algn="just" defTabSz="914400" eaLnBrk="1" fontAlgn="auto" hangingPunct="1">
              <a:spcBef>
                <a:spcPts val="0"/>
              </a:spcBef>
              <a:spcAft>
                <a:spcPts val="0"/>
              </a:spcAft>
            </a:pPr>
            <a:r>
              <a:rPr lang="tr-TR" sz="1600" b="1" dirty="0">
                <a:solidFill>
                  <a:srgbClr val="FFC000"/>
                </a:solidFill>
              </a:rPr>
              <a:t>292,11</a:t>
            </a:r>
            <a:endParaRPr lang="en-US" sz="1600" b="1" dirty="0">
              <a:solidFill>
                <a:srgbClr val="FFC000"/>
              </a:solidFill>
              <a:latin typeface="Signika Negative" pitchFamily="2" charset="0"/>
            </a:endParaRPr>
          </a:p>
        </p:txBody>
      </p:sp>
      <p:grpSp>
        <p:nvGrpSpPr>
          <p:cNvPr id="53" name="Group 55">
            <a:extLst>
              <a:ext uri="{FF2B5EF4-FFF2-40B4-BE49-F238E27FC236}">
                <a16:creationId xmlns:a16="http://schemas.microsoft.com/office/drawing/2014/main" id="{965707B4-2C2D-49C3-B962-DBD349BD5F67}"/>
              </a:ext>
            </a:extLst>
          </p:cNvPr>
          <p:cNvGrpSpPr/>
          <p:nvPr/>
        </p:nvGrpSpPr>
        <p:grpSpPr>
          <a:xfrm>
            <a:off x="2555635" y="4049285"/>
            <a:ext cx="273748" cy="259055"/>
            <a:chOff x="8332788" y="4254500"/>
            <a:chExt cx="561975" cy="531813"/>
          </a:xfrm>
          <a:solidFill>
            <a:srgbClr val="FDB817"/>
          </a:solidFill>
        </p:grpSpPr>
        <p:sp>
          <p:nvSpPr>
            <p:cNvPr id="54" name="Rectangle 16">
              <a:extLst>
                <a:ext uri="{FF2B5EF4-FFF2-40B4-BE49-F238E27FC236}">
                  <a16:creationId xmlns:a16="http://schemas.microsoft.com/office/drawing/2014/main" id="{A93F281E-CDFD-41A4-83CA-8FBFCC0D939E}"/>
                </a:ext>
              </a:extLst>
            </p:cNvPr>
            <p:cNvSpPr>
              <a:spLocks noChangeArrowheads="1"/>
            </p:cNvSpPr>
            <p:nvPr/>
          </p:nvSpPr>
          <p:spPr bwMode="auto">
            <a:xfrm>
              <a:off x="8416926" y="4486275"/>
              <a:ext cx="188913" cy="158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55" name="Rectangle 17">
              <a:extLst>
                <a:ext uri="{FF2B5EF4-FFF2-40B4-BE49-F238E27FC236}">
                  <a16:creationId xmlns:a16="http://schemas.microsoft.com/office/drawing/2014/main" id="{9DA37AB3-1CAB-4B69-9C56-219FBBE8F654}"/>
                </a:ext>
              </a:extLst>
            </p:cNvPr>
            <p:cNvSpPr>
              <a:spLocks noChangeArrowheads="1"/>
            </p:cNvSpPr>
            <p:nvPr/>
          </p:nvSpPr>
          <p:spPr bwMode="auto">
            <a:xfrm>
              <a:off x="8416926" y="4416425"/>
              <a:ext cx="139700" cy="158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56" name="Rectangle 18">
              <a:extLst>
                <a:ext uri="{FF2B5EF4-FFF2-40B4-BE49-F238E27FC236}">
                  <a16:creationId xmlns:a16="http://schemas.microsoft.com/office/drawing/2014/main" id="{9A2D7EDE-F08D-4D3C-8EA0-F5E1BAEB45C4}"/>
                </a:ext>
              </a:extLst>
            </p:cNvPr>
            <p:cNvSpPr>
              <a:spLocks noChangeArrowheads="1"/>
            </p:cNvSpPr>
            <p:nvPr/>
          </p:nvSpPr>
          <p:spPr bwMode="auto">
            <a:xfrm>
              <a:off x="8416926" y="4564063"/>
              <a:ext cx="139700" cy="174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57" name="Freeform 19">
              <a:extLst>
                <a:ext uri="{FF2B5EF4-FFF2-40B4-BE49-F238E27FC236}">
                  <a16:creationId xmlns:a16="http://schemas.microsoft.com/office/drawing/2014/main" id="{86E30DBC-0D80-4D72-BCDF-237FD28F8228}"/>
                </a:ext>
              </a:extLst>
            </p:cNvPr>
            <p:cNvSpPr>
              <a:spLocks/>
            </p:cNvSpPr>
            <p:nvPr/>
          </p:nvSpPr>
          <p:spPr bwMode="auto">
            <a:xfrm>
              <a:off x="8629651" y="4513263"/>
              <a:ext cx="247650" cy="127000"/>
            </a:xfrm>
            <a:custGeom>
              <a:avLst/>
              <a:gdLst>
                <a:gd name="T0" fmla="*/ 295 w 561"/>
                <a:gd name="T1" fmla="*/ 289 h 289"/>
                <a:gd name="T2" fmla="*/ 61 w 561"/>
                <a:gd name="T3" fmla="*/ 157 h 289"/>
                <a:gd name="T4" fmla="*/ 34 w 561"/>
                <a:gd name="T5" fmla="*/ 172 h 289"/>
                <a:gd name="T6" fmla="*/ 23 w 561"/>
                <a:gd name="T7" fmla="*/ 175 h 289"/>
                <a:gd name="T8" fmla="*/ 7 w 561"/>
                <a:gd name="T9" fmla="*/ 168 h 289"/>
                <a:gd name="T10" fmla="*/ 0 w 561"/>
                <a:gd name="T11" fmla="*/ 152 h 289"/>
                <a:gd name="T12" fmla="*/ 1 w 561"/>
                <a:gd name="T13" fmla="*/ 23 h 289"/>
                <a:gd name="T14" fmla="*/ 23 w 561"/>
                <a:gd name="T15" fmla="*/ 0 h 289"/>
                <a:gd name="T16" fmla="*/ 35 w 561"/>
                <a:gd name="T17" fmla="*/ 3 h 289"/>
                <a:gd name="T18" fmla="*/ 148 w 561"/>
                <a:gd name="T19" fmla="*/ 68 h 289"/>
                <a:gd name="T20" fmla="*/ 160 w 561"/>
                <a:gd name="T21" fmla="*/ 88 h 289"/>
                <a:gd name="T22" fmla="*/ 148 w 561"/>
                <a:gd name="T23" fmla="*/ 108 h 289"/>
                <a:gd name="T24" fmla="*/ 116 w 561"/>
                <a:gd name="T25" fmla="*/ 126 h 289"/>
                <a:gd name="T26" fmla="*/ 295 w 561"/>
                <a:gd name="T27" fmla="*/ 225 h 289"/>
                <a:gd name="T28" fmla="*/ 495 w 561"/>
                <a:gd name="T29" fmla="*/ 97 h 289"/>
                <a:gd name="T30" fmla="*/ 525 w 561"/>
                <a:gd name="T31" fmla="*/ 77 h 289"/>
                <a:gd name="T32" fmla="*/ 537 w 561"/>
                <a:gd name="T33" fmla="*/ 80 h 289"/>
                <a:gd name="T34" fmla="*/ 554 w 561"/>
                <a:gd name="T35" fmla="*/ 121 h 289"/>
                <a:gd name="T36" fmla="*/ 295 w 561"/>
                <a:gd name="T37" fmla="*/ 289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61" h="289">
                  <a:moveTo>
                    <a:pt x="295" y="289"/>
                  </a:moveTo>
                  <a:cubicBezTo>
                    <a:pt x="200" y="289"/>
                    <a:pt x="111" y="239"/>
                    <a:pt x="61" y="157"/>
                  </a:cubicBezTo>
                  <a:cubicBezTo>
                    <a:pt x="47" y="165"/>
                    <a:pt x="36" y="171"/>
                    <a:pt x="34" y="172"/>
                  </a:cubicBezTo>
                  <a:cubicBezTo>
                    <a:pt x="31" y="174"/>
                    <a:pt x="27" y="175"/>
                    <a:pt x="23" y="175"/>
                  </a:cubicBezTo>
                  <a:cubicBezTo>
                    <a:pt x="17" y="175"/>
                    <a:pt x="11" y="172"/>
                    <a:pt x="7" y="168"/>
                  </a:cubicBezTo>
                  <a:cubicBezTo>
                    <a:pt x="2" y="164"/>
                    <a:pt x="0" y="158"/>
                    <a:pt x="0" y="152"/>
                  </a:cubicBezTo>
                  <a:cubicBezTo>
                    <a:pt x="0" y="140"/>
                    <a:pt x="0" y="29"/>
                    <a:pt x="1" y="23"/>
                  </a:cubicBezTo>
                  <a:cubicBezTo>
                    <a:pt x="1" y="10"/>
                    <a:pt x="11" y="0"/>
                    <a:pt x="23" y="0"/>
                  </a:cubicBezTo>
                  <a:cubicBezTo>
                    <a:pt x="27" y="0"/>
                    <a:pt x="32" y="1"/>
                    <a:pt x="35" y="3"/>
                  </a:cubicBezTo>
                  <a:cubicBezTo>
                    <a:pt x="37" y="4"/>
                    <a:pt x="145" y="66"/>
                    <a:pt x="148" y="68"/>
                  </a:cubicBezTo>
                  <a:cubicBezTo>
                    <a:pt x="155" y="73"/>
                    <a:pt x="160" y="80"/>
                    <a:pt x="160" y="88"/>
                  </a:cubicBezTo>
                  <a:cubicBezTo>
                    <a:pt x="160" y="96"/>
                    <a:pt x="155" y="104"/>
                    <a:pt x="148" y="108"/>
                  </a:cubicBezTo>
                  <a:cubicBezTo>
                    <a:pt x="145" y="110"/>
                    <a:pt x="129" y="119"/>
                    <a:pt x="116" y="126"/>
                  </a:cubicBezTo>
                  <a:cubicBezTo>
                    <a:pt x="156" y="188"/>
                    <a:pt x="223" y="225"/>
                    <a:pt x="295" y="225"/>
                  </a:cubicBezTo>
                  <a:cubicBezTo>
                    <a:pt x="385" y="225"/>
                    <a:pt x="463" y="175"/>
                    <a:pt x="495" y="97"/>
                  </a:cubicBezTo>
                  <a:cubicBezTo>
                    <a:pt x="500" y="85"/>
                    <a:pt x="512" y="77"/>
                    <a:pt x="525" y="77"/>
                  </a:cubicBezTo>
                  <a:cubicBezTo>
                    <a:pt x="529" y="77"/>
                    <a:pt x="533" y="78"/>
                    <a:pt x="537" y="80"/>
                  </a:cubicBezTo>
                  <a:cubicBezTo>
                    <a:pt x="553" y="86"/>
                    <a:pt x="561" y="105"/>
                    <a:pt x="554" y="121"/>
                  </a:cubicBezTo>
                  <a:cubicBezTo>
                    <a:pt x="512" y="223"/>
                    <a:pt x="411" y="289"/>
                    <a:pt x="295" y="28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58" name="Freeform 20">
              <a:extLst>
                <a:ext uri="{FF2B5EF4-FFF2-40B4-BE49-F238E27FC236}">
                  <a16:creationId xmlns:a16="http://schemas.microsoft.com/office/drawing/2014/main" id="{FAEE1CAF-08FC-4C32-8A0B-BB2BE96A82B1}"/>
                </a:ext>
              </a:extLst>
            </p:cNvPr>
            <p:cNvSpPr>
              <a:spLocks/>
            </p:cNvSpPr>
            <p:nvPr/>
          </p:nvSpPr>
          <p:spPr bwMode="auto">
            <a:xfrm>
              <a:off x="8643938" y="4391025"/>
              <a:ext cx="250825" cy="128588"/>
            </a:xfrm>
            <a:custGeom>
              <a:avLst/>
              <a:gdLst>
                <a:gd name="T0" fmla="*/ 544 w 567"/>
                <a:gd name="T1" fmla="*/ 289 h 289"/>
                <a:gd name="T2" fmla="*/ 533 w 567"/>
                <a:gd name="T3" fmla="*/ 286 h 289"/>
                <a:gd name="T4" fmla="*/ 419 w 567"/>
                <a:gd name="T5" fmla="*/ 222 h 289"/>
                <a:gd name="T6" fmla="*/ 407 w 567"/>
                <a:gd name="T7" fmla="*/ 202 h 289"/>
                <a:gd name="T8" fmla="*/ 419 w 567"/>
                <a:gd name="T9" fmla="*/ 182 h 289"/>
                <a:gd name="T10" fmla="*/ 448 w 567"/>
                <a:gd name="T11" fmla="*/ 165 h 289"/>
                <a:gd name="T12" fmla="*/ 260 w 567"/>
                <a:gd name="T13" fmla="*/ 63 h 289"/>
                <a:gd name="T14" fmla="*/ 66 w 567"/>
                <a:gd name="T15" fmla="*/ 193 h 289"/>
                <a:gd name="T16" fmla="*/ 36 w 567"/>
                <a:gd name="T17" fmla="*/ 212 h 289"/>
                <a:gd name="T18" fmla="*/ 24 w 567"/>
                <a:gd name="T19" fmla="*/ 209 h 289"/>
                <a:gd name="T20" fmla="*/ 7 w 567"/>
                <a:gd name="T21" fmla="*/ 167 h 289"/>
                <a:gd name="T22" fmla="*/ 260 w 567"/>
                <a:gd name="T23" fmla="*/ 0 h 289"/>
                <a:gd name="T24" fmla="*/ 503 w 567"/>
                <a:gd name="T25" fmla="*/ 134 h 289"/>
                <a:gd name="T26" fmla="*/ 532 w 567"/>
                <a:gd name="T27" fmla="*/ 117 h 289"/>
                <a:gd name="T28" fmla="*/ 543 w 567"/>
                <a:gd name="T29" fmla="*/ 114 h 289"/>
                <a:gd name="T30" fmla="*/ 566 w 567"/>
                <a:gd name="T31" fmla="*/ 137 h 289"/>
                <a:gd name="T32" fmla="*/ 567 w 567"/>
                <a:gd name="T33" fmla="*/ 266 h 289"/>
                <a:gd name="T34" fmla="*/ 560 w 567"/>
                <a:gd name="T35" fmla="*/ 282 h 289"/>
                <a:gd name="T36" fmla="*/ 544 w 567"/>
                <a:gd name="T37" fmla="*/ 289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67" h="289">
                  <a:moveTo>
                    <a:pt x="544" y="289"/>
                  </a:moveTo>
                  <a:cubicBezTo>
                    <a:pt x="540" y="289"/>
                    <a:pt x="536" y="288"/>
                    <a:pt x="533" y="286"/>
                  </a:cubicBezTo>
                  <a:cubicBezTo>
                    <a:pt x="527" y="283"/>
                    <a:pt x="426" y="226"/>
                    <a:pt x="419" y="222"/>
                  </a:cubicBezTo>
                  <a:cubicBezTo>
                    <a:pt x="411" y="218"/>
                    <a:pt x="407" y="210"/>
                    <a:pt x="407" y="202"/>
                  </a:cubicBezTo>
                  <a:cubicBezTo>
                    <a:pt x="407" y="194"/>
                    <a:pt x="411" y="187"/>
                    <a:pt x="419" y="182"/>
                  </a:cubicBezTo>
                  <a:cubicBezTo>
                    <a:pt x="420" y="181"/>
                    <a:pt x="433" y="174"/>
                    <a:pt x="448" y="165"/>
                  </a:cubicBezTo>
                  <a:cubicBezTo>
                    <a:pt x="413" y="101"/>
                    <a:pt x="344" y="63"/>
                    <a:pt x="260" y="63"/>
                  </a:cubicBezTo>
                  <a:cubicBezTo>
                    <a:pt x="176" y="63"/>
                    <a:pt x="100" y="114"/>
                    <a:pt x="66" y="193"/>
                  </a:cubicBezTo>
                  <a:cubicBezTo>
                    <a:pt x="61" y="204"/>
                    <a:pt x="49" y="212"/>
                    <a:pt x="36" y="212"/>
                  </a:cubicBezTo>
                  <a:cubicBezTo>
                    <a:pt x="32" y="212"/>
                    <a:pt x="28" y="211"/>
                    <a:pt x="24" y="209"/>
                  </a:cubicBezTo>
                  <a:cubicBezTo>
                    <a:pt x="8" y="202"/>
                    <a:pt x="0" y="183"/>
                    <a:pt x="7" y="167"/>
                  </a:cubicBezTo>
                  <a:cubicBezTo>
                    <a:pt x="52" y="65"/>
                    <a:pt x="151" y="0"/>
                    <a:pt x="260" y="0"/>
                  </a:cubicBezTo>
                  <a:cubicBezTo>
                    <a:pt x="367" y="0"/>
                    <a:pt x="457" y="49"/>
                    <a:pt x="503" y="134"/>
                  </a:cubicBezTo>
                  <a:cubicBezTo>
                    <a:pt x="519" y="125"/>
                    <a:pt x="530" y="118"/>
                    <a:pt x="532" y="117"/>
                  </a:cubicBezTo>
                  <a:cubicBezTo>
                    <a:pt x="535" y="115"/>
                    <a:pt x="539" y="114"/>
                    <a:pt x="543" y="114"/>
                  </a:cubicBezTo>
                  <a:cubicBezTo>
                    <a:pt x="556" y="114"/>
                    <a:pt x="566" y="124"/>
                    <a:pt x="566" y="137"/>
                  </a:cubicBezTo>
                  <a:cubicBezTo>
                    <a:pt x="566" y="143"/>
                    <a:pt x="567" y="254"/>
                    <a:pt x="567" y="266"/>
                  </a:cubicBezTo>
                  <a:cubicBezTo>
                    <a:pt x="567" y="272"/>
                    <a:pt x="564" y="278"/>
                    <a:pt x="560" y="282"/>
                  </a:cubicBezTo>
                  <a:cubicBezTo>
                    <a:pt x="556" y="286"/>
                    <a:pt x="550" y="289"/>
                    <a:pt x="544" y="28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59" name="Freeform 21">
              <a:extLst>
                <a:ext uri="{FF2B5EF4-FFF2-40B4-BE49-F238E27FC236}">
                  <a16:creationId xmlns:a16="http://schemas.microsoft.com/office/drawing/2014/main" id="{7D74C225-2C50-45BB-AB9E-A9CF67380805}"/>
                </a:ext>
              </a:extLst>
            </p:cNvPr>
            <p:cNvSpPr>
              <a:spLocks noEditPoints="1"/>
            </p:cNvSpPr>
            <p:nvPr/>
          </p:nvSpPr>
          <p:spPr bwMode="auto">
            <a:xfrm>
              <a:off x="8332788" y="4254500"/>
              <a:ext cx="430213" cy="531813"/>
            </a:xfrm>
            <a:custGeom>
              <a:avLst/>
              <a:gdLst>
                <a:gd name="T0" fmla="*/ 966 w 972"/>
                <a:gd name="T1" fmla="*/ 903 h 1202"/>
                <a:gd name="T2" fmla="*/ 900 w 972"/>
                <a:gd name="T3" fmla="*/ 896 h 1202"/>
                <a:gd name="T4" fmla="*/ 898 w 972"/>
                <a:gd name="T5" fmla="*/ 897 h 1202"/>
                <a:gd name="T6" fmla="*/ 898 w 972"/>
                <a:gd name="T7" fmla="*/ 1128 h 1202"/>
                <a:gd name="T8" fmla="*/ 74 w 972"/>
                <a:gd name="T9" fmla="*/ 1128 h 1202"/>
                <a:gd name="T10" fmla="*/ 74 w 972"/>
                <a:gd name="T11" fmla="*/ 290 h 1202"/>
                <a:gd name="T12" fmla="*/ 290 w 972"/>
                <a:gd name="T13" fmla="*/ 290 h 1202"/>
                <a:gd name="T14" fmla="*/ 290 w 972"/>
                <a:gd name="T15" fmla="*/ 73 h 1202"/>
                <a:gd name="T16" fmla="*/ 898 w 972"/>
                <a:gd name="T17" fmla="*/ 73 h 1202"/>
                <a:gd name="T18" fmla="*/ 898 w 972"/>
                <a:gd name="T19" fmla="*/ 284 h 1202"/>
                <a:gd name="T20" fmla="*/ 966 w 972"/>
                <a:gd name="T21" fmla="*/ 276 h 1202"/>
                <a:gd name="T22" fmla="*/ 972 w 972"/>
                <a:gd name="T23" fmla="*/ 276 h 1202"/>
                <a:gd name="T24" fmla="*/ 972 w 972"/>
                <a:gd name="T25" fmla="*/ 0 h 1202"/>
                <a:gd name="T26" fmla="*/ 257 w 972"/>
                <a:gd name="T27" fmla="*/ 0 h 1202"/>
                <a:gd name="T28" fmla="*/ 0 w 972"/>
                <a:gd name="T29" fmla="*/ 256 h 1202"/>
                <a:gd name="T30" fmla="*/ 0 w 972"/>
                <a:gd name="T31" fmla="*/ 1202 h 1202"/>
                <a:gd name="T32" fmla="*/ 972 w 972"/>
                <a:gd name="T33" fmla="*/ 1202 h 1202"/>
                <a:gd name="T34" fmla="*/ 972 w 972"/>
                <a:gd name="T35" fmla="*/ 903 h 1202"/>
                <a:gd name="T36" fmla="*/ 966 w 972"/>
                <a:gd name="T37" fmla="*/ 903 h 1202"/>
                <a:gd name="T38" fmla="*/ 253 w 972"/>
                <a:gd name="T39" fmla="*/ 107 h 1202"/>
                <a:gd name="T40" fmla="*/ 253 w 972"/>
                <a:gd name="T41" fmla="*/ 253 h 1202"/>
                <a:gd name="T42" fmla="*/ 107 w 972"/>
                <a:gd name="T43" fmla="*/ 253 h 1202"/>
                <a:gd name="T44" fmla="*/ 253 w 972"/>
                <a:gd name="T45" fmla="*/ 107 h 1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72" h="1202">
                  <a:moveTo>
                    <a:pt x="966" y="903"/>
                  </a:moveTo>
                  <a:cubicBezTo>
                    <a:pt x="944" y="903"/>
                    <a:pt x="921" y="901"/>
                    <a:pt x="900" y="896"/>
                  </a:cubicBezTo>
                  <a:cubicBezTo>
                    <a:pt x="898" y="897"/>
                    <a:pt x="898" y="897"/>
                    <a:pt x="898" y="897"/>
                  </a:cubicBezTo>
                  <a:cubicBezTo>
                    <a:pt x="898" y="1128"/>
                    <a:pt x="898" y="1128"/>
                    <a:pt x="898" y="1128"/>
                  </a:cubicBezTo>
                  <a:cubicBezTo>
                    <a:pt x="74" y="1128"/>
                    <a:pt x="74" y="1128"/>
                    <a:pt x="74" y="1128"/>
                  </a:cubicBezTo>
                  <a:cubicBezTo>
                    <a:pt x="74" y="290"/>
                    <a:pt x="74" y="290"/>
                    <a:pt x="74" y="290"/>
                  </a:cubicBezTo>
                  <a:cubicBezTo>
                    <a:pt x="290" y="290"/>
                    <a:pt x="290" y="290"/>
                    <a:pt x="290" y="290"/>
                  </a:cubicBezTo>
                  <a:cubicBezTo>
                    <a:pt x="290" y="73"/>
                    <a:pt x="290" y="73"/>
                    <a:pt x="290" y="73"/>
                  </a:cubicBezTo>
                  <a:cubicBezTo>
                    <a:pt x="898" y="73"/>
                    <a:pt x="898" y="73"/>
                    <a:pt x="898" y="73"/>
                  </a:cubicBezTo>
                  <a:cubicBezTo>
                    <a:pt x="898" y="284"/>
                    <a:pt x="898" y="284"/>
                    <a:pt x="898" y="284"/>
                  </a:cubicBezTo>
                  <a:cubicBezTo>
                    <a:pt x="920" y="279"/>
                    <a:pt x="943" y="276"/>
                    <a:pt x="966" y="276"/>
                  </a:cubicBezTo>
                  <a:cubicBezTo>
                    <a:pt x="968" y="276"/>
                    <a:pt x="970" y="276"/>
                    <a:pt x="972" y="276"/>
                  </a:cubicBezTo>
                  <a:cubicBezTo>
                    <a:pt x="972" y="0"/>
                    <a:pt x="972" y="0"/>
                    <a:pt x="972" y="0"/>
                  </a:cubicBezTo>
                  <a:cubicBezTo>
                    <a:pt x="257" y="0"/>
                    <a:pt x="257" y="0"/>
                    <a:pt x="257" y="0"/>
                  </a:cubicBezTo>
                  <a:cubicBezTo>
                    <a:pt x="0" y="256"/>
                    <a:pt x="0" y="256"/>
                    <a:pt x="0" y="256"/>
                  </a:cubicBezTo>
                  <a:cubicBezTo>
                    <a:pt x="0" y="1202"/>
                    <a:pt x="0" y="1202"/>
                    <a:pt x="0" y="1202"/>
                  </a:cubicBezTo>
                  <a:cubicBezTo>
                    <a:pt x="972" y="1202"/>
                    <a:pt x="972" y="1202"/>
                    <a:pt x="972" y="1202"/>
                  </a:cubicBezTo>
                  <a:cubicBezTo>
                    <a:pt x="972" y="903"/>
                    <a:pt x="972" y="903"/>
                    <a:pt x="972" y="903"/>
                  </a:cubicBezTo>
                  <a:cubicBezTo>
                    <a:pt x="970" y="903"/>
                    <a:pt x="968" y="903"/>
                    <a:pt x="966" y="903"/>
                  </a:cubicBezTo>
                  <a:close/>
                  <a:moveTo>
                    <a:pt x="253" y="107"/>
                  </a:moveTo>
                  <a:cubicBezTo>
                    <a:pt x="253" y="253"/>
                    <a:pt x="253" y="253"/>
                    <a:pt x="253" y="253"/>
                  </a:cubicBezTo>
                  <a:cubicBezTo>
                    <a:pt x="107" y="253"/>
                    <a:pt x="107" y="253"/>
                    <a:pt x="107" y="253"/>
                  </a:cubicBezTo>
                  <a:lnTo>
                    <a:pt x="253" y="10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grpSp>
      <p:sp>
        <p:nvSpPr>
          <p:cNvPr id="60" name="Title 1">
            <a:extLst>
              <a:ext uri="{FF2B5EF4-FFF2-40B4-BE49-F238E27FC236}">
                <a16:creationId xmlns:a16="http://schemas.microsoft.com/office/drawing/2014/main" id="{30230B42-19A9-4E35-92B4-6C823BEA699F}"/>
              </a:ext>
            </a:extLst>
          </p:cNvPr>
          <p:cNvSpPr txBox="1">
            <a:spLocks/>
          </p:cNvSpPr>
          <p:nvPr/>
        </p:nvSpPr>
        <p:spPr>
          <a:xfrm>
            <a:off x="0" y="0"/>
            <a:ext cx="9144000" cy="910221"/>
          </a:xfrm>
          <a:prstGeom prst="rect">
            <a:avLst/>
          </a:prstGeom>
          <a:gradFill rotWithShape="1">
            <a:gsLst>
              <a:gs pos="0">
                <a:srgbClr val="BB2326">
                  <a:satMod val="103000"/>
                  <a:lumMod val="102000"/>
                  <a:tint val="94000"/>
                </a:srgbClr>
              </a:gs>
              <a:gs pos="50000">
                <a:srgbClr val="BB2326">
                  <a:satMod val="110000"/>
                  <a:lumMod val="100000"/>
                  <a:shade val="100000"/>
                </a:srgbClr>
              </a:gs>
              <a:gs pos="100000">
                <a:srgbClr val="BB2326">
                  <a:lumMod val="99000"/>
                  <a:satMod val="120000"/>
                  <a:shade val="78000"/>
                </a:srgbClr>
              </a:gs>
            </a:gsLst>
            <a:lin ang="5400000" scaled="0"/>
          </a:gradFill>
          <a:ln w="6350" cap="flat" cmpd="sng" algn="ctr">
            <a:solidFill>
              <a:srgbClr val="BB2326"/>
            </a:solidFill>
            <a:prstDash val="solid"/>
            <a:miter lim="800000"/>
          </a:ln>
          <a:effectLst/>
        </p:spPr>
        <p:txBody>
          <a:bodyPr/>
          <a:lstStyle/>
          <a:p>
            <a:pPr lvl="0" algn="ctr" fontAlgn="auto">
              <a:spcBef>
                <a:spcPts val="0"/>
              </a:spcBef>
              <a:spcAft>
                <a:spcPts val="0"/>
              </a:spcAft>
              <a:defRPr/>
            </a:pPr>
            <a:r>
              <a:rPr lang="tr-TR" sz="4000" b="1" kern="0" dirty="0" smtClean="0">
                <a:solidFill>
                  <a:prstClr val="white"/>
                </a:solidFill>
                <a:latin typeface="calibri"/>
              </a:rPr>
              <a:t>Gönen </a:t>
            </a:r>
            <a:r>
              <a:rPr lang="tr-TR" sz="4000" b="1" kern="0" dirty="0">
                <a:solidFill>
                  <a:prstClr val="white"/>
                </a:solidFill>
                <a:latin typeface="calibri"/>
              </a:rPr>
              <a:t>Anadolu </a:t>
            </a:r>
            <a:r>
              <a:rPr lang="tr-TR" sz="4000" b="1" kern="0" dirty="0" smtClean="0">
                <a:solidFill>
                  <a:prstClr val="white"/>
                </a:solidFill>
                <a:latin typeface="calibri"/>
              </a:rPr>
              <a:t>Lisesi</a:t>
            </a:r>
            <a:endParaRPr lang="id-ID" sz="4000" kern="0" dirty="0">
              <a:solidFill>
                <a:prstClr val="white"/>
              </a:solidFill>
              <a:latin typeface="calibri"/>
            </a:endParaRPr>
          </a:p>
        </p:txBody>
      </p:sp>
      <p:sp>
        <p:nvSpPr>
          <p:cNvPr id="61" name="TextBox 92">
            <a:extLst>
              <a:ext uri="{FF2B5EF4-FFF2-40B4-BE49-F238E27FC236}">
                <a16:creationId xmlns:a16="http://schemas.microsoft.com/office/drawing/2014/main" id="{800B1100-3523-4F93-A8EB-7393DEC03669}"/>
              </a:ext>
            </a:extLst>
          </p:cNvPr>
          <p:cNvSpPr txBox="1"/>
          <p:nvPr/>
        </p:nvSpPr>
        <p:spPr>
          <a:xfrm>
            <a:off x="974740" y="1066200"/>
            <a:ext cx="7593617" cy="461665"/>
          </a:xfrm>
          <a:prstGeom prst="rect">
            <a:avLst/>
          </a:prstGeom>
          <a:noFill/>
        </p:spPr>
        <p:txBody>
          <a:bodyPr wrap="none" rtlCol="0">
            <a:spAutoFit/>
          </a:bodyPr>
          <a:lstStyle/>
          <a:p>
            <a:pPr algn="ctr" defTabSz="914400" eaLnBrk="1" fontAlgn="auto" hangingPunct="1">
              <a:spcBef>
                <a:spcPts val="0"/>
              </a:spcBef>
              <a:spcAft>
                <a:spcPts val="0"/>
              </a:spcAft>
            </a:pPr>
            <a:r>
              <a:rPr lang="tr-TR" sz="2400" b="1" dirty="0" smtClean="0">
                <a:effectLst>
                  <a:outerShdw blurRad="38100" dist="38100" dir="2700000" algn="tl">
                    <a:srgbClr val="000000">
                      <a:alpha val="43137"/>
                    </a:srgbClr>
                  </a:outerShdw>
                </a:effectLst>
                <a:latin typeface="+mn-lt"/>
              </a:rPr>
              <a:t>2021 Yılı YKS Sonucu Oluşan TYT ve AYT Puan Ortalamaları</a:t>
            </a:r>
            <a:endParaRPr lang="id-ID" sz="2400" b="1" dirty="0">
              <a:effectLst>
                <a:outerShdw blurRad="38100" dist="38100" dir="2700000" algn="tl">
                  <a:srgbClr val="000000">
                    <a:alpha val="43137"/>
                  </a:srgbClr>
                </a:outerShdw>
              </a:effectLst>
              <a:latin typeface="+mn-lt"/>
            </a:endParaRPr>
          </a:p>
        </p:txBody>
      </p:sp>
    </p:spTree>
    <p:custDataLst>
      <p:tags r:id="rId1"/>
    </p:custDataLst>
    <p:extLst>
      <p:ext uri="{BB962C8B-B14F-4D97-AF65-F5344CB8AC3E}">
        <p14:creationId xmlns:p14="http://schemas.microsoft.com/office/powerpoint/2010/main" val="4229198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up)">
                                      <p:cBhvr>
                                        <p:cTn id="7" dur="500"/>
                                        <p:tgtEl>
                                          <p:spTgt spid="19"/>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up)">
                                      <p:cBhvr>
                                        <p:cTn id="10" dur="500"/>
                                        <p:tgtEl>
                                          <p:spTgt spid="18"/>
                                        </p:tgtEl>
                                      </p:cBhvr>
                                    </p:animEffect>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wipe(up)">
                                      <p:cBhvr>
                                        <p:cTn id="14" dur="500"/>
                                        <p:tgtEl>
                                          <p:spTgt spid="20"/>
                                        </p:tgtEl>
                                      </p:cBhvr>
                                    </p:animEffect>
                                  </p:childTnLst>
                                </p:cTn>
                              </p:par>
                              <p:par>
                                <p:cTn id="15" presetID="22" presetClass="entr" presetSubtype="1"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up)">
                                      <p:cBhvr>
                                        <p:cTn id="17" dur="500"/>
                                        <p:tgtEl>
                                          <p:spTgt spid="21"/>
                                        </p:tgtEl>
                                      </p:cBhvr>
                                    </p:animEffect>
                                  </p:childTnLst>
                                </p:cTn>
                              </p:par>
                              <p:par>
                                <p:cTn id="18" presetID="22" presetClass="entr" presetSubtype="1" fill="hold" grpId="0" nodeType="with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up)">
                                      <p:cBhvr>
                                        <p:cTn id="20" dur="500"/>
                                        <p:tgtEl>
                                          <p:spTgt spid="22"/>
                                        </p:tgtEl>
                                      </p:cBhvr>
                                    </p:animEffect>
                                  </p:childTnLst>
                                </p:cTn>
                              </p:par>
                              <p:par>
                                <p:cTn id="21" presetID="22" presetClass="entr" presetSubtype="1" fill="hold" grpId="0" nodeType="with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wipe(up)">
                                      <p:cBhvr>
                                        <p:cTn id="23" dur="500"/>
                                        <p:tgtEl>
                                          <p:spTgt spid="23"/>
                                        </p:tgtEl>
                                      </p:cBhvr>
                                    </p:animEffect>
                                  </p:childTnLst>
                                </p:cTn>
                              </p:par>
                              <p:par>
                                <p:cTn id="24" presetID="22" presetClass="entr" presetSubtype="1" fill="hold" grpId="0" nodeType="with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wipe(up)">
                                      <p:cBhvr>
                                        <p:cTn id="26" dur="500"/>
                                        <p:tgtEl>
                                          <p:spTgt spid="24"/>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fade">
                                      <p:cBhvr>
                                        <p:cTn id="29" dur="500"/>
                                        <p:tgtEl>
                                          <p:spTgt spid="42"/>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43"/>
                                        </p:tgtEl>
                                        <p:attrNameLst>
                                          <p:attrName>style.visibility</p:attrName>
                                        </p:attrNameLst>
                                      </p:cBhvr>
                                      <p:to>
                                        <p:strVal val="visible"/>
                                      </p:to>
                                    </p:set>
                                    <p:animEffect transition="in" filter="fade">
                                      <p:cBhvr>
                                        <p:cTn id="32" dur="500"/>
                                        <p:tgtEl>
                                          <p:spTgt spid="43"/>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500"/>
                                        <p:tgtEl>
                                          <p:spTgt spid="44"/>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45"/>
                                        </p:tgtEl>
                                        <p:attrNameLst>
                                          <p:attrName>style.visibility</p:attrName>
                                        </p:attrNameLst>
                                      </p:cBhvr>
                                      <p:to>
                                        <p:strVal val="visible"/>
                                      </p:to>
                                    </p:set>
                                    <p:animEffect transition="in" filter="fade">
                                      <p:cBhvr>
                                        <p:cTn id="38" dur="500"/>
                                        <p:tgtEl>
                                          <p:spTgt spid="45"/>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fade">
                                      <p:cBhvr>
                                        <p:cTn id="41" dur="500"/>
                                        <p:tgtEl>
                                          <p:spTgt spid="50"/>
                                        </p:tgtEl>
                                      </p:cBhvr>
                                    </p:animEffect>
                                  </p:childTnLst>
                                </p:cTn>
                              </p:par>
                            </p:childTnLst>
                          </p:cTn>
                        </p:par>
                        <p:par>
                          <p:cTn id="42" fill="hold">
                            <p:stCondLst>
                              <p:cond delay="1000"/>
                            </p:stCondLst>
                            <p:childTnLst>
                              <p:par>
                                <p:cTn id="43" presetID="22" presetClass="entr" presetSubtype="8"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par>
                                <p:cTn id="46" presetID="22" presetClass="entr" presetSubtype="8" fill="hold" nodeType="withEffect">
                                  <p:stCondLst>
                                    <p:cond delay="0"/>
                                  </p:stCondLst>
                                  <p:childTnLst>
                                    <p:set>
                                      <p:cBhvr>
                                        <p:cTn id="47" dur="1" fill="hold">
                                          <p:stCondLst>
                                            <p:cond delay="0"/>
                                          </p:stCondLst>
                                        </p:cTn>
                                        <p:tgtEl>
                                          <p:spTgt spid="6"/>
                                        </p:tgtEl>
                                        <p:attrNameLst>
                                          <p:attrName>style.visibility</p:attrName>
                                        </p:attrNameLst>
                                      </p:cBhvr>
                                      <p:to>
                                        <p:strVal val="visible"/>
                                      </p:to>
                                    </p:set>
                                    <p:animEffect transition="in" filter="wipe(left)">
                                      <p:cBhvr>
                                        <p:cTn id="48" dur="500"/>
                                        <p:tgtEl>
                                          <p:spTgt spid="6"/>
                                        </p:tgtEl>
                                      </p:cBhvr>
                                    </p:animEffect>
                                  </p:childTnLst>
                                </p:cTn>
                              </p:par>
                              <p:par>
                                <p:cTn id="49" presetID="22" presetClass="entr" presetSubtype="8" fill="hold" nodeType="with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wipe(left)">
                                      <p:cBhvr>
                                        <p:cTn id="51" dur="500"/>
                                        <p:tgtEl>
                                          <p:spTgt spid="9"/>
                                        </p:tgtEl>
                                      </p:cBhvr>
                                    </p:animEffect>
                                  </p:childTnLst>
                                </p:cTn>
                              </p:par>
                              <p:par>
                                <p:cTn id="52" presetID="22" presetClass="entr" presetSubtype="8" fill="hold" nodeType="with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500"/>
                                        <p:tgtEl>
                                          <p:spTgt spid="12"/>
                                        </p:tgtEl>
                                      </p:cBhvr>
                                    </p:animEffect>
                                  </p:childTnLst>
                                </p:cTn>
                              </p:par>
                              <p:par>
                                <p:cTn id="55" presetID="22" presetClass="entr" presetSubtype="8" fill="hold" nodeType="with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1500"/>
                            </p:stCondLst>
                            <p:childTnLst>
                              <p:par>
                                <p:cTn id="59" presetID="10" presetClass="entr" presetSubtype="0" fill="hold" grpId="0"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fade">
                                      <p:cBhvr>
                                        <p:cTn id="61" dur="500"/>
                                        <p:tgtEl>
                                          <p:spTgt spid="46"/>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500"/>
                                        <p:tgtEl>
                                          <p:spTgt spid="47"/>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48"/>
                                        </p:tgtEl>
                                        <p:attrNameLst>
                                          <p:attrName>style.visibility</p:attrName>
                                        </p:attrNameLst>
                                      </p:cBhvr>
                                      <p:to>
                                        <p:strVal val="visible"/>
                                      </p:to>
                                    </p:set>
                                    <p:animEffect transition="in" filter="fade">
                                      <p:cBhvr>
                                        <p:cTn id="67" dur="500"/>
                                        <p:tgtEl>
                                          <p:spTgt spid="48"/>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49"/>
                                        </p:tgtEl>
                                        <p:attrNameLst>
                                          <p:attrName>style.visibility</p:attrName>
                                        </p:attrNameLst>
                                      </p:cBhvr>
                                      <p:to>
                                        <p:strVal val="visible"/>
                                      </p:to>
                                    </p:set>
                                    <p:animEffect transition="in" filter="fade">
                                      <p:cBhvr>
                                        <p:cTn id="70" dur="500"/>
                                        <p:tgtEl>
                                          <p:spTgt spid="49"/>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fade">
                                      <p:cBhvr>
                                        <p:cTn id="73" dur="500"/>
                                        <p:tgtEl>
                                          <p:spTgt spid="51"/>
                                        </p:tgtEl>
                                      </p:cBhvr>
                                    </p:animEffect>
                                  </p:childTnLst>
                                </p:cTn>
                              </p:par>
                            </p:childTnLst>
                          </p:cTn>
                        </p:par>
                        <p:par>
                          <p:cTn id="74" fill="hold">
                            <p:stCondLst>
                              <p:cond delay="2000"/>
                            </p:stCondLst>
                            <p:childTnLst>
                              <p:par>
                                <p:cTn id="75" presetID="53" presetClass="entr" presetSubtype="16" fill="hold" grpId="0" nodeType="afterEffect">
                                  <p:stCondLst>
                                    <p:cond delay="0"/>
                                  </p:stCondLst>
                                  <p:childTnLst>
                                    <p:set>
                                      <p:cBhvr>
                                        <p:cTn id="76" dur="1" fill="hold">
                                          <p:stCondLst>
                                            <p:cond delay="0"/>
                                          </p:stCondLst>
                                        </p:cTn>
                                        <p:tgtEl>
                                          <p:spTgt spid="29"/>
                                        </p:tgtEl>
                                        <p:attrNameLst>
                                          <p:attrName>style.visibility</p:attrName>
                                        </p:attrNameLst>
                                      </p:cBhvr>
                                      <p:to>
                                        <p:strVal val="visible"/>
                                      </p:to>
                                    </p:set>
                                    <p:anim calcmode="lin" valueType="num">
                                      <p:cBhvr>
                                        <p:cTn id="77" dur="500" fill="hold"/>
                                        <p:tgtEl>
                                          <p:spTgt spid="29"/>
                                        </p:tgtEl>
                                        <p:attrNameLst>
                                          <p:attrName>ppt_w</p:attrName>
                                        </p:attrNameLst>
                                      </p:cBhvr>
                                      <p:tavLst>
                                        <p:tav tm="0">
                                          <p:val>
                                            <p:fltVal val="0"/>
                                          </p:val>
                                        </p:tav>
                                        <p:tav tm="100000">
                                          <p:val>
                                            <p:strVal val="#ppt_w"/>
                                          </p:val>
                                        </p:tav>
                                      </p:tavLst>
                                    </p:anim>
                                    <p:anim calcmode="lin" valueType="num">
                                      <p:cBhvr>
                                        <p:cTn id="78" dur="500" fill="hold"/>
                                        <p:tgtEl>
                                          <p:spTgt spid="29"/>
                                        </p:tgtEl>
                                        <p:attrNameLst>
                                          <p:attrName>ppt_h</p:attrName>
                                        </p:attrNameLst>
                                      </p:cBhvr>
                                      <p:tavLst>
                                        <p:tav tm="0">
                                          <p:val>
                                            <p:fltVal val="0"/>
                                          </p:val>
                                        </p:tav>
                                        <p:tav tm="100000">
                                          <p:val>
                                            <p:strVal val="#ppt_h"/>
                                          </p:val>
                                        </p:tav>
                                      </p:tavLst>
                                    </p:anim>
                                    <p:animEffect transition="in" filter="fade">
                                      <p:cBhvr>
                                        <p:cTn id="79" dur="500"/>
                                        <p:tgtEl>
                                          <p:spTgt spid="29"/>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7"/>
                                        </p:tgtEl>
                                        <p:attrNameLst>
                                          <p:attrName>style.visibility</p:attrName>
                                        </p:attrNameLst>
                                      </p:cBhvr>
                                      <p:to>
                                        <p:strVal val="visible"/>
                                      </p:to>
                                    </p:set>
                                    <p:anim calcmode="lin" valueType="num">
                                      <p:cBhvr>
                                        <p:cTn id="82" dur="500" fill="hold"/>
                                        <p:tgtEl>
                                          <p:spTgt spid="37"/>
                                        </p:tgtEl>
                                        <p:attrNameLst>
                                          <p:attrName>ppt_w</p:attrName>
                                        </p:attrNameLst>
                                      </p:cBhvr>
                                      <p:tavLst>
                                        <p:tav tm="0">
                                          <p:val>
                                            <p:fltVal val="0"/>
                                          </p:val>
                                        </p:tav>
                                        <p:tav tm="100000">
                                          <p:val>
                                            <p:strVal val="#ppt_w"/>
                                          </p:val>
                                        </p:tav>
                                      </p:tavLst>
                                    </p:anim>
                                    <p:anim calcmode="lin" valueType="num">
                                      <p:cBhvr>
                                        <p:cTn id="83" dur="500" fill="hold"/>
                                        <p:tgtEl>
                                          <p:spTgt spid="37"/>
                                        </p:tgtEl>
                                        <p:attrNameLst>
                                          <p:attrName>ppt_h</p:attrName>
                                        </p:attrNameLst>
                                      </p:cBhvr>
                                      <p:tavLst>
                                        <p:tav tm="0">
                                          <p:val>
                                            <p:fltVal val="0"/>
                                          </p:val>
                                        </p:tav>
                                        <p:tav tm="100000">
                                          <p:val>
                                            <p:strVal val="#ppt_h"/>
                                          </p:val>
                                        </p:tav>
                                      </p:tavLst>
                                    </p:anim>
                                    <p:animEffect transition="in" filter="fade">
                                      <p:cBhvr>
                                        <p:cTn id="84" dur="500"/>
                                        <p:tgtEl>
                                          <p:spTgt spid="37"/>
                                        </p:tgtEl>
                                      </p:cBhvr>
                                    </p:animEffect>
                                  </p:childTnLst>
                                </p:cTn>
                              </p:par>
                              <p:par>
                                <p:cTn id="85" presetID="53" presetClass="entr" presetSubtype="16" fill="hold" nodeType="with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53" presetClass="entr" presetSubtype="16" fill="hold" nodeType="withEffect">
                                  <p:stCondLst>
                                    <p:cond delay="0"/>
                                  </p:stCondLst>
                                  <p:childTnLst>
                                    <p:set>
                                      <p:cBhvr>
                                        <p:cTn id="91" dur="1" fill="hold">
                                          <p:stCondLst>
                                            <p:cond delay="0"/>
                                          </p:stCondLst>
                                        </p:cTn>
                                        <p:tgtEl>
                                          <p:spTgt spid="38"/>
                                        </p:tgtEl>
                                        <p:attrNameLst>
                                          <p:attrName>style.visibility</p:attrName>
                                        </p:attrNameLst>
                                      </p:cBhvr>
                                      <p:to>
                                        <p:strVal val="visible"/>
                                      </p:to>
                                    </p:set>
                                    <p:anim calcmode="lin" valueType="num">
                                      <p:cBhvr>
                                        <p:cTn id="92" dur="500" fill="hold"/>
                                        <p:tgtEl>
                                          <p:spTgt spid="38"/>
                                        </p:tgtEl>
                                        <p:attrNameLst>
                                          <p:attrName>ppt_w</p:attrName>
                                        </p:attrNameLst>
                                      </p:cBhvr>
                                      <p:tavLst>
                                        <p:tav tm="0">
                                          <p:val>
                                            <p:fltVal val="0"/>
                                          </p:val>
                                        </p:tav>
                                        <p:tav tm="100000">
                                          <p:val>
                                            <p:strVal val="#ppt_w"/>
                                          </p:val>
                                        </p:tav>
                                      </p:tavLst>
                                    </p:anim>
                                    <p:anim calcmode="lin" valueType="num">
                                      <p:cBhvr>
                                        <p:cTn id="93" dur="500" fill="hold"/>
                                        <p:tgtEl>
                                          <p:spTgt spid="38"/>
                                        </p:tgtEl>
                                        <p:attrNameLst>
                                          <p:attrName>ppt_h</p:attrName>
                                        </p:attrNameLst>
                                      </p:cBhvr>
                                      <p:tavLst>
                                        <p:tav tm="0">
                                          <p:val>
                                            <p:fltVal val="0"/>
                                          </p:val>
                                        </p:tav>
                                        <p:tav tm="100000">
                                          <p:val>
                                            <p:strVal val="#ppt_h"/>
                                          </p:val>
                                        </p:tav>
                                      </p:tavLst>
                                    </p:anim>
                                    <p:animEffect transition="in" filter="fade">
                                      <p:cBhvr>
                                        <p:cTn id="94" dur="500"/>
                                        <p:tgtEl>
                                          <p:spTgt spid="38"/>
                                        </p:tgtEl>
                                      </p:cBhvr>
                                    </p:animEffect>
                                  </p:childTnLst>
                                </p:cTn>
                              </p:par>
                              <p:par>
                                <p:cTn id="95" presetID="53" presetClass="entr" presetSubtype="16" fill="hold" nodeType="withEffect">
                                  <p:stCondLst>
                                    <p:cond delay="0"/>
                                  </p:stCondLst>
                                  <p:childTnLst>
                                    <p:set>
                                      <p:cBhvr>
                                        <p:cTn id="96" dur="1" fill="hold">
                                          <p:stCondLst>
                                            <p:cond delay="0"/>
                                          </p:stCondLst>
                                        </p:cTn>
                                        <p:tgtEl>
                                          <p:spTgt spid="53"/>
                                        </p:tgtEl>
                                        <p:attrNameLst>
                                          <p:attrName>style.visibility</p:attrName>
                                        </p:attrNameLst>
                                      </p:cBhvr>
                                      <p:to>
                                        <p:strVal val="visible"/>
                                      </p:to>
                                    </p:set>
                                    <p:anim calcmode="lin" valueType="num">
                                      <p:cBhvr>
                                        <p:cTn id="97" dur="500" fill="hold"/>
                                        <p:tgtEl>
                                          <p:spTgt spid="53"/>
                                        </p:tgtEl>
                                        <p:attrNameLst>
                                          <p:attrName>ppt_w</p:attrName>
                                        </p:attrNameLst>
                                      </p:cBhvr>
                                      <p:tavLst>
                                        <p:tav tm="0">
                                          <p:val>
                                            <p:fltVal val="0"/>
                                          </p:val>
                                        </p:tav>
                                        <p:tav tm="100000">
                                          <p:val>
                                            <p:strVal val="#ppt_w"/>
                                          </p:val>
                                        </p:tav>
                                      </p:tavLst>
                                    </p:anim>
                                    <p:anim calcmode="lin" valueType="num">
                                      <p:cBhvr>
                                        <p:cTn id="98" dur="500" fill="hold"/>
                                        <p:tgtEl>
                                          <p:spTgt spid="53"/>
                                        </p:tgtEl>
                                        <p:attrNameLst>
                                          <p:attrName>ppt_h</p:attrName>
                                        </p:attrNameLst>
                                      </p:cBhvr>
                                      <p:tavLst>
                                        <p:tav tm="0">
                                          <p:val>
                                            <p:fltVal val="0"/>
                                          </p:val>
                                        </p:tav>
                                        <p:tav tm="100000">
                                          <p:val>
                                            <p:strVal val="#ppt_h"/>
                                          </p:val>
                                        </p:tav>
                                      </p:tavLst>
                                    </p:anim>
                                    <p:animEffect transition="in" filter="fade">
                                      <p:cBhvr>
                                        <p:cTn id="99" dur="500"/>
                                        <p:tgtEl>
                                          <p:spTgt spid="53"/>
                                        </p:tgtEl>
                                      </p:cBhvr>
                                    </p:animEffect>
                                  </p:childTnLst>
                                </p:cTn>
                              </p:par>
                            </p:childTnLst>
                          </p:cTn>
                        </p:par>
                        <p:par>
                          <p:cTn id="100" fill="hold">
                            <p:stCondLst>
                              <p:cond delay="2500"/>
                            </p:stCondLst>
                            <p:childTnLst>
                              <p:par>
                                <p:cTn id="101" presetID="10" presetClass="entr" presetSubtype="0" fill="hold" grpId="0" nodeType="afterEffect">
                                  <p:stCondLst>
                                    <p:cond delay="0"/>
                                  </p:stCondLst>
                                  <p:childTnLst>
                                    <p:set>
                                      <p:cBhvr>
                                        <p:cTn id="102" dur="1" fill="hold">
                                          <p:stCondLst>
                                            <p:cond delay="0"/>
                                          </p:stCondLst>
                                        </p:cTn>
                                        <p:tgtEl>
                                          <p:spTgt spid="25"/>
                                        </p:tgtEl>
                                        <p:attrNameLst>
                                          <p:attrName>style.visibility</p:attrName>
                                        </p:attrNameLst>
                                      </p:cBhvr>
                                      <p:to>
                                        <p:strVal val="visible"/>
                                      </p:to>
                                    </p:set>
                                    <p:animEffect transition="in" filter="fade">
                                      <p:cBhvr>
                                        <p:cTn id="103" dur="500"/>
                                        <p:tgtEl>
                                          <p:spTgt spid="25"/>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26"/>
                                        </p:tgtEl>
                                        <p:attrNameLst>
                                          <p:attrName>style.visibility</p:attrName>
                                        </p:attrNameLst>
                                      </p:cBhvr>
                                      <p:to>
                                        <p:strVal val="visible"/>
                                      </p:to>
                                    </p:set>
                                    <p:animEffect transition="in" filter="fade">
                                      <p:cBhvr>
                                        <p:cTn id="106" dur="500"/>
                                        <p:tgtEl>
                                          <p:spTgt spid="26"/>
                                        </p:tgtEl>
                                      </p:cBhvr>
                                    </p:animEffect>
                                  </p:childTnLst>
                                </p:cTn>
                              </p:par>
                              <p:par>
                                <p:cTn id="107" presetID="10" presetClass="entr" presetSubtype="0" fill="hold" grpId="0" nodeType="with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500"/>
                                        <p:tgtEl>
                                          <p:spTgt spid="27"/>
                                        </p:tgtEl>
                                      </p:cBhvr>
                                    </p:animEffect>
                                  </p:childTnLst>
                                </p:cTn>
                              </p:par>
                              <p:par>
                                <p:cTn id="110" presetID="10" presetClass="entr" presetSubtype="0" fill="hold" grpId="0" nodeType="withEffect">
                                  <p:stCondLst>
                                    <p:cond delay="0"/>
                                  </p:stCondLst>
                                  <p:childTnLst>
                                    <p:set>
                                      <p:cBhvr>
                                        <p:cTn id="111" dur="1" fill="hold">
                                          <p:stCondLst>
                                            <p:cond delay="0"/>
                                          </p:stCondLst>
                                        </p:cTn>
                                        <p:tgtEl>
                                          <p:spTgt spid="28"/>
                                        </p:tgtEl>
                                        <p:attrNameLst>
                                          <p:attrName>style.visibility</p:attrName>
                                        </p:attrNameLst>
                                      </p:cBhvr>
                                      <p:to>
                                        <p:strVal val="visible"/>
                                      </p:to>
                                    </p:set>
                                    <p:animEffect transition="in" filter="fade">
                                      <p:cBhvr>
                                        <p:cTn id="112" dur="500"/>
                                        <p:tgtEl>
                                          <p:spTgt spid="28"/>
                                        </p:tgtEl>
                                      </p:cBhvr>
                                    </p:animEffect>
                                  </p:childTnLst>
                                </p:cTn>
                              </p:par>
                              <p:par>
                                <p:cTn id="113" presetID="10" presetClass="entr" presetSubtype="0" fill="hold" grpId="0" nodeType="withEffect">
                                  <p:stCondLst>
                                    <p:cond delay="0"/>
                                  </p:stCondLst>
                                  <p:childTnLst>
                                    <p:set>
                                      <p:cBhvr>
                                        <p:cTn id="114" dur="1" fill="hold">
                                          <p:stCondLst>
                                            <p:cond delay="0"/>
                                          </p:stCondLst>
                                        </p:cTn>
                                        <p:tgtEl>
                                          <p:spTgt spid="52"/>
                                        </p:tgtEl>
                                        <p:attrNameLst>
                                          <p:attrName>style.visibility</p:attrName>
                                        </p:attrNameLst>
                                      </p:cBhvr>
                                      <p:to>
                                        <p:strVal val="visible"/>
                                      </p:to>
                                    </p:set>
                                    <p:animEffect transition="in" filter="fade">
                                      <p:cBhvr>
                                        <p:cTn id="115" dur="500"/>
                                        <p:tgtEl>
                                          <p:spTgt spid="52"/>
                                        </p:tgtEl>
                                      </p:cBhvr>
                                    </p:animEffect>
                                  </p:childTnLst>
                                </p:cTn>
                              </p:par>
                            </p:childTnLst>
                          </p:cTn>
                        </p:par>
                        <p:par>
                          <p:cTn id="116" fill="hold">
                            <p:stCondLst>
                              <p:cond delay="3000"/>
                            </p:stCondLst>
                            <p:childTnLst>
                              <p:par>
                                <p:cTn id="117" presetID="10" presetClass="entr" presetSubtype="0" fill="hold" grpId="0" nodeType="afterEffect">
                                  <p:stCondLst>
                                    <p:cond delay="0"/>
                                  </p:stCondLst>
                                  <p:childTnLst>
                                    <p:set>
                                      <p:cBhvr>
                                        <p:cTn id="118" dur="1" fill="hold">
                                          <p:stCondLst>
                                            <p:cond delay="0"/>
                                          </p:stCondLst>
                                        </p:cTn>
                                        <p:tgtEl>
                                          <p:spTgt spid="61"/>
                                        </p:tgtEl>
                                        <p:attrNameLst>
                                          <p:attrName>style.visibility</p:attrName>
                                        </p:attrNameLst>
                                      </p:cBhvr>
                                      <p:to>
                                        <p:strVal val="visible"/>
                                      </p:to>
                                    </p:set>
                                    <p:animEffect transition="in" filter="fade">
                                      <p:cBhvr>
                                        <p:cTn id="119"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22" grpId="0" animBg="1"/>
      <p:bldP spid="23" grpId="0" animBg="1"/>
      <p:bldP spid="24" grpId="0" animBg="1"/>
      <p:bldP spid="25" grpId="0"/>
      <p:bldP spid="26" grpId="0"/>
      <p:bldP spid="27" grpId="0"/>
      <p:bldP spid="28" grpId="0"/>
      <p:bldP spid="29" grpId="0" animBg="1"/>
      <p:bldP spid="37" grpId="0" animBg="1"/>
      <p:bldP spid="42" grpId="0"/>
      <p:bldP spid="43" grpId="0"/>
      <p:bldP spid="44" grpId="0"/>
      <p:bldP spid="45" grpId="0"/>
      <p:bldP spid="46" grpId="0"/>
      <p:bldP spid="47" grpId="0"/>
      <p:bldP spid="48" grpId="0"/>
      <p:bldP spid="49" grpId="0"/>
      <p:bldP spid="50" grpId="0"/>
      <p:bldP spid="51" grpId="0"/>
      <p:bldP spid="52" grpId="0"/>
      <p:bldP spid="6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çerik Yer Tutucusu 4"/>
          <p:cNvGraphicFramePr>
            <a:graphicFrameLocks noGrp="1"/>
          </p:cNvGraphicFramePr>
          <p:nvPr>
            <p:ph idx="1"/>
            <p:extLst>
              <p:ext uri="{D42A27DB-BD31-4B8C-83A1-F6EECF244321}">
                <p14:modId xmlns:p14="http://schemas.microsoft.com/office/powerpoint/2010/main" val="107997228"/>
              </p:ext>
            </p:extLst>
          </p:nvPr>
        </p:nvGraphicFramePr>
        <p:xfrm>
          <a:off x="1718753" y="173086"/>
          <a:ext cx="6372709" cy="4649653"/>
        </p:xfrm>
        <a:graphic>
          <a:graphicData uri="http://schemas.openxmlformats.org/drawingml/2006/table">
            <a:tbl>
              <a:tblPr firstRow="1" bandRow="1">
                <a:tableStyleId>{00A15C55-8517-42AA-B614-E9B94910E393}</a:tableStyleId>
              </a:tblPr>
              <a:tblGrid>
                <a:gridCol w="3801265">
                  <a:extLst>
                    <a:ext uri="{9D8B030D-6E8A-4147-A177-3AD203B41FA5}">
                      <a16:colId xmlns:a16="http://schemas.microsoft.com/office/drawing/2014/main" val="20000"/>
                    </a:ext>
                  </a:extLst>
                </a:gridCol>
                <a:gridCol w="1229821">
                  <a:extLst>
                    <a:ext uri="{9D8B030D-6E8A-4147-A177-3AD203B41FA5}">
                      <a16:colId xmlns:a16="http://schemas.microsoft.com/office/drawing/2014/main" val="20001"/>
                    </a:ext>
                  </a:extLst>
                </a:gridCol>
                <a:gridCol w="1341623">
                  <a:extLst>
                    <a:ext uri="{9D8B030D-6E8A-4147-A177-3AD203B41FA5}">
                      <a16:colId xmlns:a16="http://schemas.microsoft.com/office/drawing/2014/main" val="20002"/>
                    </a:ext>
                  </a:extLst>
                </a:gridCol>
              </a:tblGrid>
              <a:tr h="502920">
                <a:tc gridSpan="3">
                  <a:txBody>
                    <a:bodyPr/>
                    <a:lstStyle/>
                    <a:p>
                      <a:pPr algn="ctr"/>
                      <a:r>
                        <a:rPr lang="tr-TR" sz="1400" dirty="0"/>
                        <a:t>1. OTURUM SÖZEL BÖLÜM</a:t>
                      </a:r>
                    </a:p>
                    <a:p>
                      <a:pPr algn="ctr"/>
                      <a:r>
                        <a:rPr lang="tr-TR" sz="1400" dirty="0"/>
                        <a:t>9:30-10:45</a:t>
                      </a:r>
                    </a:p>
                  </a:txBody>
                  <a:tcPr marL="51435" marR="51435" marT="34290" marB="34290">
                    <a:solidFill>
                      <a:srgbClr val="C00000"/>
                    </a:solidFill>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0"/>
                  </a:ext>
                </a:extLst>
              </a:tr>
              <a:tr h="290648">
                <a:tc>
                  <a:txBody>
                    <a:bodyPr/>
                    <a:lstStyle/>
                    <a:p>
                      <a:pPr algn="ctr"/>
                      <a:r>
                        <a:rPr lang="tr-TR" sz="1400" b="1" dirty="0">
                          <a:solidFill>
                            <a:schemeClr val="tx1"/>
                          </a:solidFill>
                        </a:rPr>
                        <a:t>Dersler</a:t>
                      </a:r>
                    </a:p>
                  </a:txBody>
                  <a:tcPr marL="51435" marR="51435" marT="34290" marB="34290" anchor="ctr"/>
                </a:tc>
                <a:tc>
                  <a:txBody>
                    <a:bodyPr/>
                    <a:lstStyle/>
                    <a:p>
                      <a:pPr algn="ctr"/>
                      <a:r>
                        <a:rPr lang="tr-TR" sz="1400" b="1" dirty="0">
                          <a:solidFill>
                            <a:schemeClr val="tx1"/>
                          </a:solidFill>
                        </a:rPr>
                        <a:t>Soru sayısı</a:t>
                      </a:r>
                    </a:p>
                  </a:txBody>
                  <a:tcPr marL="51435" marR="51435" marT="34290" marB="34290" anchor="ctr"/>
                </a:tc>
                <a:tc>
                  <a:txBody>
                    <a:bodyPr/>
                    <a:lstStyle/>
                    <a:p>
                      <a:pPr algn="ctr"/>
                      <a:r>
                        <a:rPr lang="tr-TR" sz="1400" b="1" dirty="0">
                          <a:solidFill>
                            <a:schemeClr val="tx1"/>
                          </a:solidFill>
                        </a:rPr>
                        <a:t>Süre</a:t>
                      </a:r>
                    </a:p>
                  </a:txBody>
                  <a:tcPr marL="51435" marR="51435" marT="34290" marB="34290" anchor="ctr"/>
                </a:tc>
                <a:extLst>
                  <a:ext uri="{0D108BD9-81ED-4DB2-BD59-A6C34878D82A}">
                    <a16:rowId xmlns:a16="http://schemas.microsoft.com/office/drawing/2014/main" val="10001"/>
                  </a:ext>
                </a:extLst>
              </a:tr>
              <a:tr h="290648">
                <a:tc>
                  <a:txBody>
                    <a:bodyPr/>
                    <a:lstStyle/>
                    <a:p>
                      <a:pPr algn="ctr"/>
                      <a:r>
                        <a:rPr lang="tr-TR" sz="1400" dirty="0"/>
                        <a:t>TÜRKÇE</a:t>
                      </a:r>
                    </a:p>
                  </a:txBody>
                  <a:tcPr marL="51435" marR="51435" marT="34290" marB="34290" anchor="ctr"/>
                </a:tc>
                <a:tc>
                  <a:txBody>
                    <a:bodyPr/>
                    <a:lstStyle/>
                    <a:p>
                      <a:pPr algn="ctr"/>
                      <a:r>
                        <a:rPr lang="tr-TR" sz="1400" dirty="0"/>
                        <a:t>20</a:t>
                      </a:r>
                    </a:p>
                  </a:txBody>
                  <a:tcPr marL="51435" marR="51435" marT="34290" marB="34290" anchor="ctr"/>
                </a:tc>
                <a:tc rowSpan="5">
                  <a:txBody>
                    <a:bodyPr/>
                    <a:lstStyle/>
                    <a:p>
                      <a:pPr algn="ctr"/>
                      <a:endParaRPr lang="tr-TR" sz="1400" u="sng" dirty="0"/>
                    </a:p>
                    <a:p>
                      <a:pPr algn="ctr"/>
                      <a:r>
                        <a:rPr lang="tr-TR" sz="1400" u="sng" dirty="0"/>
                        <a:t>75 DAKİKA</a:t>
                      </a:r>
                      <a:endParaRPr lang="tr-TR" sz="1400" b="1" u="sng" dirty="0"/>
                    </a:p>
                  </a:txBody>
                  <a:tcPr marL="51435" marR="51435" marT="34290" marB="34290" anchor="ctr"/>
                </a:tc>
                <a:extLst>
                  <a:ext uri="{0D108BD9-81ED-4DB2-BD59-A6C34878D82A}">
                    <a16:rowId xmlns:a16="http://schemas.microsoft.com/office/drawing/2014/main" val="10002"/>
                  </a:ext>
                </a:extLst>
              </a:tr>
              <a:tr h="336508">
                <a:tc>
                  <a:txBody>
                    <a:bodyPr/>
                    <a:lstStyle/>
                    <a:p>
                      <a:pPr algn="ctr"/>
                      <a:r>
                        <a:rPr lang="tr-TR" sz="1400" dirty="0"/>
                        <a:t>DİN KÜLTÜRÜ VE AHLAK BİLGİSİ</a:t>
                      </a:r>
                    </a:p>
                  </a:txBody>
                  <a:tcPr marL="51435" marR="51435" marT="34290" marB="34290" anchor="ctr"/>
                </a:tc>
                <a:tc>
                  <a:txBody>
                    <a:bodyPr/>
                    <a:lstStyle/>
                    <a:p>
                      <a:pPr algn="ctr"/>
                      <a:r>
                        <a:rPr lang="tr-TR" sz="1400" dirty="0"/>
                        <a:t>10</a:t>
                      </a:r>
                    </a:p>
                  </a:txBody>
                  <a:tcPr marL="51435" marR="51435" marT="34290" marB="34290" anchor="ctr"/>
                </a:tc>
                <a:tc vMerge="1">
                  <a:txBody>
                    <a:bodyPr/>
                    <a:lstStyle/>
                    <a:p>
                      <a:endParaRPr lang="tr-TR"/>
                    </a:p>
                  </a:txBody>
                  <a:tcPr/>
                </a:tc>
                <a:extLst>
                  <a:ext uri="{0D108BD9-81ED-4DB2-BD59-A6C34878D82A}">
                    <a16:rowId xmlns:a16="http://schemas.microsoft.com/office/drawing/2014/main" val="10003"/>
                  </a:ext>
                </a:extLst>
              </a:tr>
              <a:tr h="327570">
                <a:tc>
                  <a:txBody>
                    <a:bodyPr/>
                    <a:lstStyle/>
                    <a:p>
                      <a:pPr algn="ctr"/>
                      <a:r>
                        <a:rPr lang="tr-TR" sz="1400" dirty="0"/>
                        <a:t>T.C. İNKILAP TARİHİ VE ATATÜRKÇÜLÜK </a:t>
                      </a:r>
                    </a:p>
                  </a:txBody>
                  <a:tcPr marL="51435" marR="51435" marT="34290" marB="34290" anchor="ctr"/>
                </a:tc>
                <a:tc>
                  <a:txBody>
                    <a:bodyPr/>
                    <a:lstStyle/>
                    <a:p>
                      <a:pPr algn="ctr"/>
                      <a:r>
                        <a:rPr lang="tr-TR" sz="1400" dirty="0"/>
                        <a:t>10</a:t>
                      </a:r>
                    </a:p>
                  </a:txBody>
                  <a:tcPr marL="51435" marR="51435" marT="34290" marB="34290" anchor="ctr"/>
                </a:tc>
                <a:tc vMerge="1">
                  <a:txBody>
                    <a:bodyPr/>
                    <a:lstStyle/>
                    <a:p>
                      <a:endParaRPr lang="tr-TR"/>
                    </a:p>
                  </a:txBody>
                  <a:tcPr/>
                </a:tc>
                <a:extLst>
                  <a:ext uri="{0D108BD9-81ED-4DB2-BD59-A6C34878D82A}">
                    <a16:rowId xmlns:a16="http://schemas.microsoft.com/office/drawing/2014/main" val="10004"/>
                  </a:ext>
                </a:extLst>
              </a:tr>
              <a:tr h="294026">
                <a:tc>
                  <a:txBody>
                    <a:bodyPr/>
                    <a:lstStyle/>
                    <a:p>
                      <a:pPr algn="ctr"/>
                      <a:r>
                        <a:rPr lang="tr-TR" sz="1400" dirty="0"/>
                        <a:t>YABANCI DİL</a:t>
                      </a:r>
                    </a:p>
                  </a:txBody>
                  <a:tcPr marL="51435" marR="51435" marT="34290" marB="34290" anchor="ctr"/>
                </a:tc>
                <a:tc>
                  <a:txBody>
                    <a:bodyPr/>
                    <a:lstStyle/>
                    <a:p>
                      <a:pPr algn="ctr"/>
                      <a:r>
                        <a:rPr lang="tr-TR" sz="1400" dirty="0"/>
                        <a:t>10</a:t>
                      </a:r>
                    </a:p>
                  </a:txBody>
                  <a:tcPr marL="51435" marR="51435" marT="34290" marB="34290" anchor="ctr"/>
                </a:tc>
                <a:tc vMerge="1">
                  <a:txBody>
                    <a:bodyPr/>
                    <a:lstStyle/>
                    <a:p>
                      <a:endParaRPr lang="tr-TR"/>
                    </a:p>
                  </a:txBody>
                  <a:tcPr/>
                </a:tc>
                <a:extLst>
                  <a:ext uri="{0D108BD9-81ED-4DB2-BD59-A6C34878D82A}">
                    <a16:rowId xmlns:a16="http://schemas.microsoft.com/office/drawing/2014/main" val="10005"/>
                  </a:ext>
                </a:extLst>
              </a:tr>
              <a:tr h="294026">
                <a:tc>
                  <a:txBody>
                    <a:bodyPr/>
                    <a:lstStyle/>
                    <a:p>
                      <a:pPr algn="ctr"/>
                      <a:r>
                        <a:rPr lang="tr-TR" sz="1400" b="1" dirty="0"/>
                        <a:t>TOPLAM SORU SAYISI</a:t>
                      </a:r>
                    </a:p>
                  </a:txBody>
                  <a:tcPr marL="51435" marR="51435" marT="34290" marB="34290" anchor="ctr"/>
                </a:tc>
                <a:tc>
                  <a:txBody>
                    <a:bodyPr/>
                    <a:lstStyle/>
                    <a:p>
                      <a:pPr algn="ctr"/>
                      <a:r>
                        <a:rPr lang="tr-TR" sz="1400" b="1" dirty="0"/>
                        <a:t>50</a:t>
                      </a:r>
                    </a:p>
                  </a:txBody>
                  <a:tcPr marL="51435" marR="51435" marT="34290" marB="34290" anchor="ctr"/>
                </a:tc>
                <a:tc vMerge="1">
                  <a:txBody>
                    <a:bodyPr/>
                    <a:lstStyle/>
                    <a:p>
                      <a:pPr algn="ctr"/>
                      <a:endParaRPr lang="tr-TR" sz="1900" b="1" u="sng" dirty="0"/>
                    </a:p>
                  </a:txBody>
                  <a:tcPr marL="68580" marR="68580" anchor="ctr"/>
                </a:tc>
                <a:extLst>
                  <a:ext uri="{0D108BD9-81ED-4DB2-BD59-A6C34878D82A}">
                    <a16:rowId xmlns:a16="http://schemas.microsoft.com/office/drawing/2014/main" val="3479669133"/>
                  </a:ext>
                </a:extLst>
              </a:tr>
              <a:tr h="647795">
                <a:tc gridSpan="3">
                  <a:txBody>
                    <a:bodyPr/>
                    <a:lstStyle/>
                    <a:p>
                      <a:pPr algn="ctr"/>
                      <a:r>
                        <a:rPr lang="tr-TR" sz="3000" b="1" dirty="0">
                          <a:solidFill>
                            <a:srgbClr val="FF0000"/>
                          </a:solidFill>
                        </a:rPr>
                        <a:t>45 DAKİKA DİNLENME</a:t>
                      </a:r>
                    </a:p>
                  </a:txBody>
                  <a:tcPr marL="51435" marR="51435" marT="34290" marB="34290" anchor="ctr">
                    <a:solidFill>
                      <a:schemeClr val="accent6">
                        <a:lumMod val="60000"/>
                        <a:lumOff val="40000"/>
                      </a:schemeClr>
                    </a:solidFill>
                  </a:tcPr>
                </a:tc>
                <a:tc hMerge="1">
                  <a:txBody>
                    <a:bodyPr/>
                    <a:lstStyle/>
                    <a:p>
                      <a:pPr algn="ctr"/>
                      <a:endParaRPr lang="tr-TR" sz="1900" dirty="0"/>
                    </a:p>
                  </a:txBody>
                  <a:tcPr marL="68580" marR="68580" anchor="ctr"/>
                </a:tc>
                <a:tc hMerge="1">
                  <a:txBody>
                    <a:bodyPr/>
                    <a:lstStyle/>
                    <a:p>
                      <a:pPr algn="ctr"/>
                      <a:endParaRPr lang="tr-TR" sz="1900" b="1" u="sng" dirty="0"/>
                    </a:p>
                  </a:txBody>
                  <a:tcPr marL="68580" marR="68580" anchor="ctr"/>
                </a:tc>
                <a:extLst>
                  <a:ext uri="{0D108BD9-81ED-4DB2-BD59-A6C34878D82A}">
                    <a16:rowId xmlns:a16="http://schemas.microsoft.com/office/drawing/2014/main" val="435586662"/>
                  </a:ext>
                </a:extLst>
              </a:tr>
              <a:tr h="502920">
                <a:tc gridSpan="3">
                  <a:txBody>
                    <a:bodyPr/>
                    <a:lstStyle/>
                    <a:p>
                      <a:pPr algn="ctr"/>
                      <a:r>
                        <a:rPr lang="tr-TR" sz="1400" b="1" dirty="0">
                          <a:solidFill>
                            <a:schemeClr val="bg1"/>
                          </a:solidFill>
                        </a:rPr>
                        <a:t>2. OTURUM SAYISAL BÖLÜM</a:t>
                      </a:r>
                    </a:p>
                    <a:p>
                      <a:pPr algn="ctr"/>
                      <a:r>
                        <a:rPr lang="tr-TR" sz="1400" b="1" dirty="0">
                          <a:solidFill>
                            <a:schemeClr val="bg1"/>
                          </a:solidFill>
                        </a:rPr>
                        <a:t>11:30-12:50</a:t>
                      </a:r>
                    </a:p>
                  </a:txBody>
                  <a:tcPr marL="51435" marR="51435" marT="34290" marB="34290" anchor="ctr">
                    <a:solidFill>
                      <a:srgbClr val="C00000"/>
                    </a:solidFill>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6"/>
                  </a:ext>
                </a:extLst>
              </a:tr>
              <a:tr h="290648">
                <a:tc>
                  <a:txBody>
                    <a:bodyPr/>
                    <a:lstStyle/>
                    <a:p>
                      <a:pPr algn="ctr"/>
                      <a:r>
                        <a:rPr lang="tr-TR" sz="1400" b="1" dirty="0">
                          <a:solidFill>
                            <a:schemeClr val="tx1"/>
                          </a:solidFill>
                        </a:rPr>
                        <a:t>Dersler</a:t>
                      </a:r>
                    </a:p>
                  </a:txBody>
                  <a:tcPr marL="51435" marR="51435" marT="34290" marB="34290" anchor="ctr"/>
                </a:tc>
                <a:tc>
                  <a:txBody>
                    <a:bodyPr/>
                    <a:lstStyle/>
                    <a:p>
                      <a:pPr algn="ctr"/>
                      <a:r>
                        <a:rPr lang="tr-TR" sz="1400" b="1" dirty="0">
                          <a:solidFill>
                            <a:schemeClr val="tx1"/>
                          </a:solidFill>
                        </a:rPr>
                        <a:t>Soru sayısı</a:t>
                      </a:r>
                    </a:p>
                  </a:txBody>
                  <a:tcPr marL="51435" marR="51435" marT="34290" marB="34290" anchor="ctr"/>
                </a:tc>
                <a:tc>
                  <a:txBody>
                    <a:bodyPr/>
                    <a:lstStyle/>
                    <a:p>
                      <a:pPr algn="ctr"/>
                      <a:r>
                        <a:rPr lang="tr-TR" sz="1400" b="1" dirty="0">
                          <a:solidFill>
                            <a:schemeClr val="tx1"/>
                          </a:solidFill>
                        </a:rPr>
                        <a:t>Süre</a:t>
                      </a:r>
                    </a:p>
                  </a:txBody>
                  <a:tcPr marL="51435" marR="51435" marT="34290" marB="34290" anchor="ctr"/>
                </a:tc>
                <a:extLst>
                  <a:ext uri="{0D108BD9-81ED-4DB2-BD59-A6C34878D82A}">
                    <a16:rowId xmlns:a16="http://schemas.microsoft.com/office/drawing/2014/main" val="2638326127"/>
                  </a:ext>
                </a:extLst>
              </a:tr>
              <a:tr h="290648">
                <a:tc>
                  <a:txBody>
                    <a:bodyPr/>
                    <a:lstStyle/>
                    <a:p>
                      <a:pPr algn="ctr"/>
                      <a:r>
                        <a:rPr lang="tr-TR" sz="1400" dirty="0"/>
                        <a:t>MATEMATİK</a:t>
                      </a:r>
                    </a:p>
                  </a:txBody>
                  <a:tcPr marL="51435" marR="51435" marT="34290" marB="34290" anchor="ctr"/>
                </a:tc>
                <a:tc>
                  <a:txBody>
                    <a:bodyPr/>
                    <a:lstStyle/>
                    <a:p>
                      <a:pPr algn="ctr"/>
                      <a:r>
                        <a:rPr lang="tr-TR" sz="1400" dirty="0"/>
                        <a:t>20</a:t>
                      </a:r>
                    </a:p>
                  </a:txBody>
                  <a:tcPr marL="51435" marR="51435" marT="34290" marB="34290" anchor="ctr"/>
                </a:tc>
                <a:tc rowSpan="3">
                  <a:txBody>
                    <a:bodyPr/>
                    <a:lstStyle/>
                    <a:p>
                      <a:pPr algn="ctr"/>
                      <a:r>
                        <a:rPr lang="tr-TR" sz="1400" u="sng" dirty="0"/>
                        <a:t>80 DAKİKA</a:t>
                      </a:r>
                    </a:p>
                  </a:txBody>
                  <a:tcPr marL="51435" marR="51435" marT="34290" marB="34290" anchor="ctr"/>
                </a:tc>
                <a:extLst>
                  <a:ext uri="{0D108BD9-81ED-4DB2-BD59-A6C34878D82A}">
                    <a16:rowId xmlns:a16="http://schemas.microsoft.com/office/drawing/2014/main" val="10007"/>
                  </a:ext>
                </a:extLst>
              </a:tr>
              <a:tr h="290648">
                <a:tc>
                  <a:txBody>
                    <a:bodyPr/>
                    <a:lstStyle/>
                    <a:p>
                      <a:pPr algn="ctr"/>
                      <a:r>
                        <a:rPr lang="tr-TR" sz="1400" dirty="0"/>
                        <a:t>FEN</a:t>
                      </a:r>
                    </a:p>
                  </a:txBody>
                  <a:tcPr marL="51435" marR="51435" marT="34290" marB="34290" anchor="ctr"/>
                </a:tc>
                <a:tc>
                  <a:txBody>
                    <a:bodyPr/>
                    <a:lstStyle/>
                    <a:p>
                      <a:pPr algn="ctr"/>
                      <a:r>
                        <a:rPr lang="tr-TR" sz="1400" dirty="0"/>
                        <a:t>20</a:t>
                      </a:r>
                    </a:p>
                  </a:txBody>
                  <a:tcPr marL="51435" marR="51435" marT="34290" marB="34290" anchor="ctr"/>
                </a:tc>
                <a:tc vMerge="1">
                  <a:txBody>
                    <a:bodyPr/>
                    <a:lstStyle/>
                    <a:p>
                      <a:endParaRPr lang="tr-TR" dirty="0"/>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290648">
                <a:tc>
                  <a:txBody>
                    <a:bodyPr/>
                    <a:lstStyle/>
                    <a:p>
                      <a:pPr algn="ctr"/>
                      <a:r>
                        <a:rPr lang="tr-TR" sz="1400" b="1" dirty="0"/>
                        <a:t>TOPLAM SORU SAYISI</a:t>
                      </a:r>
                    </a:p>
                  </a:txBody>
                  <a:tcPr marL="51435" marR="51435" marT="34290" marB="34290" anchor="ctr"/>
                </a:tc>
                <a:tc>
                  <a:txBody>
                    <a:bodyPr/>
                    <a:lstStyle/>
                    <a:p>
                      <a:pPr algn="ctr"/>
                      <a:r>
                        <a:rPr lang="tr-TR" sz="1400" b="1" dirty="0"/>
                        <a:t>40</a:t>
                      </a:r>
                    </a:p>
                  </a:txBody>
                  <a:tcPr marL="51435" marR="51435" marT="34290" marB="34290" anchor="ctr"/>
                </a:tc>
                <a:tc vMerge="1">
                  <a:txBody>
                    <a:bodyPr/>
                    <a:lstStyle/>
                    <a:p>
                      <a:pPr algn="ctr"/>
                      <a:endParaRPr lang="tr-TR" sz="1900" u="sng" dirty="0"/>
                    </a:p>
                  </a:txBody>
                  <a:tcPr marL="68580" marR="68580" anchor="ctr"/>
                </a:tc>
                <a:extLst>
                  <a:ext uri="{0D108BD9-81ED-4DB2-BD59-A6C34878D82A}">
                    <a16:rowId xmlns:a16="http://schemas.microsoft.com/office/drawing/2014/main" val="3572780922"/>
                  </a:ext>
                </a:extLst>
              </a:tr>
            </a:tbl>
          </a:graphicData>
        </a:graphic>
      </p:graphicFrame>
      <p:grpSp>
        <p:nvGrpSpPr>
          <p:cNvPr id="7" name="6 Grup"/>
          <p:cNvGrpSpPr/>
          <p:nvPr/>
        </p:nvGrpSpPr>
        <p:grpSpPr>
          <a:xfrm>
            <a:off x="146958" y="707111"/>
            <a:ext cx="1234441" cy="3838763"/>
            <a:chOff x="1783839" y="3920585"/>
            <a:chExt cx="3798509" cy="2412053"/>
          </a:xfrm>
        </p:grpSpPr>
        <p:sp>
          <p:nvSpPr>
            <p:cNvPr id="8" name="7 Yuvarlatılmış Dikdörtgen"/>
            <p:cNvSpPr/>
            <p:nvPr/>
          </p:nvSpPr>
          <p:spPr>
            <a:xfrm>
              <a:off x="1783839" y="3920585"/>
              <a:ext cx="3798509" cy="2412053"/>
            </a:xfrm>
            <a:prstGeom prst="roundRect">
              <a:avLst>
                <a:gd name="adj" fmla="val 10000"/>
              </a:avLst>
            </a:prstGeom>
            <a:solidFill>
              <a:schemeClr val="accent6">
                <a:lumMod val="60000"/>
                <a:lumOff val="40000"/>
                <a:alpha val="90000"/>
              </a:schemeClr>
            </a:solidFill>
          </p:spPr>
          <p:style>
            <a:lnRef idx="2">
              <a:schemeClr val="accent4">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9" name="Yuvarlatılmış Dikdörtgen 4"/>
            <p:cNvSpPr/>
            <p:nvPr/>
          </p:nvSpPr>
          <p:spPr>
            <a:xfrm>
              <a:off x="1854486" y="3991232"/>
              <a:ext cx="3657215" cy="227075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vert270" wrap="square" lIns="134303" tIns="134303" rIns="134303" bIns="134303" numCol="1" spcCol="1270" anchor="ctr" anchorCtr="0">
              <a:noAutofit/>
            </a:bodyPr>
            <a:lstStyle/>
            <a:p>
              <a:pPr algn="ctr" defTabSz="1566863">
                <a:lnSpc>
                  <a:spcPct val="90000"/>
                </a:lnSpc>
                <a:spcAft>
                  <a:spcPct val="35000"/>
                </a:spcAft>
              </a:pPr>
              <a:r>
                <a:rPr lang="tr-TR" sz="3525" b="1" dirty="0" smtClean="0">
                  <a:solidFill>
                    <a:srgbClr val="FF0000"/>
                  </a:solidFill>
                </a:rPr>
                <a:t>2022 LGS </a:t>
              </a:r>
            </a:p>
            <a:p>
              <a:pPr algn="ctr" defTabSz="1566863">
                <a:lnSpc>
                  <a:spcPct val="90000"/>
                </a:lnSpc>
                <a:spcAft>
                  <a:spcPct val="35000"/>
                </a:spcAft>
              </a:pPr>
              <a:r>
                <a:rPr lang="tr-TR" sz="3525" b="1" dirty="0" smtClean="0">
                  <a:solidFill>
                    <a:srgbClr val="FF0000"/>
                  </a:solidFill>
                </a:rPr>
                <a:t>5 Haziran Pazar </a:t>
              </a:r>
              <a:endParaRPr lang="tr-TR" sz="3525" b="1" dirty="0">
                <a:solidFill>
                  <a:srgbClr val="FF0000"/>
                </a:solidFill>
              </a:endParaRPr>
            </a:p>
          </p:txBody>
        </p:sp>
      </p:grpSp>
    </p:spTree>
    <p:extLst>
      <p:ext uri="{BB962C8B-B14F-4D97-AF65-F5344CB8AC3E}">
        <p14:creationId xmlns:p14="http://schemas.microsoft.com/office/powerpoint/2010/main" val="395989487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F348591-DCE7-4DCA-954B-81A384C1A9AA}"/>
              </a:ext>
            </a:extLst>
          </p:cNvPr>
          <p:cNvSpPr txBox="1">
            <a:spLocks/>
          </p:cNvSpPr>
          <p:nvPr/>
        </p:nvSpPr>
        <p:spPr>
          <a:xfrm>
            <a:off x="0" y="0"/>
            <a:ext cx="9144000" cy="910221"/>
          </a:xfrm>
          <a:prstGeom prst="rect">
            <a:avLst/>
          </a:prstGeom>
          <a:gradFill rotWithShape="1">
            <a:gsLst>
              <a:gs pos="0">
                <a:srgbClr val="BB2326">
                  <a:satMod val="103000"/>
                  <a:lumMod val="102000"/>
                  <a:tint val="94000"/>
                </a:srgbClr>
              </a:gs>
              <a:gs pos="50000">
                <a:srgbClr val="BB2326">
                  <a:satMod val="110000"/>
                  <a:lumMod val="100000"/>
                  <a:shade val="100000"/>
                </a:srgbClr>
              </a:gs>
              <a:gs pos="100000">
                <a:srgbClr val="BB2326">
                  <a:lumMod val="99000"/>
                  <a:satMod val="120000"/>
                  <a:shade val="78000"/>
                </a:srgbClr>
              </a:gs>
            </a:gsLst>
            <a:lin ang="5400000" scaled="0"/>
          </a:gradFill>
          <a:ln w="6350" cap="flat" cmpd="sng" algn="ctr">
            <a:solidFill>
              <a:srgbClr val="BB2326"/>
            </a:solidFill>
            <a:prstDash val="solid"/>
            <a:miter lim="800000"/>
          </a:ln>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lvl="0" algn="ctr" fontAlgn="auto">
              <a:spcBef>
                <a:spcPts val="0"/>
              </a:spcBef>
              <a:spcAft>
                <a:spcPts val="0"/>
              </a:spcAft>
              <a:defRPr/>
            </a:pPr>
            <a:r>
              <a:rPr lang="tr-TR" b="1" kern="0" dirty="0" smtClean="0">
                <a:solidFill>
                  <a:prstClr val="white"/>
                </a:solidFill>
                <a:latin typeface="calibri"/>
              </a:rPr>
              <a:t>Gönen Anadolu </a:t>
            </a:r>
            <a:r>
              <a:rPr lang="tr-TR" b="1" kern="0" dirty="0">
                <a:solidFill>
                  <a:prstClr val="white"/>
                </a:solidFill>
                <a:latin typeface="calibri"/>
              </a:rPr>
              <a:t>Lisesi</a:t>
            </a:r>
            <a:endParaRPr lang="id-ID" kern="0" dirty="0">
              <a:solidFill>
                <a:prstClr val="white"/>
              </a:solidFill>
              <a:latin typeface="calibri"/>
            </a:endParaRPr>
          </a:p>
        </p:txBody>
      </p:sp>
      <p:sp>
        <p:nvSpPr>
          <p:cNvPr id="4" name="Freeform 29">
            <a:extLst>
              <a:ext uri="{FF2B5EF4-FFF2-40B4-BE49-F238E27FC236}">
                <a16:creationId xmlns:a16="http://schemas.microsoft.com/office/drawing/2014/main" id="{781C455C-8227-48B1-B1CE-9CF918ED4CFB}"/>
              </a:ext>
            </a:extLst>
          </p:cNvPr>
          <p:cNvSpPr>
            <a:spLocks/>
          </p:cNvSpPr>
          <p:nvPr/>
        </p:nvSpPr>
        <p:spPr bwMode="auto">
          <a:xfrm>
            <a:off x="4363165" y="4328636"/>
            <a:ext cx="3262313" cy="114300"/>
          </a:xfrm>
          <a:custGeom>
            <a:avLst/>
            <a:gdLst>
              <a:gd name="T0" fmla="*/ 1928 w 1928"/>
              <a:gd name="T1" fmla="*/ 0 h 67"/>
              <a:gd name="T2" fmla="*/ 1860 w 1928"/>
              <a:gd name="T3" fmla="*/ 67 h 67"/>
              <a:gd name="T4" fmla="*/ 0 w 1928"/>
              <a:gd name="T5" fmla="*/ 67 h 67"/>
            </a:gdLst>
            <a:ahLst/>
            <a:cxnLst>
              <a:cxn ang="0">
                <a:pos x="T0" y="T1"/>
              </a:cxn>
              <a:cxn ang="0">
                <a:pos x="T2" y="T3"/>
              </a:cxn>
              <a:cxn ang="0">
                <a:pos x="T4" y="T5"/>
              </a:cxn>
            </a:cxnLst>
            <a:rect l="0" t="0" r="r" b="b"/>
            <a:pathLst>
              <a:path w="1928" h="67">
                <a:moveTo>
                  <a:pt x="1928" y="0"/>
                </a:moveTo>
                <a:cubicBezTo>
                  <a:pt x="1928" y="37"/>
                  <a:pt x="1898" y="67"/>
                  <a:pt x="1860" y="67"/>
                </a:cubicBezTo>
                <a:cubicBezTo>
                  <a:pt x="0" y="67"/>
                  <a:pt x="0" y="67"/>
                  <a:pt x="0" y="67"/>
                </a:cubicBezTo>
              </a:path>
            </a:pathLst>
          </a:custGeom>
          <a:noFill/>
          <a:ln w="80963" cap="flat">
            <a:solidFill>
              <a:srgbClr val="7F7F7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5" name="Freeform 30">
            <a:extLst>
              <a:ext uri="{FF2B5EF4-FFF2-40B4-BE49-F238E27FC236}">
                <a16:creationId xmlns:a16="http://schemas.microsoft.com/office/drawing/2014/main" id="{3F85ED4D-2601-4EBB-A90A-657C35B19DBB}"/>
              </a:ext>
            </a:extLst>
          </p:cNvPr>
          <p:cNvSpPr>
            <a:spLocks/>
          </p:cNvSpPr>
          <p:nvPr/>
        </p:nvSpPr>
        <p:spPr bwMode="auto">
          <a:xfrm>
            <a:off x="5921693" y="3461861"/>
            <a:ext cx="1703784" cy="114300"/>
          </a:xfrm>
          <a:custGeom>
            <a:avLst/>
            <a:gdLst>
              <a:gd name="T0" fmla="*/ 0 w 1007"/>
              <a:gd name="T1" fmla="*/ 0 h 67"/>
              <a:gd name="T2" fmla="*/ 939 w 1007"/>
              <a:gd name="T3" fmla="*/ 0 h 67"/>
              <a:gd name="T4" fmla="*/ 1007 w 1007"/>
              <a:gd name="T5" fmla="*/ 67 h 67"/>
            </a:gdLst>
            <a:ahLst/>
            <a:cxnLst>
              <a:cxn ang="0">
                <a:pos x="T0" y="T1"/>
              </a:cxn>
              <a:cxn ang="0">
                <a:pos x="T2" y="T3"/>
              </a:cxn>
              <a:cxn ang="0">
                <a:pos x="T4" y="T5"/>
              </a:cxn>
            </a:cxnLst>
            <a:rect l="0" t="0" r="r" b="b"/>
            <a:pathLst>
              <a:path w="1007" h="67">
                <a:moveTo>
                  <a:pt x="0" y="0"/>
                </a:moveTo>
                <a:cubicBezTo>
                  <a:pt x="939" y="0"/>
                  <a:pt x="939" y="0"/>
                  <a:pt x="939" y="0"/>
                </a:cubicBezTo>
                <a:cubicBezTo>
                  <a:pt x="977" y="0"/>
                  <a:pt x="1007" y="30"/>
                  <a:pt x="1007" y="67"/>
                </a:cubicBezTo>
              </a:path>
            </a:pathLst>
          </a:custGeom>
          <a:noFill/>
          <a:ln w="80963" cap="flat">
            <a:solidFill>
              <a:srgbClr val="7F7F7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6" name="Freeform 31">
            <a:extLst>
              <a:ext uri="{FF2B5EF4-FFF2-40B4-BE49-F238E27FC236}">
                <a16:creationId xmlns:a16="http://schemas.microsoft.com/office/drawing/2014/main" id="{F8D9A116-25C6-46A5-BE9A-49CE2209F0F8}"/>
              </a:ext>
            </a:extLst>
          </p:cNvPr>
          <p:cNvSpPr>
            <a:spLocks/>
          </p:cNvSpPr>
          <p:nvPr/>
        </p:nvSpPr>
        <p:spPr bwMode="auto">
          <a:xfrm>
            <a:off x="4326255" y="2368868"/>
            <a:ext cx="3299222" cy="113109"/>
          </a:xfrm>
          <a:custGeom>
            <a:avLst/>
            <a:gdLst>
              <a:gd name="T0" fmla="*/ 1950 w 1950"/>
              <a:gd name="T1" fmla="*/ 0 h 67"/>
              <a:gd name="T2" fmla="*/ 1882 w 1950"/>
              <a:gd name="T3" fmla="*/ 67 h 67"/>
              <a:gd name="T4" fmla="*/ 0 w 1950"/>
              <a:gd name="T5" fmla="*/ 67 h 67"/>
            </a:gdLst>
            <a:ahLst/>
            <a:cxnLst>
              <a:cxn ang="0">
                <a:pos x="T0" y="T1"/>
              </a:cxn>
              <a:cxn ang="0">
                <a:pos x="T2" y="T3"/>
              </a:cxn>
              <a:cxn ang="0">
                <a:pos x="T4" y="T5"/>
              </a:cxn>
            </a:cxnLst>
            <a:rect l="0" t="0" r="r" b="b"/>
            <a:pathLst>
              <a:path w="1950" h="67">
                <a:moveTo>
                  <a:pt x="1950" y="0"/>
                </a:moveTo>
                <a:cubicBezTo>
                  <a:pt x="1950" y="37"/>
                  <a:pt x="1920" y="67"/>
                  <a:pt x="1882" y="67"/>
                </a:cubicBezTo>
                <a:cubicBezTo>
                  <a:pt x="0" y="67"/>
                  <a:pt x="0" y="67"/>
                  <a:pt x="0" y="67"/>
                </a:cubicBezTo>
              </a:path>
            </a:pathLst>
          </a:custGeom>
          <a:noFill/>
          <a:ln w="80963" cap="flat">
            <a:solidFill>
              <a:srgbClr val="7F7F7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7" name="Freeform 32">
            <a:extLst>
              <a:ext uri="{FF2B5EF4-FFF2-40B4-BE49-F238E27FC236}">
                <a16:creationId xmlns:a16="http://schemas.microsoft.com/office/drawing/2014/main" id="{74444165-31B0-4DE4-82A7-F22CFCD1183F}"/>
              </a:ext>
            </a:extLst>
          </p:cNvPr>
          <p:cNvSpPr>
            <a:spLocks/>
          </p:cNvSpPr>
          <p:nvPr/>
        </p:nvSpPr>
        <p:spPr bwMode="auto">
          <a:xfrm>
            <a:off x="4641772" y="1500902"/>
            <a:ext cx="2983706" cy="114300"/>
          </a:xfrm>
          <a:custGeom>
            <a:avLst/>
            <a:gdLst>
              <a:gd name="T0" fmla="*/ 0 w 1763"/>
              <a:gd name="T1" fmla="*/ 0 h 67"/>
              <a:gd name="T2" fmla="*/ 1695 w 1763"/>
              <a:gd name="T3" fmla="*/ 0 h 67"/>
              <a:gd name="T4" fmla="*/ 1763 w 1763"/>
              <a:gd name="T5" fmla="*/ 67 h 67"/>
            </a:gdLst>
            <a:ahLst/>
            <a:cxnLst>
              <a:cxn ang="0">
                <a:pos x="T0" y="T1"/>
              </a:cxn>
              <a:cxn ang="0">
                <a:pos x="T2" y="T3"/>
              </a:cxn>
              <a:cxn ang="0">
                <a:pos x="T4" y="T5"/>
              </a:cxn>
            </a:cxnLst>
            <a:rect l="0" t="0" r="r" b="b"/>
            <a:pathLst>
              <a:path w="1763" h="67">
                <a:moveTo>
                  <a:pt x="0" y="0"/>
                </a:moveTo>
                <a:cubicBezTo>
                  <a:pt x="1695" y="0"/>
                  <a:pt x="1695" y="0"/>
                  <a:pt x="1695" y="0"/>
                </a:cubicBezTo>
                <a:cubicBezTo>
                  <a:pt x="1733" y="0"/>
                  <a:pt x="1763" y="30"/>
                  <a:pt x="1763" y="67"/>
                </a:cubicBezTo>
              </a:path>
            </a:pathLst>
          </a:custGeom>
          <a:noFill/>
          <a:ln w="80963" cap="flat">
            <a:solidFill>
              <a:srgbClr val="7F7F7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8" name="Freeform 33">
            <a:extLst>
              <a:ext uri="{FF2B5EF4-FFF2-40B4-BE49-F238E27FC236}">
                <a16:creationId xmlns:a16="http://schemas.microsoft.com/office/drawing/2014/main" id="{34068191-C08E-48F9-9A95-4087BBBC499E}"/>
              </a:ext>
            </a:extLst>
          </p:cNvPr>
          <p:cNvSpPr>
            <a:spLocks/>
          </p:cNvSpPr>
          <p:nvPr/>
        </p:nvSpPr>
        <p:spPr bwMode="auto">
          <a:xfrm>
            <a:off x="1271112" y="3348752"/>
            <a:ext cx="5873353" cy="113109"/>
          </a:xfrm>
          <a:custGeom>
            <a:avLst/>
            <a:gdLst>
              <a:gd name="T0" fmla="*/ 0 w 3471"/>
              <a:gd name="T1" fmla="*/ 0 h 67"/>
              <a:gd name="T2" fmla="*/ 67 w 3471"/>
              <a:gd name="T3" fmla="*/ 67 h 67"/>
              <a:gd name="T4" fmla="*/ 3471 w 3471"/>
              <a:gd name="T5" fmla="*/ 67 h 67"/>
            </a:gdLst>
            <a:ahLst/>
            <a:cxnLst>
              <a:cxn ang="0">
                <a:pos x="T0" y="T1"/>
              </a:cxn>
              <a:cxn ang="0">
                <a:pos x="T2" y="T3"/>
              </a:cxn>
              <a:cxn ang="0">
                <a:pos x="T4" y="T5"/>
              </a:cxn>
            </a:cxnLst>
            <a:rect l="0" t="0" r="r" b="b"/>
            <a:pathLst>
              <a:path w="3471" h="67">
                <a:moveTo>
                  <a:pt x="0" y="0"/>
                </a:moveTo>
                <a:cubicBezTo>
                  <a:pt x="0" y="37"/>
                  <a:pt x="30" y="67"/>
                  <a:pt x="67" y="67"/>
                </a:cubicBezTo>
                <a:cubicBezTo>
                  <a:pt x="3471" y="67"/>
                  <a:pt x="3471" y="67"/>
                  <a:pt x="3471" y="67"/>
                </a:cubicBezTo>
              </a:path>
            </a:pathLst>
          </a:custGeom>
          <a:noFill/>
          <a:ln w="80963" cap="flat">
            <a:solidFill>
              <a:srgbClr val="7F7F7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9" name="Freeform 34">
            <a:extLst>
              <a:ext uri="{FF2B5EF4-FFF2-40B4-BE49-F238E27FC236}">
                <a16:creationId xmlns:a16="http://schemas.microsoft.com/office/drawing/2014/main" id="{41EC0F1C-22D3-4F7D-9A15-BB9CCA96C8C3}"/>
              </a:ext>
            </a:extLst>
          </p:cNvPr>
          <p:cNvSpPr>
            <a:spLocks/>
          </p:cNvSpPr>
          <p:nvPr/>
        </p:nvSpPr>
        <p:spPr bwMode="auto">
          <a:xfrm>
            <a:off x="1271112" y="2481977"/>
            <a:ext cx="3092053" cy="113109"/>
          </a:xfrm>
          <a:custGeom>
            <a:avLst/>
            <a:gdLst>
              <a:gd name="T0" fmla="*/ 1827 w 1827"/>
              <a:gd name="T1" fmla="*/ 0 h 67"/>
              <a:gd name="T2" fmla="*/ 67 w 1827"/>
              <a:gd name="T3" fmla="*/ 0 h 67"/>
              <a:gd name="T4" fmla="*/ 0 w 1827"/>
              <a:gd name="T5" fmla="*/ 67 h 67"/>
            </a:gdLst>
            <a:ahLst/>
            <a:cxnLst>
              <a:cxn ang="0">
                <a:pos x="T0" y="T1"/>
              </a:cxn>
              <a:cxn ang="0">
                <a:pos x="T2" y="T3"/>
              </a:cxn>
              <a:cxn ang="0">
                <a:pos x="T4" y="T5"/>
              </a:cxn>
            </a:cxnLst>
            <a:rect l="0" t="0" r="r" b="b"/>
            <a:pathLst>
              <a:path w="1827" h="67">
                <a:moveTo>
                  <a:pt x="1827" y="0"/>
                </a:moveTo>
                <a:cubicBezTo>
                  <a:pt x="67" y="0"/>
                  <a:pt x="67" y="0"/>
                  <a:pt x="67" y="0"/>
                </a:cubicBezTo>
                <a:cubicBezTo>
                  <a:pt x="30" y="0"/>
                  <a:pt x="0" y="30"/>
                  <a:pt x="0" y="67"/>
                </a:cubicBezTo>
              </a:path>
            </a:pathLst>
          </a:custGeom>
          <a:noFill/>
          <a:ln w="80963" cap="flat">
            <a:solidFill>
              <a:srgbClr val="7F7F7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10" name="Freeform 41">
            <a:extLst>
              <a:ext uri="{FF2B5EF4-FFF2-40B4-BE49-F238E27FC236}">
                <a16:creationId xmlns:a16="http://schemas.microsoft.com/office/drawing/2014/main" id="{4487E729-B713-4D0A-9B9E-3B3F42FF4A0C}"/>
              </a:ext>
            </a:extLst>
          </p:cNvPr>
          <p:cNvSpPr>
            <a:spLocks/>
          </p:cNvSpPr>
          <p:nvPr/>
        </p:nvSpPr>
        <p:spPr bwMode="auto">
          <a:xfrm>
            <a:off x="7625477" y="1615203"/>
            <a:ext cx="0" cy="753665"/>
          </a:xfrm>
          <a:custGeom>
            <a:avLst/>
            <a:gdLst>
              <a:gd name="T0" fmla="*/ 0 h 633"/>
              <a:gd name="T1" fmla="*/ 325 h 633"/>
              <a:gd name="T2" fmla="*/ 633 h 633"/>
            </a:gdLst>
            <a:ahLst/>
            <a:cxnLst>
              <a:cxn ang="0">
                <a:pos x="0" y="T0"/>
              </a:cxn>
              <a:cxn ang="0">
                <a:pos x="0" y="T1"/>
              </a:cxn>
              <a:cxn ang="0">
                <a:pos x="0" y="T2"/>
              </a:cxn>
            </a:cxnLst>
            <a:rect l="0" t="0" r="r" b="b"/>
            <a:pathLst>
              <a:path h="633">
                <a:moveTo>
                  <a:pt x="0" y="0"/>
                </a:moveTo>
                <a:lnTo>
                  <a:pt x="0" y="325"/>
                </a:lnTo>
                <a:lnTo>
                  <a:pt x="0" y="633"/>
                </a:lnTo>
              </a:path>
            </a:pathLst>
          </a:custGeom>
          <a:noFill/>
          <a:ln w="80963" cap="flat">
            <a:solidFill>
              <a:srgbClr val="7F7F7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11" name="Freeform 42">
            <a:extLst>
              <a:ext uri="{FF2B5EF4-FFF2-40B4-BE49-F238E27FC236}">
                <a16:creationId xmlns:a16="http://schemas.microsoft.com/office/drawing/2014/main" id="{2B0476E0-73D3-400A-968F-EC593709627E}"/>
              </a:ext>
            </a:extLst>
          </p:cNvPr>
          <p:cNvSpPr>
            <a:spLocks/>
          </p:cNvSpPr>
          <p:nvPr/>
        </p:nvSpPr>
        <p:spPr bwMode="auto">
          <a:xfrm>
            <a:off x="1271111" y="2595087"/>
            <a:ext cx="0" cy="753665"/>
          </a:xfrm>
          <a:custGeom>
            <a:avLst/>
            <a:gdLst>
              <a:gd name="T0" fmla="*/ 0 h 633"/>
              <a:gd name="T1" fmla="*/ 329 h 633"/>
              <a:gd name="T2" fmla="*/ 633 h 633"/>
            </a:gdLst>
            <a:ahLst/>
            <a:cxnLst>
              <a:cxn ang="0">
                <a:pos x="0" y="T0"/>
              </a:cxn>
              <a:cxn ang="0">
                <a:pos x="0" y="T1"/>
              </a:cxn>
              <a:cxn ang="0">
                <a:pos x="0" y="T2"/>
              </a:cxn>
            </a:cxnLst>
            <a:rect l="0" t="0" r="r" b="b"/>
            <a:pathLst>
              <a:path h="633">
                <a:moveTo>
                  <a:pt x="0" y="0"/>
                </a:moveTo>
                <a:lnTo>
                  <a:pt x="0" y="329"/>
                </a:lnTo>
                <a:lnTo>
                  <a:pt x="0" y="633"/>
                </a:lnTo>
              </a:path>
            </a:pathLst>
          </a:custGeom>
          <a:noFill/>
          <a:ln w="80963" cap="flat">
            <a:solidFill>
              <a:srgbClr val="7F7F7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12" name="Freeform 43">
            <a:extLst>
              <a:ext uri="{FF2B5EF4-FFF2-40B4-BE49-F238E27FC236}">
                <a16:creationId xmlns:a16="http://schemas.microsoft.com/office/drawing/2014/main" id="{84586469-7051-4774-93C8-31417DD58943}"/>
              </a:ext>
            </a:extLst>
          </p:cNvPr>
          <p:cNvSpPr>
            <a:spLocks/>
          </p:cNvSpPr>
          <p:nvPr/>
        </p:nvSpPr>
        <p:spPr bwMode="auto">
          <a:xfrm>
            <a:off x="7625477" y="3576161"/>
            <a:ext cx="0" cy="752475"/>
          </a:xfrm>
          <a:custGeom>
            <a:avLst/>
            <a:gdLst>
              <a:gd name="T0" fmla="*/ 0 h 632"/>
              <a:gd name="T1" fmla="*/ 312 h 632"/>
              <a:gd name="T2" fmla="*/ 632 h 632"/>
            </a:gdLst>
            <a:ahLst/>
            <a:cxnLst>
              <a:cxn ang="0">
                <a:pos x="0" y="T0"/>
              </a:cxn>
              <a:cxn ang="0">
                <a:pos x="0" y="T1"/>
              </a:cxn>
              <a:cxn ang="0">
                <a:pos x="0" y="T2"/>
              </a:cxn>
            </a:cxnLst>
            <a:rect l="0" t="0" r="r" b="b"/>
            <a:pathLst>
              <a:path h="632">
                <a:moveTo>
                  <a:pt x="0" y="0"/>
                </a:moveTo>
                <a:lnTo>
                  <a:pt x="0" y="312"/>
                </a:lnTo>
                <a:lnTo>
                  <a:pt x="0" y="632"/>
                </a:lnTo>
              </a:path>
            </a:pathLst>
          </a:custGeom>
          <a:noFill/>
          <a:ln w="80963" cap="flat">
            <a:solidFill>
              <a:srgbClr val="7F7F7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grpSp>
        <p:nvGrpSpPr>
          <p:cNvPr id="13" name="Group 48">
            <a:extLst>
              <a:ext uri="{FF2B5EF4-FFF2-40B4-BE49-F238E27FC236}">
                <a16:creationId xmlns:a16="http://schemas.microsoft.com/office/drawing/2014/main" id="{D7C27CD2-3407-4569-9B46-A08BFD35059A}"/>
              </a:ext>
            </a:extLst>
          </p:cNvPr>
          <p:cNvGrpSpPr/>
          <p:nvPr/>
        </p:nvGrpSpPr>
        <p:grpSpPr>
          <a:xfrm>
            <a:off x="3514250" y="1228249"/>
            <a:ext cx="1838564" cy="592217"/>
            <a:chOff x="4848225" y="1622425"/>
            <a:chExt cx="2451418" cy="789623"/>
          </a:xfrm>
        </p:grpSpPr>
        <p:sp>
          <p:nvSpPr>
            <p:cNvPr id="14" name="Freeform 35">
              <a:extLst>
                <a:ext uri="{FF2B5EF4-FFF2-40B4-BE49-F238E27FC236}">
                  <a16:creationId xmlns:a16="http://schemas.microsoft.com/office/drawing/2014/main" id="{C5FF6D8B-92DB-488E-B95C-F2347A917521}"/>
                </a:ext>
              </a:extLst>
            </p:cNvPr>
            <p:cNvSpPr>
              <a:spLocks/>
            </p:cNvSpPr>
            <p:nvPr/>
          </p:nvSpPr>
          <p:spPr bwMode="auto">
            <a:xfrm>
              <a:off x="4850131" y="1681798"/>
              <a:ext cx="2449512" cy="730250"/>
            </a:xfrm>
            <a:custGeom>
              <a:avLst/>
              <a:gdLst>
                <a:gd name="T0" fmla="*/ 1086 w 1086"/>
                <a:gd name="T1" fmla="*/ 256 h 323"/>
                <a:gd name="T2" fmla="*/ 1019 w 1086"/>
                <a:gd name="T3" fmla="*/ 323 h 323"/>
                <a:gd name="T4" fmla="*/ 68 w 1086"/>
                <a:gd name="T5" fmla="*/ 323 h 323"/>
                <a:gd name="T6" fmla="*/ 0 w 1086"/>
                <a:gd name="T7" fmla="*/ 256 h 323"/>
                <a:gd name="T8" fmla="*/ 0 w 1086"/>
                <a:gd name="T9" fmla="*/ 67 h 323"/>
                <a:gd name="T10" fmla="*/ 68 w 1086"/>
                <a:gd name="T11" fmla="*/ 0 h 323"/>
                <a:gd name="T12" fmla="*/ 1019 w 1086"/>
                <a:gd name="T13" fmla="*/ 0 h 323"/>
                <a:gd name="T14" fmla="*/ 1086 w 1086"/>
                <a:gd name="T15" fmla="*/ 67 h 323"/>
                <a:gd name="T16" fmla="*/ 1086 w 1086"/>
                <a:gd name="T17" fmla="*/ 256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86" h="323">
                  <a:moveTo>
                    <a:pt x="1086" y="256"/>
                  </a:moveTo>
                  <a:cubicBezTo>
                    <a:pt x="1086" y="293"/>
                    <a:pt x="1056" y="323"/>
                    <a:pt x="1019" y="323"/>
                  </a:cubicBezTo>
                  <a:cubicBezTo>
                    <a:pt x="68" y="323"/>
                    <a:pt x="68" y="323"/>
                    <a:pt x="68" y="323"/>
                  </a:cubicBezTo>
                  <a:cubicBezTo>
                    <a:pt x="30" y="323"/>
                    <a:pt x="0" y="293"/>
                    <a:pt x="0" y="256"/>
                  </a:cubicBezTo>
                  <a:cubicBezTo>
                    <a:pt x="0" y="67"/>
                    <a:pt x="0" y="67"/>
                    <a:pt x="0" y="67"/>
                  </a:cubicBezTo>
                  <a:cubicBezTo>
                    <a:pt x="0" y="30"/>
                    <a:pt x="30" y="0"/>
                    <a:pt x="68" y="0"/>
                  </a:cubicBezTo>
                  <a:cubicBezTo>
                    <a:pt x="1019" y="0"/>
                    <a:pt x="1019" y="0"/>
                    <a:pt x="1019" y="0"/>
                  </a:cubicBezTo>
                  <a:cubicBezTo>
                    <a:pt x="1056" y="0"/>
                    <a:pt x="1086" y="30"/>
                    <a:pt x="1086" y="67"/>
                  </a:cubicBezTo>
                  <a:lnTo>
                    <a:pt x="1086" y="256"/>
                  </a:lnTo>
                  <a:close/>
                </a:path>
              </a:pathLst>
            </a:custGeom>
            <a:solidFill>
              <a:srgbClr val="7FBC41">
                <a:lumMod val="75000"/>
              </a:srgbClr>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grpSp>
          <p:nvGrpSpPr>
            <p:cNvPr id="15" name="Group 43">
              <a:extLst>
                <a:ext uri="{FF2B5EF4-FFF2-40B4-BE49-F238E27FC236}">
                  <a16:creationId xmlns:a16="http://schemas.microsoft.com/office/drawing/2014/main" id="{F39827A9-E8CD-4297-B688-53F1E3283E44}"/>
                </a:ext>
              </a:extLst>
            </p:cNvPr>
            <p:cNvGrpSpPr/>
            <p:nvPr/>
          </p:nvGrpSpPr>
          <p:grpSpPr>
            <a:xfrm>
              <a:off x="4848225" y="1622425"/>
              <a:ext cx="2449512" cy="730250"/>
              <a:chOff x="4848225" y="1622425"/>
              <a:chExt cx="2449512" cy="730250"/>
            </a:xfrm>
          </p:grpSpPr>
          <p:sp>
            <p:nvSpPr>
              <p:cNvPr id="16" name="Freeform 35">
                <a:extLst>
                  <a:ext uri="{FF2B5EF4-FFF2-40B4-BE49-F238E27FC236}">
                    <a16:creationId xmlns:a16="http://schemas.microsoft.com/office/drawing/2014/main" id="{81A4BFF3-E0DC-406B-B5AB-5E99BD1DFB77}"/>
                  </a:ext>
                </a:extLst>
              </p:cNvPr>
              <p:cNvSpPr>
                <a:spLocks/>
              </p:cNvSpPr>
              <p:nvPr/>
            </p:nvSpPr>
            <p:spPr bwMode="auto">
              <a:xfrm>
                <a:off x="4848225" y="1622425"/>
                <a:ext cx="2449512" cy="730250"/>
              </a:xfrm>
              <a:custGeom>
                <a:avLst/>
                <a:gdLst>
                  <a:gd name="T0" fmla="*/ 1086 w 1086"/>
                  <a:gd name="T1" fmla="*/ 256 h 323"/>
                  <a:gd name="T2" fmla="*/ 1019 w 1086"/>
                  <a:gd name="T3" fmla="*/ 323 h 323"/>
                  <a:gd name="T4" fmla="*/ 68 w 1086"/>
                  <a:gd name="T5" fmla="*/ 323 h 323"/>
                  <a:gd name="T6" fmla="*/ 0 w 1086"/>
                  <a:gd name="T7" fmla="*/ 256 h 323"/>
                  <a:gd name="T8" fmla="*/ 0 w 1086"/>
                  <a:gd name="T9" fmla="*/ 67 h 323"/>
                  <a:gd name="T10" fmla="*/ 68 w 1086"/>
                  <a:gd name="T11" fmla="*/ 0 h 323"/>
                  <a:gd name="T12" fmla="*/ 1019 w 1086"/>
                  <a:gd name="T13" fmla="*/ 0 h 323"/>
                  <a:gd name="T14" fmla="*/ 1086 w 1086"/>
                  <a:gd name="T15" fmla="*/ 67 h 323"/>
                  <a:gd name="T16" fmla="*/ 1086 w 1086"/>
                  <a:gd name="T17" fmla="*/ 256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86" h="323">
                    <a:moveTo>
                      <a:pt x="1086" y="256"/>
                    </a:moveTo>
                    <a:cubicBezTo>
                      <a:pt x="1086" y="293"/>
                      <a:pt x="1056" y="323"/>
                      <a:pt x="1019" y="323"/>
                    </a:cubicBezTo>
                    <a:cubicBezTo>
                      <a:pt x="68" y="323"/>
                      <a:pt x="68" y="323"/>
                      <a:pt x="68" y="323"/>
                    </a:cubicBezTo>
                    <a:cubicBezTo>
                      <a:pt x="30" y="323"/>
                      <a:pt x="0" y="293"/>
                      <a:pt x="0" y="256"/>
                    </a:cubicBezTo>
                    <a:cubicBezTo>
                      <a:pt x="0" y="67"/>
                      <a:pt x="0" y="67"/>
                      <a:pt x="0" y="67"/>
                    </a:cubicBezTo>
                    <a:cubicBezTo>
                      <a:pt x="0" y="30"/>
                      <a:pt x="30" y="0"/>
                      <a:pt x="68" y="0"/>
                    </a:cubicBezTo>
                    <a:cubicBezTo>
                      <a:pt x="1019" y="0"/>
                      <a:pt x="1019" y="0"/>
                      <a:pt x="1019" y="0"/>
                    </a:cubicBezTo>
                    <a:cubicBezTo>
                      <a:pt x="1056" y="0"/>
                      <a:pt x="1086" y="30"/>
                      <a:pt x="1086" y="67"/>
                    </a:cubicBezTo>
                    <a:lnTo>
                      <a:pt x="1086" y="256"/>
                    </a:lnTo>
                    <a:close/>
                  </a:path>
                </a:pathLst>
              </a:custGeom>
              <a:solidFill>
                <a:srgbClr val="7FBC41"/>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17" name="TextBox 13">
                <a:extLst>
                  <a:ext uri="{FF2B5EF4-FFF2-40B4-BE49-F238E27FC236}">
                    <a16:creationId xmlns:a16="http://schemas.microsoft.com/office/drawing/2014/main" id="{099EE624-9C48-4E08-9430-47FB123CF06D}"/>
                  </a:ext>
                </a:extLst>
              </p:cNvPr>
              <p:cNvSpPr txBox="1"/>
              <p:nvPr/>
            </p:nvSpPr>
            <p:spPr>
              <a:xfrm>
                <a:off x="4951556" y="1754084"/>
                <a:ext cx="2106459" cy="410368"/>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tr-TR" sz="1400" b="1" dirty="0" smtClean="0"/>
                  <a:t>      TIP FAKÜLTESİ</a:t>
                </a:r>
                <a:endParaRPr kumimoji="0" lang="id-ID" sz="1400" b="1" i="0" u="none" strike="noStrike" kern="0" cap="none" spc="0" normalizeH="0" baseline="0" noProof="0" dirty="0">
                  <a:ln>
                    <a:noFill/>
                  </a:ln>
                  <a:solidFill>
                    <a:prstClr val="white"/>
                  </a:solidFill>
                  <a:effectLst/>
                  <a:uLnTx/>
                  <a:uFillTx/>
                  <a:latin typeface="ubuntu"/>
                </a:endParaRPr>
              </a:p>
            </p:txBody>
          </p:sp>
        </p:grpSp>
      </p:grpSp>
      <p:grpSp>
        <p:nvGrpSpPr>
          <p:cNvPr id="19" name="Group 49">
            <a:extLst>
              <a:ext uri="{FF2B5EF4-FFF2-40B4-BE49-F238E27FC236}">
                <a16:creationId xmlns:a16="http://schemas.microsoft.com/office/drawing/2014/main" id="{AD99AEFD-94D3-4F09-B490-EE9D4DEAFB2F}"/>
              </a:ext>
            </a:extLst>
          </p:cNvPr>
          <p:cNvGrpSpPr/>
          <p:nvPr/>
        </p:nvGrpSpPr>
        <p:grpSpPr>
          <a:xfrm>
            <a:off x="5343791" y="2186703"/>
            <a:ext cx="1953311" cy="627949"/>
            <a:chOff x="7287616" y="2900363"/>
            <a:chExt cx="2604415" cy="837265"/>
          </a:xfrm>
        </p:grpSpPr>
        <p:sp>
          <p:nvSpPr>
            <p:cNvPr id="20" name="Freeform 36">
              <a:extLst>
                <a:ext uri="{FF2B5EF4-FFF2-40B4-BE49-F238E27FC236}">
                  <a16:creationId xmlns:a16="http://schemas.microsoft.com/office/drawing/2014/main" id="{FEECAE2E-CCFE-4F48-AC7D-F0C1DAD92392}"/>
                </a:ext>
              </a:extLst>
            </p:cNvPr>
            <p:cNvSpPr>
              <a:spLocks/>
            </p:cNvSpPr>
            <p:nvPr/>
          </p:nvSpPr>
          <p:spPr bwMode="auto">
            <a:xfrm>
              <a:off x="7307581" y="2967691"/>
              <a:ext cx="2584450" cy="769937"/>
            </a:xfrm>
            <a:custGeom>
              <a:avLst/>
              <a:gdLst>
                <a:gd name="T0" fmla="*/ 1146 w 1146"/>
                <a:gd name="T1" fmla="*/ 270 h 341"/>
                <a:gd name="T2" fmla="*/ 1075 w 1146"/>
                <a:gd name="T3" fmla="*/ 341 h 341"/>
                <a:gd name="T4" fmla="*/ 71 w 1146"/>
                <a:gd name="T5" fmla="*/ 341 h 341"/>
                <a:gd name="T6" fmla="*/ 0 w 1146"/>
                <a:gd name="T7" fmla="*/ 270 h 341"/>
                <a:gd name="T8" fmla="*/ 0 w 1146"/>
                <a:gd name="T9" fmla="*/ 71 h 341"/>
                <a:gd name="T10" fmla="*/ 71 w 1146"/>
                <a:gd name="T11" fmla="*/ 0 h 341"/>
                <a:gd name="T12" fmla="*/ 1075 w 1146"/>
                <a:gd name="T13" fmla="*/ 0 h 341"/>
                <a:gd name="T14" fmla="*/ 1146 w 1146"/>
                <a:gd name="T15" fmla="*/ 71 h 341"/>
                <a:gd name="T16" fmla="*/ 1146 w 1146"/>
                <a:gd name="T17" fmla="*/ 27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6" h="341">
                  <a:moveTo>
                    <a:pt x="1146" y="270"/>
                  </a:moveTo>
                  <a:cubicBezTo>
                    <a:pt x="1146" y="309"/>
                    <a:pt x="1114" y="341"/>
                    <a:pt x="1075" y="341"/>
                  </a:cubicBezTo>
                  <a:cubicBezTo>
                    <a:pt x="71" y="341"/>
                    <a:pt x="71" y="341"/>
                    <a:pt x="71" y="341"/>
                  </a:cubicBezTo>
                  <a:cubicBezTo>
                    <a:pt x="32" y="341"/>
                    <a:pt x="0" y="309"/>
                    <a:pt x="0" y="270"/>
                  </a:cubicBezTo>
                  <a:cubicBezTo>
                    <a:pt x="0" y="71"/>
                    <a:pt x="0" y="71"/>
                    <a:pt x="0" y="71"/>
                  </a:cubicBezTo>
                  <a:cubicBezTo>
                    <a:pt x="0" y="32"/>
                    <a:pt x="32" y="0"/>
                    <a:pt x="71" y="0"/>
                  </a:cubicBezTo>
                  <a:cubicBezTo>
                    <a:pt x="1075" y="0"/>
                    <a:pt x="1075" y="0"/>
                    <a:pt x="1075" y="0"/>
                  </a:cubicBezTo>
                  <a:cubicBezTo>
                    <a:pt x="1114" y="0"/>
                    <a:pt x="1146" y="32"/>
                    <a:pt x="1146" y="71"/>
                  </a:cubicBezTo>
                  <a:lnTo>
                    <a:pt x="1146" y="270"/>
                  </a:lnTo>
                  <a:close/>
                </a:path>
              </a:pathLst>
            </a:custGeom>
            <a:solidFill>
              <a:srgbClr val="31A8DF">
                <a:lumMod val="75000"/>
              </a:srgbClr>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21" name="Freeform 36">
              <a:extLst>
                <a:ext uri="{FF2B5EF4-FFF2-40B4-BE49-F238E27FC236}">
                  <a16:creationId xmlns:a16="http://schemas.microsoft.com/office/drawing/2014/main" id="{7BF54547-B44D-4FF7-AAE8-6BC984314EA5}"/>
                </a:ext>
              </a:extLst>
            </p:cNvPr>
            <p:cNvSpPr>
              <a:spLocks/>
            </p:cNvSpPr>
            <p:nvPr/>
          </p:nvSpPr>
          <p:spPr bwMode="auto">
            <a:xfrm>
              <a:off x="7307263" y="2900363"/>
              <a:ext cx="2584450" cy="769937"/>
            </a:xfrm>
            <a:custGeom>
              <a:avLst/>
              <a:gdLst>
                <a:gd name="T0" fmla="*/ 1146 w 1146"/>
                <a:gd name="T1" fmla="*/ 270 h 341"/>
                <a:gd name="T2" fmla="*/ 1075 w 1146"/>
                <a:gd name="T3" fmla="*/ 341 h 341"/>
                <a:gd name="T4" fmla="*/ 71 w 1146"/>
                <a:gd name="T5" fmla="*/ 341 h 341"/>
                <a:gd name="T6" fmla="*/ 0 w 1146"/>
                <a:gd name="T7" fmla="*/ 270 h 341"/>
                <a:gd name="T8" fmla="*/ 0 w 1146"/>
                <a:gd name="T9" fmla="*/ 71 h 341"/>
                <a:gd name="T10" fmla="*/ 71 w 1146"/>
                <a:gd name="T11" fmla="*/ 0 h 341"/>
                <a:gd name="T12" fmla="*/ 1075 w 1146"/>
                <a:gd name="T13" fmla="*/ 0 h 341"/>
                <a:gd name="T14" fmla="*/ 1146 w 1146"/>
                <a:gd name="T15" fmla="*/ 71 h 341"/>
                <a:gd name="T16" fmla="*/ 1146 w 1146"/>
                <a:gd name="T17" fmla="*/ 27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6" h="341">
                  <a:moveTo>
                    <a:pt x="1146" y="270"/>
                  </a:moveTo>
                  <a:cubicBezTo>
                    <a:pt x="1146" y="309"/>
                    <a:pt x="1114" y="341"/>
                    <a:pt x="1075" y="341"/>
                  </a:cubicBezTo>
                  <a:cubicBezTo>
                    <a:pt x="71" y="341"/>
                    <a:pt x="71" y="341"/>
                    <a:pt x="71" y="341"/>
                  </a:cubicBezTo>
                  <a:cubicBezTo>
                    <a:pt x="32" y="341"/>
                    <a:pt x="0" y="309"/>
                    <a:pt x="0" y="270"/>
                  </a:cubicBezTo>
                  <a:cubicBezTo>
                    <a:pt x="0" y="71"/>
                    <a:pt x="0" y="71"/>
                    <a:pt x="0" y="71"/>
                  </a:cubicBezTo>
                  <a:cubicBezTo>
                    <a:pt x="0" y="32"/>
                    <a:pt x="32" y="0"/>
                    <a:pt x="71" y="0"/>
                  </a:cubicBezTo>
                  <a:cubicBezTo>
                    <a:pt x="1075" y="0"/>
                    <a:pt x="1075" y="0"/>
                    <a:pt x="1075" y="0"/>
                  </a:cubicBezTo>
                  <a:cubicBezTo>
                    <a:pt x="1114" y="0"/>
                    <a:pt x="1146" y="32"/>
                    <a:pt x="1146" y="71"/>
                  </a:cubicBezTo>
                  <a:lnTo>
                    <a:pt x="1146" y="270"/>
                  </a:lnTo>
                  <a:close/>
                </a:path>
              </a:pathLst>
            </a:custGeom>
            <a:solidFill>
              <a:srgbClr val="31A8DF"/>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22" name="TextBox 17">
              <a:extLst>
                <a:ext uri="{FF2B5EF4-FFF2-40B4-BE49-F238E27FC236}">
                  <a16:creationId xmlns:a16="http://schemas.microsoft.com/office/drawing/2014/main" id="{F2E91ABF-DFAE-468C-8A6A-18E245ADA1F2}"/>
                </a:ext>
              </a:extLst>
            </p:cNvPr>
            <p:cNvSpPr txBox="1"/>
            <p:nvPr/>
          </p:nvSpPr>
          <p:spPr>
            <a:xfrm>
              <a:off x="7287616" y="3019863"/>
              <a:ext cx="649195" cy="49244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tr-TR" sz="1800" b="1" i="0" u="none" strike="noStrike" kern="0" cap="none" spc="0" normalizeH="0" baseline="0" noProof="0" dirty="0" smtClean="0">
                  <a:ln>
                    <a:noFill/>
                  </a:ln>
                  <a:solidFill>
                    <a:prstClr val="white"/>
                  </a:solidFill>
                  <a:effectLst/>
                  <a:uLnTx/>
                  <a:uFillTx/>
                  <a:latin typeface="ubuntu"/>
                </a:rPr>
                <a:t>11</a:t>
              </a:r>
              <a:endParaRPr kumimoji="0" lang="id-ID" sz="1800" b="1" i="0" u="none" strike="noStrike" kern="0" cap="none" spc="0" normalizeH="0" baseline="0" noProof="0" dirty="0">
                <a:ln>
                  <a:noFill/>
                </a:ln>
                <a:solidFill>
                  <a:prstClr val="white"/>
                </a:solidFill>
                <a:effectLst/>
                <a:uLnTx/>
                <a:uFillTx/>
                <a:latin typeface="ubuntu"/>
              </a:endParaRPr>
            </a:p>
          </p:txBody>
        </p:sp>
        <p:sp>
          <p:nvSpPr>
            <p:cNvPr id="23" name="TextBox 18">
              <a:extLst>
                <a:ext uri="{FF2B5EF4-FFF2-40B4-BE49-F238E27FC236}">
                  <a16:creationId xmlns:a16="http://schemas.microsoft.com/office/drawing/2014/main" id="{0403C41F-E693-4ED5-BEA2-5F81588D823E}"/>
                </a:ext>
              </a:extLst>
            </p:cNvPr>
            <p:cNvSpPr txBox="1"/>
            <p:nvPr/>
          </p:nvSpPr>
          <p:spPr>
            <a:xfrm>
              <a:off x="7806516" y="3038636"/>
              <a:ext cx="2085475" cy="41036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tr-TR" sz="1400" b="1" i="0" u="none" strike="noStrike" kern="0" cap="none" spc="0" normalizeH="0" baseline="0" noProof="0" dirty="0" smtClean="0">
                  <a:ln>
                    <a:noFill/>
                  </a:ln>
                  <a:solidFill>
                    <a:prstClr val="black">
                      <a:lumMod val="95000"/>
                      <a:lumOff val="5000"/>
                    </a:prstClr>
                  </a:solidFill>
                  <a:effectLst/>
                  <a:uLnTx/>
                  <a:uFillTx/>
                  <a:latin typeface="calibri"/>
                </a:rPr>
                <a:t>MÜHENDİSLİK</a:t>
              </a:r>
              <a:endParaRPr kumimoji="0" lang="en-US" sz="1400" b="1" i="0" u="none" strike="noStrike" kern="0" cap="none" spc="0" normalizeH="0" baseline="0" noProof="0" dirty="0">
                <a:ln>
                  <a:noFill/>
                </a:ln>
                <a:solidFill>
                  <a:prstClr val="black">
                    <a:lumMod val="95000"/>
                    <a:lumOff val="5000"/>
                  </a:prstClr>
                </a:solidFill>
                <a:effectLst/>
                <a:uLnTx/>
                <a:uFillTx/>
                <a:latin typeface="Signika Negative" pitchFamily="2" charset="0"/>
              </a:endParaRPr>
            </a:p>
          </p:txBody>
        </p:sp>
      </p:grpSp>
      <p:grpSp>
        <p:nvGrpSpPr>
          <p:cNvPr id="24" name="Group 51">
            <a:extLst>
              <a:ext uri="{FF2B5EF4-FFF2-40B4-BE49-F238E27FC236}">
                <a16:creationId xmlns:a16="http://schemas.microsoft.com/office/drawing/2014/main" id="{98C88AC1-09BB-40D9-B6AE-F75E42A9266D}"/>
              </a:ext>
            </a:extLst>
          </p:cNvPr>
          <p:cNvGrpSpPr/>
          <p:nvPr/>
        </p:nvGrpSpPr>
        <p:grpSpPr>
          <a:xfrm>
            <a:off x="1593638" y="2186699"/>
            <a:ext cx="1938471" cy="628360"/>
            <a:chOff x="2287410" y="2900363"/>
            <a:chExt cx="2584628" cy="837815"/>
          </a:xfrm>
        </p:grpSpPr>
        <p:sp>
          <p:nvSpPr>
            <p:cNvPr id="25" name="Freeform 36">
              <a:extLst>
                <a:ext uri="{FF2B5EF4-FFF2-40B4-BE49-F238E27FC236}">
                  <a16:creationId xmlns:a16="http://schemas.microsoft.com/office/drawing/2014/main" id="{DB0F3AE1-3836-4FDF-A28F-9645C9FD4B82}"/>
                </a:ext>
              </a:extLst>
            </p:cNvPr>
            <p:cNvSpPr>
              <a:spLocks/>
            </p:cNvSpPr>
            <p:nvPr/>
          </p:nvSpPr>
          <p:spPr bwMode="auto">
            <a:xfrm>
              <a:off x="2287410" y="2968241"/>
              <a:ext cx="2584450" cy="769937"/>
            </a:xfrm>
            <a:custGeom>
              <a:avLst/>
              <a:gdLst>
                <a:gd name="T0" fmla="*/ 1146 w 1146"/>
                <a:gd name="T1" fmla="*/ 270 h 341"/>
                <a:gd name="T2" fmla="*/ 1075 w 1146"/>
                <a:gd name="T3" fmla="*/ 341 h 341"/>
                <a:gd name="T4" fmla="*/ 71 w 1146"/>
                <a:gd name="T5" fmla="*/ 341 h 341"/>
                <a:gd name="T6" fmla="*/ 0 w 1146"/>
                <a:gd name="T7" fmla="*/ 270 h 341"/>
                <a:gd name="T8" fmla="*/ 0 w 1146"/>
                <a:gd name="T9" fmla="*/ 71 h 341"/>
                <a:gd name="T10" fmla="*/ 71 w 1146"/>
                <a:gd name="T11" fmla="*/ 0 h 341"/>
                <a:gd name="T12" fmla="*/ 1075 w 1146"/>
                <a:gd name="T13" fmla="*/ 0 h 341"/>
                <a:gd name="T14" fmla="*/ 1146 w 1146"/>
                <a:gd name="T15" fmla="*/ 71 h 341"/>
                <a:gd name="T16" fmla="*/ 1146 w 1146"/>
                <a:gd name="T17" fmla="*/ 27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6" h="341">
                  <a:moveTo>
                    <a:pt x="1146" y="270"/>
                  </a:moveTo>
                  <a:cubicBezTo>
                    <a:pt x="1146" y="309"/>
                    <a:pt x="1114" y="341"/>
                    <a:pt x="1075" y="341"/>
                  </a:cubicBezTo>
                  <a:cubicBezTo>
                    <a:pt x="71" y="341"/>
                    <a:pt x="71" y="341"/>
                    <a:pt x="71" y="341"/>
                  </a:cubicBezTo>
                  <a:cubicBezTo>
                    <a:pt x="32" y="341"/>
                    <a:pt x="0" y="309"/>
                    <a:pt x="0" y="270"/>
                  </a:cubicBezTo>
                  <a:cubicBezTo>
                    <a:pt x="0" y="71"/>
                    <a:pt x="0" y="71"/>
                    <a:pt x="0" y="71"/>
                  </a:cubicBezTo>
                  <a:cubicBezTo>
                    <a:pt x="0" y="32"/>
                    <a:pt x="32" y="0"/>
                    <a:pt x="71" y="0"/>
                  </a:cubicBezTo>
                  <a:cubicBezTo>
                    <a:pt x="1075" y="0"/>
                    <a:pt x="1075" y="0"/>
                    <a:pt x="1075" y="0"/>
                  </a:cubicBezTo>
                  <a:cubicBezTo>
                    <a:pt x="1114" y="0"/>
                    <a:pt x="1146" y="32"/>
                    <a:pt x="1146" y="71"/>
                  </a:cubicBezTo>
                  <a:lnTo>
                    <a:pt x="1146" y="270"/>
                  </a:lnTo>
                  <a:close/>
                </a:path>
              </a:pathLst>
            </a:custGeom>
            <a:solidFill>
              <a:srgbClr val="EC5724">
                <a:lumMod val="75000"/>
              </a:srgbClr>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26" name="Freeform 37">
              <a:extLst>
                <a:ext uri="{FF2B5EF4-FFF2-40B4-BE49-F238E27FC236}">
                  <a16:creationId xmlns:a16="http://schemas.microsoft.com/office/drawing/2014/main" id="{E6FD21A4-41BC-40C5-8517-3F565ED75DBF}"/>
                </a:ext>
              </a:extLst>
            </p:cNvPr>
            <p:cNvSpPr>
              <a:spLocks/>
            </p:cNvSpPr>
            <p:nvPr/>
          </p:nvSpPr>
          <p:spPr bwMode="auto">
            <a:xfrm>
              <a:off x="2287588" y="2900363"/>
              <a:ext cx="2584450" cy="769937"/>
            </a:xfrm>
            <a:custGeom>
              <a:avLst/>
              <a:gdLst>
                <a:gd name="T0" fmla="*/ 1146 w 1146"/>
                <a:gd name="T1" fmla="*/ 270 h 341"/>
                <a:gd name="T2" fmla="*/ 1075 w 1146"/>
                <a:gd name="T3" fmla="*/ 341 h 341"/>
                <a:gd name="T4" fmla="*/ 71 w 1146"/>
                <a:gd name="T5" fmla="*/ 341 h 341"/>
                <a:gd name="T6" fmla="*/ 0 w 1146"/>
                <a:gd name="T7" fmla="*/ 270 h 341"/>
                <a:gd name="T8" fmla="*/ 0 w 1146"/>
                <a:gd name="T9" fmla="*/ 71 h 341"/>
                <a:gd name="T10" fmla="*/ 71 w 1146"/>
                <a:gd name="T11" fmla="*/ 0 h 341"/>
                <a:gd name="T12" fmla="*/ 1075 w 1146"/>
                <a:gd name="T13" fmla="*/ 0 h 341"/>
                <a:gd name="T14" fmla="*/ 1146 w 1146"/>
                <a:gd name="T15" fmla="*/ 71 h 341"/>
                <a:gd name="T16" fmla="*/ 1146 w 1146"/>
                <a:gd name="T17" fmla="*/ 27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6" h="341">
                  <a:moveTo>
                    <a:pt x="1146" y="270"/>
                  </a:moveTo>
                  <a:cubicBezTo>
                    <a:pt x="1146" y="309"/>
                    <a:pt x="1114" y="341"/>
                    <a:pt x="1075" y="341"/>
                  </a:cubicBezTo>
                  <a:cubicBezTo>
                    <a:pt x="71" y="341"/>
                    <a:pt x="71" y="341"/>
                    <a:pt x="71" y="341"/>
                  </a:cubicBezTo>
                  <a:cubicBezTo>
                    <a:pt x="32" y="341"/>
                    <a:pt x="0" y="309"/>
                    <a:pt x="0" y="270"/>
                  </a:cubicBezTo>
                  <a:cubicBezTo>
                    <a:pt x="0" y="71"/>
                    <a:pt x="0" y="71"/>
                    <a:pt x="0" y="71"/>
                  </a:cubicBezTo>
                  <a:cubicBezTo>
                    <a:pt x="0" y="32"/>
                    <a:pt x="32" y="0"/>
                    <a:pt x="71" y="0"/>
                  </a:cubicBezTo>
                  <a:cubicBezTo>
                    <a:pt x="1075" y="0"/>
                    <a:pt x="1075" y="0"/>
                    <a:pt x="1075" y="0"/>
                  </a:cubicBezTo>
                  <a:cubicBezTo>
                    <a:pt x="1114" y="0"/>
                    <a:pt x="1146" y="32"/>
                    <a:pt x="1146" y="71"/>
                  </a:cubicBezTo>
                  <a:lnTo>
                    <a:pt x="1146" y="270"/>
                  </a:lnTo>
                  <a:close/>
                </a:path>
              </a:pathLst>
            </a:custGeom>
            <a:solidFill>
              <a:srgbClr val="EC5724"/>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27" name="TextBox 21">
              <a:extLst>
                <a:ext uri="{FF2B5EF4-FFF2-40B4-BE49-F238E27FC236}">
                  <a16:creationId xmlns:a16="http://schemas.microsoft.com/office/drawing/2014/main" id="{64ED0FF1-1BDF-4579-8C63-CBD12CBC4BBA}"/>
                </a:ext>
              </a:extLst>
            </p:cNvPr>
            <p:cNvSpPr txBox="1"/>
            <p:nvPr/>
          </p:nvSpPr>
          <p:spPr>
            <a:xfrm>
              <a:off x="2367285" y="2932452"/>
              <a:ext cx="649195" cy="697628"/>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tr-TR" sz="2800" b="1" i="0" u="none" strike="noStrike" kern="0" cap="none" spc="0" normalizeH="0" baseline="0" noProof="0" dirty="0" smtClean="0">
                  <a:ln>
                    <a:noFill/>
                  </a:ln>
                  <a:solidFill>
                    <a:prstClr val="white"/>
                  </a:solidFill>
                  <a:effectLst/>
                  <a:uLnTx/>
                  <a:uFillTx/>
                  <a:latin typeface="ubuntu"/>
                </a:rPr>
                <a:t>2</a:t>
              </a:r>
              <a:endParaRPr kumimoji="0" lang="id-ID" sz="2800" b="1" i="0" u="none" strike="noStrike" kern="0" cap="none" spc="0" normalizeH="0" baseline="0" noProof="0" dirty="0">
                <a:ln>
                  <a:noFill/>
                </a:ln>
                <a:solidFill>
                  <a:prstClr val="white"/>
                </a:solidFill>
                <a:effectLst/>
                <a:uLnTx/>
                <a:uFillTx/>
                <a:latin typeface="ubuntu"/>
              </a:endParaRPr>
            </a:p>
          </p:txBody>
        </p:sp>
        <p:sp>
          <p:nvSpPr>
            <p:cNvPr id="28" name="TextBox 22">
              <a:extLst>
                <a:ext uri="{FF2B5EF4-FFF2-40B4-BE49-F238E27FC236}">
                  <a16:creationId xmlns:a16="http://schemas.microsoft.com/office/drawing/2014/main" id="{1FEB2308-82B0-458E-8B66-292A4F820887}"/>
                </a:ext>
              </a:extLst>
            </p:cNvPr>
            <p:cNvSpPr txBox="1"/>
            <p:nvPr/>
          </p:nvSpPr>
          <p:spPr>
            <a:xfrm>
              <a:off x="2919662" y="3088882"/>
              <a:ext cx="1844883" cy="41037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tr-TR" sz="1400" b="1" kern="0" dirty="0" smtClean="0">
                  <a:solidFill>
                    <a:prstClr val="black">
                      <a:lumMod val="95000"/>
                      <a:lumOff val="5000"/>
                    </a:prstClr>
                  </a:solidFill>
                  <a:latin typeface="calibri"/>
                </a:rPr>
                <a:t>DİŞ HEKİMLİĞİ</a:t>
              </a:r>
              <a:endParaRPr kumimoji="0" lang="en-US" sz="1400" b="1" i="0" u="none" strike="noStrike" kern="0" cap="none" spc="0" normalizeH="0" baseline="0" noProof="0" dirty="0">
                <a:ln>
                  <a:noFill/>
                </a:ln>
                <a:solidFill>
                  <a:prstClr val="black">
                    <a:lumMod val="95000"/>
                    <a:lumOff val="5000"/>
                  </a:prstClr>
                </a:solidFill>
                <a:effectLst/>
                <a:uLnTx/>
                <a:uFillTx/>
                <a:latin typeface="Signika Negative" pitchFamily="2" charset="0"/>
              </a:endParaRPr>
            </a:p>
          </p:txBody>
        </p:sp>
      </p:grpSp>
      <p:grpSp>
        <p:nvGrpSpPr>
          <p:cNvPr id="29" name="Group 55">
            <a:extLst>
              <a:ext uri="{FF2B5EF4-FFF2-40B4-BE49-F238E27FC236}">
                <a16:creationId xmlns:a16="http://schemas.microsoft.com/office/drawing/2014/main" id="{1FDC6282-8106-4C25-A250-EF829520E552}"/>
              </a:ext>
            </a:extLst>
          </p:cNvPr>
          <p:cNvGrpSpPr/>
          <p:nvPr/>
        </p:nvGrpSpPr>
        <p:grpSpPr>
          <a:xfrm>
            <a:off x="5357746" y="3171344"/>
            <a:ext cx="1939119" cy="637141"/>
            <a:chOff x="7306221" y="4213225"/>
            <a:chExt cx="2585492" cy="849523"/>
          </a:xfrm>
        </p:grpSpPr>
        <p:sp>
          <p:nvSpPr>
            <p:cNvPr id="30" name="Freeform 36">
              <a:extLst>
                <a:ext uri="{FF2B5EF4-FFF2-40B4-BE49-F238E27FC236}">
                  <a16:creationId xmlns:a16="http://schemas.microsoft.com/office/drawing/2014/main" id="{BBF6AF68-1FE1-4D47-9AC1-307D114409FA}"/>
                </a:ext>
              </a:extLst>
            </p:cNvPr>
            <p:cNvSpPr>
              <a:spLocks/>
            </p:cNvSpPr>
            <p:nvPr/>
          </p:nvSpPr>
          <p:spPr bwMode="auto">
            <a:xfrm>
              <a:off x="7306221" y="4292811"/>
              <a:ext cx="2584450" cy="769937"/>
            </a:xfrm>
            <a:custGeom>
              <a:avLst/>
              <a:gdLst>
                <a:gd name="T0" fmla="*/ 1146 w 1146"/>
                <a:gd name="T1" fmla="*/ 270 h 341"/>
                <a:gd name="T2" fmla="*/ 1075 w 1146"/>
                <a:gd name="T3" fmla="*/ 341 h 341"/>
                <a:gd name="T4" fmla="*/ 71 w 1146"/>
                <a:gd name="T5" fmla="*/ 341 h 341"/>
                <a:gd name="T6" fmla="*/ 0 w 1146"/>
                <a:gd name="T7" fmla="*/ 270 h 341"/>
                <a:gd name="T8" fmla="*/ 0 w 1146"/>
                <a:gd name="T9" fmla="*/ 71 h 341"/>
                <a:gd name="T10" fmla="*/ 71 w 1146"/>
                <a:gd name="T11" fmla="*/ 0 h 341"/>
                <a:gd name="T12" fmla="*/ 1075 w 1146"/>
                <a:gd name="T13" fmla="*/ 0 h 341"/>
                <a:gd name="T14" fmla="*/ 1146 w 1146"/>
                <a:gd name="T15" fmla="*/ 71 h 341"/>
                <a:gd name="T16" fmla="*/ 1146 w 1146"/>
                <a:gd name="T17" fmla="*/ 27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6" h="341">
                  <a:moveTo>
                    <a:pt x="1146" y="270"/>
                  </a:moveTo>
                  <a:cubicBezTo>
                    <a:pt x="1146" y="309"/>
                    <a:pt x="1114" y="341"/>
                    <a:pt x="1075" y="341"/>
                  </a:cubicBezTo>
                  <a:cubicBezTo>
                    <a:pt x="71" y="341"/>
                    <a:pt x="71" y="341"/>
                    <a:pt x="71" y="341"/>
                  </a:cubicBezTo>
                  <a:cubicBezTo>
                    <a:pt x="32" y="341"/>
                    <a:pt x="0" y="309"/>
                    <a:pt x="0" y="270"/>
                  </a:cubicBezTo>
                  <a:cubicBezTo>
                    <a:pt x="0" y="71"/>
                    <a:pt x="0" y="71"/>
                    <a:pt x="0" y="71"/>
                  </a:cubicBezTo>
                  <a:cubicBezTo>
                    <a:pt x="0" y="32"/>
                    <a:pt x="32" y="0"/>
                    <a:pt x="71" y="0"/>
                  </a:cubicBezTo>
                  <a:cubicBezTo>
                    <a:pt x="1075" y="0"/>
                    <a:pt x="1075" y="0"/>
                    <a:pt x="1075" y="0"/>
                  </a:cubicBezTo>
                  <a:cubicBezTo>
                    <a:pt x="1114" y="0"/>
                    <a:pt x="1146" y="32"/>
                    <a:pt x="1146" y="71"/>
                  </a:cubicBezTo>
                  <a:lnTo>
                    <a:pt x="1146" y="270"/>
                  </a:lnTo>
                  <a:close/>
                </a:path>
              </a:pathLst>
            </a:custGeom>
            <a:solidFill>
              <a:srgbClr val="7B67AD">
                <a:lumMod val="75000"/>
              </a:srgbClr>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31" name="Freeform 38">
              <a:extLst>
                <a:ext uri="{FF2B5EF4-FFF2-40B4-BE49-F238E27FC236}">
                  <a16:creationId xmlns:a16="http://schemas.microsoft.com/office/drawing/2014/main" id="{3AE7B48E-4B75-4502-A591-B1734E3C74C5}"/>
                </a:ext>
              </a:extLst>
            </p:cNvPr>
            <p:cNvSpPr>
              <a:spLocks/>
            </p:cNvSpPr>
            <p:nvPr/>
          </p:nvSpPr>
          <p:spPr bwMode="auto">
            <a:xfrm>
              <a:off x="7307263" y="4213225"/>
              <a:ext cx="2584450" cy="769937"/>
            </a:xfrm>
            <a:custGeom>
              <a:avLst/>
              <a:gdLst>
                <a:gd name="T0" fmla="*/ 1146 w 1146"/>
                <a:gd name="T1" fmla="*/ 270 h 341"/>
                <a:gd name="T2" fmla="*/ 1075 w 1146"/>
                <a:gd name="T3" fmla="*/ 341 h 341"/>
                <a:gd name="T4" fmla="*/ 71 w 1146"/>
                <a:gd name="T5" fmla="*/ 341 h 341"/>
                <a:gd name="T6" fmla="*/ 0 w 1146"/>
                <a:gd name="T7" fmla="*/ 270 h 341"/>
                <a:gd name="T8" fmla="*/ 0 w 1146"/>
                <a:gd name="T9" fmla="*/ 71 h 341"/>
                <a:gd name="T10" fmla="*/ 71 w 1146"/>
                <a:gd name="T11" fmla="*/ 0 h 341"/>
                <a:gd name="T12" fmla="*/ 1075 w 1146"/>
                <a:gd name="T13" fmla="*/ 0 h 341"/>
                <a:gd name="T14" fmla="*/ 1146 w 1146"/>
                <a:gd name="T15" fmla="*/ 71 h 341"/>
                <a:gd name="T16" fmla="*/ 1146 w 1146"/>
                <a:gd name="T17" fmla="*/ 27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6" h="341">
                  <a:moveTo>
                    <a:pt x="1146" y="270"/>
                  </a:moveTo>
                  <a:cubicBezTo>
                    <a:pt x="1146" y="309"/>
                    <a:pt x="1114" y="341"/>
                    <a:pt x="1075" y="341"/>
                  </a:cubicBezTo>
                  <a:cubicBezTo>
                    <a:pt x="71" y="341"/>
                    <a:pt x="71" y="341"/>
                    <a:pt x="71" y="341"/>
                  </a:cubicBezTo>
                  <a:cubicBezTo>
                    <a:pt x="32" y="341"/>
                    <a:pt x="0" y="309"/>
                    <a:pt x="0" y="270"/>
                  </a:cubicBezTo>
                  <a:cubicBezTo>
                    <a:pt x="0" y="71"/>
                    <a:pt x="0" y="71"/>
                    <a:pt x="0" y="71"/>
                  </a:cubicBezTo>
                  <a:cubicBezTo>
                    <a:pt x="0" y="32"/>
                    <a:pt x="32" y="0"/>
                    <a:pt x="71" y="0"/>
                  </a:cubicBezTo>
                  <a:cubicBezTo>
                    <a:pt x="1075" y="0"/>
                    <a:pt x="1075" y="0"/>
                    <a:pt x="1075" y="0"/>
                  </a:cubicBezTo>
                  <a:cubicBezTo>
                    <a:pt x="1114" y="0"/>
                    <a:pt x="1146" y="32"/>
                    <a:pt x="1146" y="71"/>
                  </a:cubicBezTo>
                  <a:lnTo>
                    <a:pt x="1146" y="270"/>
                  </a:lnTo>
                  <a:close/>
                </a:path>
              </a:pathLst>
            </a:custGeom>
            <a:solidFill>
              <a:srgbClr val="7B67AD"/>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32" name="TextBox 25">
              <a:extLst>
                <a:ext uri="{FF2B5EF4-FFF2-40B4-BE49-F238E27FC236}">
                  <a16:creationId xmlns:a16="http://schemas.microsoft.com/office/drawing/2014/main" id="{ADD99C84-E044-4987-85B7-0FD67D9273E0}"/>
                </a:ext>
              </a:extLst>
            </p:cNvPr>
            <p:cNvSpPr txBox="1"/>
            <p:nvPr/>
          </p:nvSpPr>
          <p:spPr>
            <a:xfrm>
              <a:off x="7378888" y="4337350"/>
              <a:ext cx="649195" cy="492443"/>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tr-TR" sz="1800" b="1" i="0" u="none" strike="noStrike" kern="0" cap="none" spc="0" normalizeH="0" baseline="0" noProof="0" dirty="0" smtClean="0">
                  <a:ln>
                    <a:noFill/>
                  </a:ln>
                  <a:solidFill>
                    <a:prstClr val="white"/>
                  </a:solidFill>
                  <a:effectLst/>
                  <a:uLnTx/>
                  <a:uFillTx/>
                  <a:latin typeface="ubuntu"/>
                </a:rPr>
                <a:t>5</a:t>
              </a:r>
              <a:endParaRPr kumimoji="0" lang="id-ID" sz="1800" b="1" i="0" u="none" strike="noStrike" kern="0" cap="none" spc="0" normalizeH="0" baseline="0" noProof="0" dirty="0">
                <a:ln>
                  <a:noFill/>
                </a:ln>
                <a:solidFill>
                  <a:prstClr val="white"/>
                </a:solidFill>
                <a:effectLst/>
                <a:uLnTx/>
                <a:uFillTx/>
                <a:latin typeface="ubuntu"/>
              </a:endParaRPr>
            </a:p>
          </p:txBody>
        </p:sp>
        <p:sp>
          <p:nvSpPr>
            <p:cNvPr id="33" name="TextBox 26">
              <a:extLst>
                <a:ext uri="{FF2B5EF4-FFF2-40B4-BE49-F238E27FC236}">
                  <a16:creationId xmlns:a16="http://schemas.microsoft.com/office/drawing/2014/main" id="{B879C4F9-AF37-4D39-96C1-4061E4762379}"/>
                </a:ext>
              </a:extLst>
            </p:cNvPr>
            <p:cNvSpPr txBox="1"/>
            <p:nvPr/>
          </p:nvSpPr>
          <p:spPr>
            <a:xfrm>
              <a:off x="7926810" y="4402651"/>
              <a:ext cx="1844883" cy="369333"/>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tr-TR" sz="1200" b="1" i="0" u="none" strike="noStrike" kern="0" cap="none" spc="0" normalizeH="0" baseline="0" noProof="0" dirty="0" smtClean="0">
                  <a:ln>
                    <a:noFill/>
                  </a:ln>
                  <a:solidFill>
                    <a:prstClr val="black">
                      <a:lumMod val="95000"/>
                      <a:lumOff val="5000"/>
                    </a:prstClr>
                  </a:solidFill>
                  <a:effectLst/>
                  <a:uLnTx/>
                  <a:uFillTx/>
                  <a:latin typeface="calibri"/>
                </a:rPr>
                <a:t>HEMŞİRELİK</a:t>
              </a:r>
              <a:endParaRPr kumimoji="0" lang="en-US" sz="1200" b="1" i="0" u="none" strike="noStrike" kern="0" cap="none" spc="0" normalizeH="0" baseline="0" noProof="0" dirty="0">
                <a:ln>
                  <a:noFill/>
                </a:ln>
                <a:solidFill>
                  <a:prstClr val="black">
                    <a:lumMod val="95000"/>
                    <a:lumOff val="5000"/>
                  </a:prstClr>
                </a:solidFill>
                <a:effectLst/>
                <a:uLnTx/>
                <a:uFillTx/>
                <a:latin typeface="Signika Negative" pitchFamily="2" charset="0"/>
              </a:endParaRPr>
            </a:p>
          </p:txBody>
        </p:sp>
      </p:grpSp>
      <p:grpSp>
        <p:nvGrpSpPr>
          <p:cNvPr id="34" name="Group 54">
            <a:extLst>
              <a:ext uri="{FF2B5EF4-FFF2-40B4-BE49-F238E27FC236}">
                <a16:creationId xmlns:a16="http://schemas.microsoft.com/office/drawing/2014/main" id="{75B3BC10-1588-4051-BB32-BD79672EA64A}"/>
              </a:ext>
            </a:extLst>
          </p:cNvPr>
          <p:cNvGrpSpPr/>
          <p:nvPr/>
        </p:nvGrpSpPr>
        <p:grpSpPr>
          <a:xfrm>
            <a:off x="1590319" y="3171349"/>
            <a:ext cx="1941790" cy="637142"/>
            <a:chOff x="2282985" y="4213225"/>
            <a:chExt cx="2589053" cy="849523"/>
          </a:xfrm>
        </p:grpSpPr>
        <p:sp>
          <p:nvSpPr>
            <p:cNvPr id="35" name="Freeform 36">
              <a:extLst>
                <a:ext uri="{FF2B5EF4-FFF2-40B4-BE49-F238E27FC236}">
                  <a16:creationId xmlns:a16="http://schemas.microsoft.com/office/drawing/2014/main" id="{459F9AB4-101E-46D8-A17A-113EE67B6A3F}"/>
                </a:ext>
              </a:extLst>
            </p:cNvPr>
            <p:cNvSpPr>
              <a:spLocks/>
            </p:cNvSpPr>
            <p:nvPr/>
          </p:nvSpPr>
          <p:spPr bwMode="auto">
            <a:xfrm>
              <a:off x="2282985" y="4292811"/>
              <a:ext cx="2584450" cy="769937"/>
            </a:xfrm>
            <a:custGeom>
              <a:avLst/>
              <a:gdLst>
                <a:gd name="T0" fmla="*/ 1146 w 1146"/>
                <a:gd name="T1" fmla="*/ 270 h 341"/>
                <a:gd name="T2" fmla="*/ 1075 w 1146"/>
                <a:gd name="T3" fmla="*/ 341 h 341"/>
                <a:gd name="T4" fmla="*/ 71 w 1146"/>
                <a:gd name="T5" fmla="*/ 341 h 341"/>
                <a:gd name="T6" fmla="*/ 0 w 1146"/>
                <a:gd name="T7" fmla="*/ 270 h 341"/>
                <a:gd name="T8" fmla="*/ 0 w 1146"/>
                <a:gd name="T9" fmla="*/ 71 h 341"/>
                <a:gd name="T10" fmla="*/ 71 w 1146"/>
                <a:gd name="T11" fmla="*/ 0 h 341"/>
                <a:gd name="T12" fmla="*/ 1075 w 1146"/>
                <a:gd name="T13" fmla="*/ 0 h 341"/>
                <a:gd name="T14" fmla="*/ 1146 w 1146"/>
                <a:gd name="T15" fmla="*/ 71 h 341"/>
                <a:gd name="T16" fmla="*/ 1146 w 1146"/>
                <a:gd name="T17" fmla="*/ 27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6" h="341">
                  <a:moveTo>
                    <a:pt x="1146" y="270"/>
                  </a:moveTo>
                  <a:cubicBezTo>
                    <a:pt x="1146" y="309"/>
                    <a:pt x="1114" y="341"/>
                    <a:pt x="1075" y="341"/>
                  </a:cubicBezTo>
                  <a:cubicBezTo>
                    <a:pt x="71" y="341"/>
                    <a:pt x="71" y="341"/>
                    <a:pt x="71" y="341"/>
                  </a:cubicBezTo>
                  <a:cubicBezTo>
                    <a:pt x="32" y="341"/>
                    <a:pt x="0" y="309"/>
                    <a:pt x="0" y="270"/>
                  </a:cubicBezTo>
                  <a:cubicBezTo>
                    <a:pt x="0" y="71"/>
                    <a:pt x="0" y="71"/>
                    <a:pt x="0" y="71"/>
                  </a:cubicBezTo>
                  <a:cubicBezTo>
                    <a:pt x="0" y="32"/>
                    <a:pt x="32" y="0"/>
                    <a:pt x="71" y="0"/>
                  </a:cubicBezTo>
                  <a:cubicBezTo>
                    <a:pt x="1075" y="0"/>
                    <a:pt x="1075" y="0"/>
                    <a:pt x="1075" y="0"/>
                  </a:cubicBezTo>
                  <a:cubicBezTo>
                    <a:pt x="1114" y="0"/>
                    <a:pt x="1146" y="32"/>
                    <a:pt x="1146" y="71"/>
                  </a:cubicBezTo>
                  <a:lnTo>
                    <a:pt x="1146" y="270"/>
                  </a:lnTo>
                  <a:close/>
                </a:path>
              </a:pathLst>
            </a:custGeom>
            <a:solidFill>
              <a:srgbClr val="FDB817">
                <a:lumMod val="75000"/>
              </a:srgbClr>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36" name="Freeform 39">
              <a:extLst>
                <a:ext uri="{FF2B5EF4-FFF2-40B4-BE49-F238E27FC236}">
                  <a16:creationId xmlns:a16="http://schemas.microsoft.com/office/drawing/2014/main" id="{B434642F-E8E4-49DB-A97F-0E1D71A2BE89}"/>
                </a:ext>
              </a:extLst>
            </p:cNvPr>
            <p:cNvSpPr>
              <a:spLocks/>
            </p:cNvSpPr>
            <p:nvPr/>
          </p:nvSpPr>
          <p:spPr bwMode="auto">
            <a:xfrm>
              <a:off x="2287588" y="4213225"/>
              <a:ext cx="2584450" cy="769937"/>
            </a:xfrm>
            <a:custGeom>
              <a:avLst/>
              <a:gdLst>
                <a:gd name="T0" fmla="*/ 1146 w 1146"/>
                <a:gd name="T1" fmla="*/ 270 h 341"/>
                <a:gd name="T2" fmla="*/ 1075 w 1146"/>
                <a:gd name="T3" fmla="*/ 341 h 341"/>
                <a:gd name="T4" fmla="*/ 71 w 1146"/>
                <a:gd name="T5" fmla="*/ 341 h 341"/>
                <a:gd name="T6" fmla="*/ 0 w 1146"/>
                <a:gd name="T7" fmla="*/ 270 h 341"/>
                <a:gd name="T8" fmla="*/ 0 w 1146"/>
                <a:gd name="T9" fmla="*/ 71 h 341"/>
                <a:gd name="T10" fmla="*/ 71 w 1146"/>
                <a:gd name="T11" fmla="*/ 0 h 341"/>
                <a:gd name="T12" fmla="*/ 1075 w 1146"/>
                <a:gd name="T13" fmla="*/ 0 h 341"/>
                <a:gd name="T14" fmla="*/ 1146 w 1146"/>
                <a:gd name="T15" fmla="*/ 71 h 341"/>
                <a:gd name="T16" fmla="*/ 1146 w 1146"/>
                <a:gd name="T17" fmla="*/ 27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6" h="341">
                  <a:moveTo>
                    <a:pt x="1146" y="270"/>
                  </a:moveTo>
                  <a:cubicBezTo>
                    <a:pt x="1146" y="309"/>
                    <a:pt x="1114" y="341"/>
                    <a:pt x="1075" y="341"/>
                  </a:cubicBezTo>
                  <a:cubicBezTo>
                    <a:pt x="71" y="341"/>
                    <a:pt x="71" y="341"/>
                    <a:pt x="71" y="341"/>
                  </a:cubicBezTo>
                  <a:cubicBezTo>
                    <a:pt x="32" y="341"/>
                    <a:pt x="0" y="309"/>
                    <a:pt x="0" y="270"/>
                  </a:cubicBezTo>
                  <a:cubicBezTo>
                    <a:pt x="0" y="71"/>
                    <a:pt x="0" y="71"/>
                    <a:pt x="0" y="71"/>
                  </a:cubicBezTo>
                  <a:cubicBezTo>
                    <a:pt x="0" y="32"/>
                    <a:pt x="32" y="0"/>
                    <a:pt x="71" y="0"/>
                  </a:cubicBezTo>
                  <a:cubicBezTo>
                    <a:pt x="1075" y="0"/>
                    <a:pt x="1075" y="0"/>
                    <a:pt x="1075" y="0"/>
                  </a:cubicBezTo>
                  <a:cubicBezTo>
                    <a:pt x="1114" y="0"/>
                    <a:pt x="1146" y="32"/>
                    <a:pt x="1146" y="71"/>
                  </a:cubicBezTo>
                  <a:lnTo>
                    <a:pt x="1146" y="270"/>
                  </a:lnTo>
                  <a:close/>
                </a:path>
              </a:pathLst>
            </a:custGeom>
            <a:solidFill>
              <a:srgbClr val="FDB817"/>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37" name="TextBox 29">
              <a:extLst>
                <a:ext uri="{FF2B5EF4-FFF2-40B4-BE49-F238E27FC236}">
                  <a16:creationId xmlns:a16="http://schemas.microsoft.com/office/drawing/2014/main" id="{EF240CF3-ED2A-4D53-ABD8-E359DFCE87E9}"/>
                </a:ext>
              </a:extLst>
            </p:cNvPr>
            <p:cNvSpPr txBox="1"/>
            <p:nvPr/>
          </p:nvSpPr>
          <p:spPr>
            <a:xfrm>
              <a:off x="2367285" y="4337350"/>
              <a:ext cx="649195" cy="61555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tr-TR" sz="2400" b="1" i="0" u="none" strike="noStrike" kern="0" cap="none" spc="0" normalizeH="0" baseline="0" noProof="0" dirty="0" smtClean="0">
                  <a:ln>
                    <a:noFill/>
                  </a:ln>
                  <a:solidFill>
                    <a:prstClr val="white"/>
                  </a:solidFill>
                  <a:effectLst/>
                  <a:uLnTx/>
                  <a:uFillTx/>
                  <a:latin typeface="ubuntu"/>
                </a:rPr>
                <a:t>3</a:t>
              </a:r>
              <a:endParaRPr kumimoji="0" lang="id-ID" sz="2400" b="1" i="0" u="none" strike="noStrike" kern="0" cap="none" spc="0" normalizeH="0" baseline="0" noProof="0" dirty="0">
                <a:ln>
                  <a:noFill/>
                </a:ln>
                <a:solidFill>
                  <a:prstClr val="white"/>
                </a:solidFill>
                <a:effectLst/>
                <a:uLnTx/>
                <a:uFillTx/>
                <a:latin typeface="ubuntu"/>
              </a:endParaRPr>
            </a:p>
          </p:txBody>
        </p:sp>
        <p:sp>
          <p:nvSpPr>
            <p:cNvPr id="38" name="TextBox 30">
              <a:extLst>
                <a:ext uri="{FF2B5EF4-FFF2-40B4-BE49-F238E27FC236}">
                  <a16:creationId xmlns:a16="http://schemas.microsoft.com/office/drawing/2014/main" id="{BBCD1B50-35A7-49F9-B0C6-D86BEDE7AB8F}"/>
                </a:ext>
              </a:extLst>
            </p:cNvPr>
            <p:cNvSpPr txBox="1"/>
            <p:nvPr/>
          </p:nvSpPr>
          <p:spPr>
            <a:xfrm>
              <a:off x="2919662" y="4432937"/>
              <a:ext cx="1844882" cy="45140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tr-TR" sz="1600" b="1" i="0" u="none" strike="noStrike" kern="0" cap="none" spc="0" normalizeH="0" baseline="0" noProof="0" dirty="0" smtClean="0">
                  <a:ln>
                    <a:noFill/>
                  </a:ln>
                  <a:solidFill>
                    <a:prstClr val="black">
                      <a:lumMod val="95000"/>
                      <a:lumOff val="5000"/>
                    </a:prstClr>
                  </a:solidFill>
                  <a:effectLst/>
                  <a:uLnTx/>
                  <a:uFillTx/>
                  <a:latin typeface="calibri"/>
                </a:rPr>
                <a:t>HUKUK</a:t>
              </a:r>
              <a:endParaRPr kumimoji="0" lang="en-US" sz="1600" b="1" i="0" u="none" strike="noStrike" kern="0" cap="none" spc="0" normalizeH="0" baseline="0" noProof="0" dirty="0">
                <a:ln>
                  <a:noFill/>
                </a:ln>
                <a:solidFill>
                  <a:prstClr val="black">
                    <a:lumMod val="95000"/>
                    <a:lumOff val="5000"/>
                  </a:prstClr>
                </a:solidFill>
                <a:effectLst/>
                <a:uLnTx/>
                <a:uFillTx/>
                <a:latin typeface="Signika Negative" pitchFamily="2" charset="0"/>
              </a:endParaRPr>
            </a:p>
          </p:txBody>
        </p:sp>
      </p:grpSp>
      <p:grpSp>
        <p:nvGrpSpPr>
          <p:cNvPr id="39" name="Group 58">
            <a:extLst>
              <a:ext uri="{FF2B5EF4-FFF2-40B4-BE49-F238E27FC236}">
                <a16:creationId xmlns:a16="http://schemas.microsoft.com/office/drawing/2014/main" id="{FEB66392-D5CA-4938-8DC8-E49B74549326}"/>
              </a:ext>
            </a:extLst>
          </p:cNvPr>
          <p:cNvGrpSpPr/>
          <p:nvPr/>
        </p:nvGrpSpPr>
        <p:grpSpPr>
          <a:xfrm>
            <a:off x="3510060" y="4170284"/>
            <a:ext cx="1841323" cy="587963"/>
            <a:chOff x="4842640" y="5545138"/>
            <a:chExt cx="2455097" cy="783951"/>
          </a:xfrm>
        </p:grpSpPr>
        <p:sp>
          <p:nvSpPr>
            <p:cNvPr id="40" name="Freeform 35">
              <a:extLst>
                <a:ext uri="{FF2B5EF4-FFF2-40B4-BE49-F238E27FC236}">
                  <a16:creationId xmlns:a16="http://schemas.microsoft.com/office/drawing/2014/main" id="{5839651C-D52F-4167-BD28-353D17E4FD7F}"/>
                </a:ext>
              </a:extLst>
            </p:cNvPr>
            <p:cNvSpPr>
              <a:spLocks/>
            </p:cNvSpPr>
            <p:nvPr/>
          </p:nvSpPr>
          <p:spPr bwMode="auto">
            <a:xfrm>
              <a:off x="4847122" y="5598839"/>
              <a:ext cx="2449512" cy="730250"/>
            </a:xfrm>
            <a:custGeom>
              <a:avLst/>
              <a:gdLst>
                <a:gd name="T0" fmla="*/ 1086 w 1086"/>
                <a:gd name="T1" fmla="*/ 256 h 323"/>
                <a:gd name="T2" fmla="*/ 1019 w 1086"/>
                <a:gd name="T3" fmla="*/ 323 h 323"/>
                <a:gd name="T4" fmla="*/ 68 w 1086"/>
                <a:gd name="T5" fmla="*/ 323 h 323"/>
                <a:gd name="T6" fmla="*/ 0 w 1086"/>
                <a:gd name="T7" fmla="*/ 256 h 323"/>
                <a:gd name="T8" fmla="*/ 0 w 1086"/>
                <a:gd name="T9" fmla="*/ 67 h 323"/>
                <a:gd name="T10" fmla="*/ 68 w 1086"/>
                <a:gd name="T11" fmla="*/ 0 h 323"/>
                <a:gd name="T12" fmla="*/ 1019 w 1086"/>
                <a:gd name="T13" fmla="*/ 0 h 323"/>
                <a:gd name="T14" fmla="*/ 1086 w 1086"/>
                <a:gd name="T15" fmla="*/ 67 h 323"/>
                <a:gd name="T16" fmla="*/ 1086 w 1086"/>
                <a:gd name="T17" fmla="*/ 256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86" h="323">
                  <a:moveTo>
                    <a:pt x="1086" y="256"/>
                  </a:moveTo>
                  <a:cubicBezTo>
                    <a:pt x="1086" y="293"/>
                    <a:pt x="1056" y="323"/>
                    <a:pt x="1019" y="323"/>
                  </a:cubicBezTo>
                  <a:cubicBezTo>
                    <a:pt x="68" y="323"/>
                    <a:pt x="68" y="323"/>
                    <a:pt x="68" y="323"/>
                  </a:cubicBezTo>
                  <a:cubicBezTo>
                    <a:pt x="30" y="323"/>
                    <a:pt x="0" y="293"/>
                    <a:pt x="0" y="256"/>
                  </a:cubicBezTo>
                  <a:cubicBezTo>
                    <a:pt x="0" y="67"/>
                    <a:pt x="0" y="67"/>
                    <a:pt x="0" y="67"/>
                  </a:cubicBezTo>
                  <a:cubicBezTo>
                    <a:pt x="0" y="30"/>
                    <a:pt x="30" y="0"/>
                    <a:pt x="68" y="0"/>
                  </a:cubicBezTo>
                  <a:cubicBezTo>
                    <a:pt x="1019" y="0"/>
                    <a:pt x="1019" y="0"/>
                    <a:pt x="1019" y="0"/>
                  </a:cubicBezTo>
                  <a:cubicBezTo>
                    <a:pt x="1056" y="0"/>
                    <a:pt x="1086" y="30"/>
                    <a:pt x="1086" y="67"/>
                  </a:cubicBezTo>
                  <a:lnTo>
                    <a:pt x="1086" y="256"/>
                  </a:lnTo>
                  <a:close/>
                </a:path>
              </a:pathLst>
            </a:custGeom>
            <a:solidFill>
              <a:srgbClr val="BB2326">
                <a:lumMod val="75000"/>
              </a:srgbClr>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41" name="Freeform 40">
              <a:extLst>
                <a:ext uri="{FF2B5EF4-FFF2-40B4-BE49-F238E27FC236}">
                  <a16:creationId xmlns:a16="http://schemas.microsoft.com/office/drawing/2014/main" id="{3ADA59D2-B68F-4B5E-972A-93FC74A83F62}"/>
                </a:ext>
              </a:extLst>
            </p:cNvPr>
            <p:cNvSpPr>
              <a:spLocks/>
            </p:cNvSpPr>
            <p:nvPr/>
          </p:nvSpPr>
          <p:spPr bwMode="auto">
            <a:xfrm>
              <a:off x="4848225" y="5545138"/>
              <a:ext cx="2449512" cy="728662"/>
            </a:xfrm>
            <a:custGeom>
              <a:avLst/>
              <a:gdLst>
                <a:gd name="T0" fmla="*/ 1086 w 1086"/>
                <a:gd name="T1" fmla="*/ 256 h 323"/>
                <a:gd name="T2" fmla="*/ 1019 w 1086"/>
                <a:gd name="T3" fmla="*/ 323 h 323"/>
                <a:gd name="T4" fmla="*/ 68 w 1086"/>
                <a:gd name="T5" fmla="*/ 323 h 323"/>
                <a:gd name="T6" fmla="*/ 0 w 1086"/>
                <a:gd name="T7" fmla="*/ 256 h 323"/>
                <a:gd name="T8" fmla="*/ 0 w 1086"/>
                <a:gd name="T9" fmla="*/ 67 h 323"/>
                <a:gd name="T10" fmla="*/ 68 w 1086"/>
                <a:gd name="T11" fmla="*/ 0 h 323"/>
                <a:gd name="T12" fmla="*/ 1019 w 1086"/>
                <a:gd name="T13" fmla="*/ 0 h 323"/>
                <a:gd name="T14" fmla="*/ 1086 w 1086"/>
                <a:gd name="T15" fmla="*/ 67 h 323"/>
                <a:gd name="T16" fmla="*/ 1086 w 1086"/>
                <a:gd name="T17" fmla="*/ 256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86" h="323">
                  <a:moveTo>
                    <a:pt x="1086" y="256"/>
                  </a:moveTo>
                  <a:cubicBezTo>
                    <a:pt x="1086" y="293"/>
                    <a:pt x="1056" y="323"/>
                    <a:pt x="1019" y="323"/>
                  </a:cubicBezTo>
                  <a:cubicBezTo>
                    <a:pt x="68" y="323"/>
                    <a:pt x="68" y="323"/>
                    <a:pt x="68" y="323"/>
                  </a:cubicBezTo>
                  <a:cubicBezTo>
                    <a:pt x="30" y="323"/>
                    <a:pt x="0" y="293"/>
                    <a:pt x="0" y="256"/>
                  </a:cubicBezTo>
                  <a:cubicBezTo>
                    <a:pt x="0" y="67"/>
                    <a:pt x="0" y="67"/>
                    <a:pt x="0" y="67"/>
                  </a:cubicBezTo>
                  <a:cubicBezTo>
                    <a:pt x="0" y="30"/>
                    <a:pt x="30" y="0"/>
                    <a:pt x="68" y="0"/>
                  </a:cubicBezTo>
                  <a:cubicBezTo>
                    <a:pt x="1019" y="0"/>
                    <a:pt x="1019" y="0"/>
                    <a:pt x="1019" y="0"/>
                  </a:cubicBezTo>
                  <a:cubicBezTo>
                    <a:pt x="1056" y="0"/>
                    <a:pt x="1086" y="30"/>
                    <a:pt x="1086" y="67"/>
                  </a:cubicBezTo>
                  <a:lnTo>
                    <a:pt x="1086" y="256"/>
                  </a:lnTo>
                  <a:close/>
                </a:path>
              </a:pathLst>
            </a:custGeom>
            <a:solidFill>
              <a:srgbClr val="BB2326"/>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42" name="TextBox 33">
              <a:extLst>
                <a:ext uri="{FF2B5EF4-FFF2-40B4-BE49-F238E27FC236}">
                  <a16:creationId xmlns:a16="http://schemas.microsoft.com/office/drawing/2014/main" id="{D24D167D-BC3E-4825-B5FF-73FA3D8965F5}"/>
                </a:ext>
              </a:extLst>
            </p:cNvPr>
            <p:cNvSpPr txBox="1"/>
            <p:nvPr/>
          </p:nvSpPr>
          <p:spPr>
            <a:xfrm>
              <a:off x="4842640" y="5645898"/>
              <a:ext cx="649195" cy="492443"/>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tr-TR" sz="1800" b="1" i="0" u="none" strike="noStrike" kern="0" cap="none" spc="0" normalizeH="0" baseline="0" noProof="0" dirty="0" smtClean="0">
                  <a:ln>
                    <a:noFill/>
                  </a:ln>
                  <a:solidFill>
                    <a:prstClr val="white"/>
                  </a:solidFill>
                  <a:effectLst/>
                  <a:uLnTx/>
                  <a:uFillTx/>
                  <a:latin typeface="ubuntu"/>
                </a:rPr>
                <a:t>2</a:t>
              </a:r>
              <a:endParaRPr kumimoji="0" lang="id-ID" sz="1800" b="1" i="0" u="none" strike="noStrike" kern="0" cap="none" spc="0" normalizeH="0" baseline="0" noProof="0" dirty="0">
                <a:ln>
                  <a:noFill/>
                </a:ln>
                <a:solidFill>
                  <a:prstClr val="white"/>
                </a:solidFill>
                <a:effectLst/>
                <a:uLnTx/>
                <a:uFillTx/>
                <a:latin typeface="ubuntu"/>
              </a:endParaRPr>
            </a:p>
          </p:txBody>
        </p:sp>
        <p:sp>
          <p:nvSpPr>
            <p:cNvPr id="43" name="TextBox 34">
              <a:extLst>
                <a:ext uri="{FF2B5EF4-FFF2-40B4-BE49-F238E27FC236}">
                  <a16:creationId xmlns:a16="http://schemas.microsoft.com/office/drawing/2014/main" id="{9C448426-5881-49A5-AFC9-983066E2C85F}"/>
                </a:ext>
              </a:extLst>
            </p:cNvPr>
            <p:cNvSpPr txBox="1"/>
            <p:nvPr/>
          </p:nvSpPr>
          <p:spPr>
            <a:xfrm>
              <a:off x="5369933" y="5645898"/>
              <a:ext cx="1844882" cy="492443"/>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tr-TR" sz="1800" b="1" i="0" u="none" strike="noStrike" kern="0" cap="none" spc="0" normalizeH="0" baseline="0" noProof="0" dirty="0" smtClean="0">
                  <a:ln>
                    <a:noFill/>
                  </a:ln>
                  <a:solidFill>
                    <a:prstClr val="black">
                      <a:lumMod val="95000"/>
                      <a:lumOff val="5000"/>
                    </a:prstClr>
                  </a:solidFill>
                  <a:effectLst/>
                  <a:uLnTx/>
                  <a:uFillTx/>
                  <a:latin typeface="calibri"/>
                </a:rPr>
                <a:t>PSİKOLOJİ</a:t>
              </a:r>
              <a:endParaRPr kumimoji="0" lang="en-US" sz="1800" b="1" i="0" u="none" strike="noStrike" kern="0" cap="none" spc="0" normalizeH="0" baseline="0" noProof="0" dirty="0">
                <a:ln>
                  <a:noFill/>
                </a:ln>
                <a:solidFill>
                  <a:prstClr val="black">
                    <a:lumMod val="95000"/>
                    <a:lumOff val="5000"/>
                  </a:prstClr>
                </a:solidFill>
                <a:effectLst/>
                <a:uLnTx/>
                <a:uFillTx/>
                <a:latin typeface="Signika Negative" pitchFamily="2" charset="0"/>
              </a:endParaRPr>
            </a:p>
          </p:txBody>
        </p:sp>
      </p:grpSp>
      <p:sp>
        <p:nvSpPr>
          <p:cNvPr id="44" name="Chevron 35">
            <a:extLst>
              <a:ext uri="{FF2B5EF4-FFF2-40B4-BE49-F238E27FC236}">
                <a16:creationId xmlns:a16="http://schemas.microsoft.com/office/drawing/2014/main" id="{8E1D894A-72EB-45AD-8788-66AB3B18EE0F}"/>
              </a:ext>
            </a:extLst>
          </p:cNvPr>
          <p:cNvSpPr/>
          <p:nvPr/>
        </p:nvSpPr>
        <p:spPr>
          <a:xfrm>
            <a:off x="6262982" y="1385090"/>
            <a:ext cx="271106" cy="250812"/>
          </a:xfrm>
          <a:prstGeom prst="chevron">
            <a:avLst/>
          </a:prstGeom>
          <a:solidFill>
            <a:srgbClr val="7F7F7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white"/>
              </a:solidFill>
              <a:effectLst/>
              <a:uLnTx/>
              <a:uFillTx/>
              <a:latin typeface="calibri"/>
              <a:ea typeface="+mn-ea"/>
              <a:cs typeface="+mn-cs"/>
            </a:endParaRPr>
          </a:p>
        </p:txBody>
      </p:sp>
      <p:sp>
        <p:nvSpPr>
          <p:cNvPr id="45" name="Chevron 36">
            <a:extLst>
              <a:ext uri="{FF2B5EF4-FFF2-40B4-BE49-F238E27FC236}">
                <a16:creationId xmlns:a16="http://schemas.microsoft.com/office/drawing/2014/main" id="{DA9EE836-6A58-4BE5-B34F-9BC5F3A2181D}"/>
              </a:ext>
            </a:extLst>
          </p:cNvPr>
          <p:cNvSpPr/>
          <p:nvPr/>
        </p:nvSpPr>
        <p:spPr>
          <a:xfrm rot="5400000">
            <a:off x="7489924" y="1871398"/>
            <a:ext cx="271106" cy="250812"/>
          </a:xfrm>
          <a:prstGeom prst="chevron">
            <a:avLst/>
          </a:prstGeom>
          <a:solidFill>
            <a:srgbClr val="7F7F7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white"/>
              </a:solidFill>
              <a:effectLst/>
              <a:uLnTx/>
              <a:uFillTx/>
              <a:latin typeface="calibri"/>
              <a:ea typeface="+mn-ea"/>
              <a:cs typeface="+mn-cs"/>
            </a:endParaRPr>
          </a:p>
        </p:txBody>
      </p:sp>
      <p:sp>
        <p:nvSpPr>
          <p:cNvPr id="46" name="Chevron 37">
            <a:extLst>
              <a:ext uri="{FF2B5EF4-FFF2-40B4-BE49-F238E27FC236}">
                <a16:creationId xmlns:a16="http://schemas.microsoft.com/office/drawing/2014/main" id="{9240CC6D-AB71-4990-A847-4CA6BDD11EF4}"/>
              </a:ext>
            </a:extLst>
          </p:cNvPr>
          <p:cNvSpPr/>
          <p:nvPr/>
        </p:nvSpPr>
        <p:spPr>
          <a:xfrm rot="10800000">
            <a:off x="4326255" y="2361752"/>
            <a:ext cx="271106" cy="250812"/>
          </a:xfrm>
          <a:prstGeom prst="chevron">
            <a:avLst/>
          </a:prstGeom>
          <a:solidFill>
            <a:srgbClr val="7F7F7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white"/>
              </a:solidFill>
              <a:effectLst/>
              <a:uLnTx/>
              <a:uFillTx/>
              <a:latin typeface="calibri"/>
              <a:ea typeface="+mn-ea"/>
              <a:cs typeface="+mn-cs"/>
            </a:endParaRPr>
          </a:p>
        </p:txBody>
      </p:sp>
      <p:sp>
        <p:nvSpPr>
          <p:cNvPr id="47" name="Chevron 38">
            <a:extLst>
              <a:ext uri="{FF2B5EF4-FFF2-40B4-BE49-F238E27FC236}">
                <a16:creationId xmlns:a16="http://schemas.microsoft.com/office/drawing/2014/main" id="{1164E3B1-6034-480F-8F3C-E3D547BE32F3}"/>
              </a:ext>
            </a:extLst>
          </p:cNvPr>
          <p:cNvSpPr/>
          <p:nvPr/>
        </p:nvSpPr>
        <p:spPr>
          <a:xfrm rot="5400000">
            <a:off x="1133287" y="2856886"/>
            <a:ext cx="271106" cy="250812"/>
          </a:xfrm>
          <a:prstGeom prst="chevron">
            <a:avLst/>
          </a:prstGeom>
          <a:solidFill>
            <a:srgbClr val="7F7F7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white"/>
              </a:solidFill>
              <a:effectLst/>
              <a:uLnTx/>
              <a:uFillTx/>
              <a:latin typeface="calibri"/>
              <a:ea typeface="+mn-ea"/>
              <a:cs typeface="+mn-cs"/>
            </a:endParaRPr>
          </a:p>
        </p:txBody>
      </p:sp>
      <p:sp>
        <p:nvSpPr>
          <p:cNvPr id="48" name="Chevron 39">
            <a:extLst>
              <a:ext uri="{FF2B5EF4-FFF2-40B4-BE49-F238E27FC236}">
                <a16:creationId xmlns:a16="http://schemas.microsoft.com/office/drawing/2014/main" id="{AA07C86A-E7BC-4333-89D7-E5BB07BDBDB2}"/>
              </a:ext>
            </a:extLst>
          </p:cNvPr>
          <p:cNvSpPr/>
          <p:nvPr/>
        </p:nvSpPr>
        <p:spPr>
          <a:xfrm rot="5400000">
            <a:off x="7489924" y="3826993"/>
            <a:ext cx="271106" cy="250812"/>
          </a:xfrm>
          <a:prstGeom prst="chevron">
            <a:avLst/>
          </a:prstGeom>
          <a:solidFill>
            <a:srgbClr val="7F7F7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white"/>
              </a:solidFill>
              <a:effectLst/>
              <a:uLnTx/>
              <a:uFillTx/>
              <a:latin typeface="calibri"/>
              <a:ea typeface="+mn-ea"/>
              <a:cs typeface="+mn-cs"/>
            </a:endParaRPr>
          </a:p>
        </p:txBody>
      </p:sp>
      <p:sp>
        <p:nvSpPr>
          <p:cNvPr id="49" name="Chevron 40">
            <a:extLst>
              <a:ext uri="{FF2B5EF4-FFF2-40B4-BE49-F238E27FC236}">
                <a16:creationId xmlns:a16="http://schemas.microsoft.com/office/drawing/2014/main" id="{0978F937-F8D8-44FA-AFC0-F5137F345CC0}"/>
              </a:ext>
            </a:extLst>
          </p:cNvPr>
          <p:cNvSpPr/>
          <p:nvPr/>
        </p:nvSpPr>
        <p:spPr>
          <a:xfrm rot="10800000" flipH="1">
            <a:off x="4326255" y="3332138"/>
            <a:ext cx="271106" cy="250812"/>
          </a:xfrm>
          <a:prstGeom prst="chevron">
            <a:avLst/>
          </a:prstGeom>
          <a:solidFill>
            <a:srgbClr val="7F7F7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white"/>
              </a:solidFill>
              <a:effectLst/>
              <a:uLnTx/>
              <a:uFillTx/>
              <a:latin typeface="calibri"/>
              <a:ea typeface="+mn-ea"/>
              <a:cs typeface="+mn-cs"/>
            </a:endParaRPr>
          </a:p>
        </p:txBody>
      </p:sp>
      <p:sp>
        <p:nvSpPr>
          <p:cNvPr id="50" name="Chevron 41">
            <a:extLst>
              <a:ext uri="{FF2B5EF4-FFF2-40B4-BE49-F238E27FC236}">
                <a16:creationId xmlns:a16="http://schemas.microsoft.com/office/drawing/2014/main" id="{3A352132-2674-4389-A474-4CD4E4F87741}"/>
              </a:ext>
            </a:extLst>
          </p:cNvPr>
          <p:cNvSpPr/>
          <p:nvPr/>
        </p:nvSpPr>
        <p:spPr>
          <a:xfrm rot="10800000">
            <a:off x="6262982" y="4305234"/>
            <a:ext cx="271106" cy="250812"/>
          </a:xfrm>
          <a:prstGeom prst="chevron">
            <a:avLst/>
          </a:prstGeom>
          <a:solidFill>
            <a:srgbClr val="7F7F7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white"/>
              </a:solidFill>
              <a:effectLst/>
              <a:uLnTx/>
              <a:uFillTx/>
              <a:latin typeface="calibri"/>
              <a:ea typeface="+mn-ea"/>
              <a:cs typeface="+mn-cs"/>
            </a:endParaRPr>
          </a:p>
        </p:txBody>
      </p:sp>
      <p:sp>
        <p:nvSpPr>
          <p:cNvPr id="51" name="TextBox 21">
            <a:extLst>
              <a:ext uri="{FF2B5EF4-FFF2-40B4-BE49-F238E27FC236}">
                <a16:creationId xmlns:a16="http://schemas.microsoft.com/office/drawing/2014/main" id="{64ED0FF1-1BDF-4579-8C63-CBD12CBC4BBA}"/>
              </a:ext>
            </a:extLst>
          </p:cNvPr>
          <p:cNvSpPr txBox="1"/>
          <p:nvPr/>
        </p:nvSpPr>
        <p:spPr>
          <a:xfrm>
            <a:off x="3590318" y="1269501"/>
            <a:ext cx="486896" cy="52322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tr-TR" sz="2800" b="1" i="0" u="none" strike="noStrike" kern="0" cap="none" spc="0" normalizeH="0" baseline="0" noProof="0" dirty="0" smtClean="0">
                <a:ln>
                  <a:noFill/>
                </a:ln>
                <a:solidFill>
                  <a:prstClr val="white"/>
                </a:solidFill>
                <a:effectLst/>
                <a:uLnTx/>
                <a:uFillTx/>
                <a:latin typeface="ubuntu"/>
              </a:rPr>
              <a:t>1</a:t>
            </a:r>
            <a:endParaRPr kumimoji="0" lang="id-ID" sz="2800" b="1" i="0" u="none" strike="noStrike" kern="0" cap="none" spc="0" normalizeH="0" baseline="0" noProof="0" dirty="0">
              <a:ln>
                <a:noFill/>
              </a:ln>
              <a:solidFill>
                <a:prstClr val="white"/>
              </a:solidFill>
              <a:effectLst/>
              <a:uLnTx/>
              <a:uFillTx/>
              <a:latin typeface="ubuntu"/>
            </a:endParaRPr>
          </a:p>
        </p:txBody>
      </p:sp>
    </p:spTree>
    <p:custDataLst>
      <p:tags r:id="rId1"/>
    </p:custDataLst>
    <p:extLst>
      <p:ext uri="{BB962C8B-B14F-4D97-AF65-F5344CB8AC3E}">
        <p14:creationId xmlns:p14="http://schemas.microsoft.com/office/powerpoint/2010/main" val="2118124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750"/>
                                        <p:tgtEl>
                                          <p:spTgt spid="13"/>
                                        </p:tgtEl>
                                      </p:cBhvr>
                                    </p:animEffect>
                                    <p:anim calcmode="lin" valueType="num">
                                      <p:cBhvr>
                                        <p:cTn id="8" dur="750" fill="hold"/>
                                        <p:tgtEl>
                                          <p:spTgt spid="13"/>
                                        </p:tgtEl>
                                        <p:attrNameLst>
                                          <p:attrName>ppt_x</p:attrName>
                                        </p:attrNameLst>
                                      </p:cBhvr>
                                      <p:tavLst>
                                        <p:tav tm="0">
                                          <p:val>
                                            <p:strVal val="#ppt_x"/>
                                          </p:val>
                                        </p:tav>
                                        <p:tav tm="100000">
                                          <p:val>
                                            <p:strVal val="#ppt_x"/>
                                          </p:val>
                                        </p:tav>
                                      </p:tavLst>
                                    </p:anim>
                                    <p:anim calcmode="lin" valueType="num">
                                      <p:cBhvr>
                                        <p:cTn id="9" dur="750" fill="hold"/>
                                        <p:tgtEl>
                                          <p:spTgt spid="13"/>
                                        </p:tgtEl>
                                        <p:attrNameLst>
                                          <p:attrName>ppt_y</p:attrName>
                                        </p:attrNameLst>
                                      </p:cBhvr>
                                      <p:tavLst>
                                        <p:tav tm="0">
                                          <p:val>
                                            <p:strVal val="#ppt_y-.1"/>
                                          </p:val>
                                        </p:tav>
                                        <p:tav tm="100000">
                                          <p:val>
                                            <p:strVal val="#ppt_y"/>
                                          </p:val>
                                        </p:tav>
                                      </p:tavLst>
                                    </p:anim>
                                  </p:childTnLst>
                                </p:cTn>
                              </p:par>
                            </p:childTnLst>
                          </p:cTn>
                        </p:par>
                        <p:par>
                          <p:cTn id="10" fill="hold">
                            <p:stCondLst>
                              <p:cond delay="750"/>
                            </p:stCondLst>
                            <p:childTnLst>
                              <p:par>
                                <p:cTn id="11" presetID="22" presetClass="entr" presetSubtype="8"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left)">
                                      <p:cBhvr>
                                        <p:cTn id="13" dur="500"/>
                                        <p:tgtEl>
                                          <p:spTgt spid="7"/>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up)">
                                      <p:cBhvr>
                                        <p:cTn id="17" dur="500"/>
                                        <p:tgtEl>
                                          <p:spTgt spid="10"/>
                                        </p:tgtEl>
                                      </p:cBhvr>
                                    </p:animEffect>
                                  </p:childTnLst>
                                </p:cTn>
                              </p:par>
                            </p:childTnLst>
                          </p:cTn>
                        </p:par>
                        <p:par>
                          <p:cTn id="18" fill="hold">
                            <p:stCondLst>
                              <p:cond delay="1750"/>
                            </p:stCondLst>
                            <p:childTnLst>
                              <p:par>
                                <p:cTn id="19" presetID="22" presetClass="entr" presetSubtype="2"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right)">
                                      <p:cBhvr>
                                        <p:cTn id="21" dur="500"/>
                                        <p:tgtEl>
                                          <p:spTgt spid="6"/>
                                        </p:tgtEl>
                                      </p:cBhvr>
                                    </p:animEffect>
                                  </p:childTnLst>
                                </p:cTn>
                              </p:par>
                              <p:par>
                                <p:cTn id="22" presetID="47" presetClass="entr" presetSubtype="0" fill="hold"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750"/>
                                        <p:tgtEl>
                                          <p:spTgt spid="19"/>
                                        </p:tgtEl>
                                      </p:cBhvr>
                                    </p:animEffect>
                                    <p:anim calcmode="lin" valueType="num">
                                      <p:cBhvr>
                                        <p:cTn id="25" dur="750" fill="hold"/>
                                        <p:tgtEl>
                                          <p:spTgt spid="19"/>
                                        </p:tgtEl>
                                        <p:attrNameLst>
                                          <p:attrName>ppt_x</p:attrName>
                                        </p:attrNameLst>
                                      </p:cBhvr>
                                      <p:tavLst>
                                        <p:tav tm="0">
                                          <p:val>
                                            <p:strVal val="#ppt_x"/>
                                          </p:val>
                                        </p:tav>
                                        <p:tav tm="100000">
                                          <p:val>
                                            <p:strVal val="#ppt_x"/>
                                          </p:val>
                                        </p:tav>
                                      </p:tavLst>
                                    </p:anim>
                                    <p:anim calcmode="lin" valueType="num">
                                      <p:cBhvr>
                                        <p:cTn id="26" dur="75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2" presetClass="entr" presetSubtype="2" fill="hold" grpId="0" nodeType="after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right)">
                                      <p:cBhvr>
                                        <p:cTn id="30" dur="500"/>
                                        <p:tgtEl>
                                          <p:spTgt spid="9"/>
                                        </p:tgtEl>
                                      </p:cBhvr>
                                    </p:animEffect>
                                  </p:childTnLst>
                                </p:cTn>
                              </p:par>
                              <p:par>
                                <p:cTn id="31" presetID="47" presetClass="entr" presetSubtype="0" fill="hold" nodeType="with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fade">
                                      <p:cBhvr>
                                        <p:cTn id="33" dur="750"/>
                                        <p:tgtEl>
                                          <p:spTgt spid="24"/>
                                        </p:tgtEl>
                                      </p:cBhvr>
                                    </p:animEffect>
                                    <p:anim calcmode="lin" valueType="num">
                                      <p:cBhvr>
                                        <p:cTn id="34" dur="750" fill="hold"/>
                                        <p:tgtEl>
                                          <p:spTgt spid="24"/>
                                        </p:tgtEl>
                                        <p:attrNameLst>
                                          <p:attrName>ppt_x</p:attrName>
                                        </p:attrNameLst>
                                      </p:cBhvr>
                                      <p:tavLst>
                                        <p:tav tm="0">
                                          <p:val>
                                            <p:strVal val="#ppt_x"/>
                                          </p:val>
                                        </p:tav>
                                        <p:tav tm="100000">
                                          <p:val>
                                            <p:strVal val="#ppt_x"/>
                                          </p:val>
                                        </p:tav>
                                      </p:tavLst>
                                    </p:anim>
                                    <p:anim calcmode="lin" valueType="num">
                                      <p:cBhvr>
                                        <p:cTn id="35" dur="750" fill="hold"/>
                                        <p:tgtEl>
                                          <p:spTgt spid="24"/>
                                        </p:tgtEl>
                                        <p:attrNameLst>
                                          <p:attrName>ppt_y</p:attrName>
                                        </p:attrNameLst>
                                      </p:cBhvr>
                                      <p:tavLst>
                                        <p:tav tm="0">
                                          <p:val>
                                            <p:strVal val="#ppt_y-.1"/>
                                          </p:val>
                                        </p:tav>
                                        <p:tav tm="100000">
                                          <p:val>
                                            <p:strVal val="#ppt_y"/>
                                          </p:val>
                                        </p:tav>
                                      </p:tavLst>
                                    </p:anim>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wipe(up)">
                                      <p:cBhvr>
                                        <p:cTn id="39" dur="500"/>
                                        <p:tgtEl>
                                          <p:spTgt spid="11"/>
                                        </p:tgtEl>
                                      </p:cBhvr>
                                    </p:animEffect>
                                  </p:childTnLst>
                                </p:cTn>
                              </p:par>
                            </p:childTnLst>
                          </p:cTn>
                        </p:par>
                        <p:par>
                          <p:cTn id="40" fill="hold">
                            <p:stCondLst>
                              <p:cond delay="3750"/>
                            </p:stCondLst>
                            <p:childTnLst>
                              <p:par>
                                <p:cTn id="41" presetID="22" presetClass="entr" presetSubtype="8" fill="hold" grpId="0"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wipe(left)">
                                      <p:cBhvr>
                                        <p:cTn id="43" dur="500"/>
                                        <p:tgtEl>
                                          <p:spTgt spid="8"/>
                                        </p:tgtEl>
                                      </p:cBhvr>
                                    </p:animEffect>
                                  </p:childTnLst>
                                </p:cTn>
                              </p:par>
                              <p:par>
                                <p:cTn id="44" presetID="47" presetClass="entr" presetSubtype="0" fill="hold" nodeType="withEffect">
                                  <p:stCondLst>
                                    <p:cond delay="0"/>
                                  </p:stCondLst>
                                  <p:childTnLst>
                                    <p:set>
                                      <p:cBhvr>
                                        <p:cTn id="45" dur="1" fill="hold">
                                          <p:stCondLst>
                                            <p:cond delay="0"/>
                                          </p:stCondLst>
                                        </p:cTn>
                                        <p:tgtEl>
                                          <p:spTgt spid="34"/>
                                        </p:tgtEl>
                                        <p:attrNameLst>
                                          <p:attrName>style.visibility</p:attrName>
                                        </p:attrNameLst>
                                      </p:cBhvr>
                                      <p:to>
                                        <p:strVal val="visible"/>
                                      </p:to>
                                    </p:set>
                                    <p:animEffect transition="in" filter="fade">
                                      <p:cBhvr>
                                        <p:cTn id="46" dur="750"/>
                                        <p:tgtEl>
                                          <p:spTgt spid="34"/>
                                        </p:tgtEl>
                                      </p:cBhvr>
                                    </p:animEffect>
                                    <p:anim calcmode="lin" valueType="num">
                                      <p:cBhvr>
                                        <p:cTn id="47" dur="750" fill="hold"/>
                                        <p:tgtEl>
                                          <p:spTgt spid="34"/>
                                        </p:tgtEl>
                                        <p:attrNameLst>
                                          <p:attrName>ppt_x</p:attrName>
                                        </p:attrNameLst>
                                      </p:cBhvr>
                                      <p:tavLst>
                                        <p:tav tm="0">
                                          <p:val>
                                            <p:strVal val="#ppt_x"/>
                                          </p:val>
                                        </p:tav>
                                        <p:tav tm="100000">
                                          <p:val>
                                            <p:strVal val="#ppt_x"/>
                                          </p:val>
                                        </p:tav>
                                      </p:tavLst>
                                    </p:anim>
                                    <p:anim calcmode="lin" valueType="num">
                                      <p:cBhvr>
                                        <p:cTn id="48" dur="750" fill="hold"/>
                                        <p:tgtEl>
                                          <p:spTgt spid="34"/>
                                        </p:tgtEl>
                                        <p:attrNameLst>
                                          <p:attrName>ppt_y</p:attrName>
                                        </p:attrNameLst>
                                      </p:cBhvr>
                                      <p:tavLst>
                                        <p:tav tm="0">
                                          <p:val>
                                            <p:strVal val="#ppt_y-.1"/>
                                          </p:val>
                                        </p:tav>
                                        <p:tav tm="100000">
                                          <p:val>
                                            <p:strVal val="#ppt_y"/>
                                          </p:val>
                                        </p:tav>
                                      </p:tavLst>
                                    </p:anim>
                                  </p:childTnLst>
                                </p:cTn>
                              </p:par>
                              <p:par>
                                <p:cTn id="49" presetID="47" presetClass="entr" presetSubtype="0" fill="hold" nodeType="withEffect">
                                  <p:stCondLst>
                                    <p:cond delay="250"/>
                                  </p:stCondLst>
                                  <p:childTnLst>
                                    <p:set>
                                      <p:cBhvr>
                                        <p:cTn id="50" dur="1" fill="hold">
                                          <p:stCondLst>
                                            <p:cond delay="0"/>
                                          </p:stCondLst>
                                        </p:cTn>
                                        <p:tgtEl>
                                          <p:spTgt spid="29"/>
                                        </p:tgtEl>
                                        <p:attrNameLst>
                                          <p:attrName>style.visibility</p:attrName>
                                        </p:attrNameLst>
                                      </p:cBhvr>
                                      <p:to>
                                        <p:strVal val="visible"/>
                                      </p:to>
                                    </p:set>
                                    <p:animEffect transition="in" filter="fade">
                                      <p:cBhvr>
                                        <p:cTn id="51" dur="750"/>
                                        <p:tgtEl>
                                          <p:spTgt spid="29"/>
                                        </p:tgtEl>
                                      </p:cBhvr>
                                    </p:animEffect>
                                    <p:anim calcmode="lin" valueType="num">
                                      <p:cBhvr>
                                        <p:cTn id="52" dur="750" fill="hold"/>
                                        <p:tgtEl>
                                          <p:spTgt spid="29"/>
                                        </p:tgtEl>
                                        <p:attrNameLst>
                                          <p:attrName>ppt_x</p:attrName>
                                        </p:attrNameLst>
                                      </p:cBhvr>
                                      <p:tavLst>
                                        <p:tav tm="0">
                                          <p:val>
                                            <p:strVal val="#ppt_x"/>
                                          </p:val>
                                        </p:tav>
                                        <p:tav tm="100000">
                                          <p:val>
                                            <p:strVal val="#ppt_x"/>
                                          </p:val>
                                        </p:tav>
                                      </p:tavLst>
                                    </p:anim>
                                    <p:anim calcmode="lin" valueType="num">
                                      <p:cBhvr>
                                        <p:cTn id="53" dur="750" fill="hold"/>
                                        <p:tgtEl>
                                          <p:spTgt spid="29"/>
                                        </p:tgtEl>
                                        <p:attrNameLst>
                                          <p:attrName>ppt_y</p:attrName>
                                        </p:attrNameLst>
                                      </p:cBhvr>
                                      <p:tavLst>
                                        <p:tav tm="0">
                                          <p:val>
                                            <p:strVal val="#ppt_y-.1"/>
                                          </p:val>
                                        </p:tav>
                                        <p:tav tm="100000">
                                          <p:val>
                                            <p:strVal val="#ppt_y"/>
                                          </p:val>
                                        </p:tav>
                                      </p:tavLst>
                                    </p:anim>
                                  </p:childTnLst>
                                </p:cTn>
                              </p:par>
                              <p:par>
                                <p:cTn id="54" presetID="22" presetClass="entr" presetSubtype="8" fill="hold" grpId="0" nodeType="withEffect">
                                  <p:stCondLst>
                                    <p:cond delay="250"/>
                                  </p:stCondLst>
                                  <p:childTnLst>
                                    <p:set>
                                      <p:cBhvr>
                                        <p:cTn id="55" dur="1" fill="hold">
                                          <p:stCondLst>
                                            <p:cond delay="0"/>
                                          </p:stCondLst>
                                        </p:cTn>
                                        <p:tgtEl>
                                          <p:spTgt spid="5"/>
                                        </p:tgtEl>
                                        <p:attrNameLst>
                                          <p:attrName>style.visibility</p:attrName>
                                        </p:attrNameLst>
                                      </p:cBhvr>
                                      <p:to>
                                        <p:strVal val="visible"/>
                                      </p:to>
                                    </p:set>
                                    <p:animEffect transition="in" filter="wipe(left)">
                                      <p:cBhvr>
                                        <p:cTn id="56" dur="500"/>
                                        <p:tgtEl>
                                          <p:spTgt spid="5"/>
                                        </p:tgtEl>
                                      </p:cBhvr>
                                    </p:animEffect>
                                  </p:childTnLst>
                                </p:cTn>
                              </p:par>
                            </p:childTnLst>
                          </p:cTn>
                        </p:par>
                        <p:par>
                          <p:cTn id="57" fill="hold">
                            <p:stCondLst>
                              <p:cond delay="4750"/>
                            </p:stCondLst>
                            <p:childTnLst>
                              <p:par>
                                <p:cTn id="58" presetID="22" presetClass="entr" presetSubtype="1"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Effect transition="in" filter="wipe(up)">
                                      <p:cBhvr>
                                        <p:cTn id="60" dur="500"/>
                                        <p:tgtEl>
                                          <p:spTgt spid="12"/>
                                        </p:tgtEl>
                                      </p:cBhvr>
                                    </p:animEffect>
                                  </p:childTnLst>
                                </p:cTn>
                              </p:par>
                            </p:childTnLst>
                          </p:cTn>
                        </p:par>
                        <p:par>
                          <p:cTn id="61" fill="hold">
                            <p:stCondLst>
                              <p:cond delay="5250"/>
                            </p:stCondLst>
                            <p:childTnLst>
                              <p:par>
                                <p:cTn id="62" presetID="22" presetClass="entr" presetSubtype="2" fill="hold" grpId="0" nodeType="afterEffect">
                                  <p:stCondLst>
                                    <p:cond delay="0"/>
                                  </p:stCondLst>
                                  <p:childTnLst>
                                    <p:set>
                                      <p:cBhvr>
                                        <p:cTn id="63" dur="1" fill="hold">
                                          <p:stCondLst>
                                            <p:cond delay="0"/>
                                          </p:stCondLst>
                                        </p:cTn>
                                        <p:tgtEl>
                                          <p:spTgt spid="4"/>
                                        </p:tgtEl>
                                        <p:attrNameLst>
                                          <p:attrName>style.visibility</p:attrName>
                                        </p:attrNameLst>
                                      </p:cBhvr>
                                      <p:to>
                                        <p:strVal val="visible"/>
                                      </p:to>
                                    </p:set>
                                    <p:animEffect transition="in" filter="wipe(right)">
                                      <p:cBhvr>
                                        <p:cTn id="64" dur="500"/>
                                        <p:tgtEl>
                                          <p:spTgt spid="4"/>
                                        </p:tgtEl>
                                      </p:cBhvr>
                                    </p:animEffect>
                                  </p:childTnLst>
                                </p:cTn>
                              </p:par>
                            </p:childTnLst>
                          </p:cTn>
                        </p:par>
                        <p:par>
                          <p:cTn id="65" fill="hold">
                            <p:stCondLst>
                              <p:cond delay="5750"/>
                            </p:stCondLst>
                            <p:childTnLst>
                              <p:par>
                                <p:cTn id="66" presetID="47" presetClass="entr" presetSubtype="0" fill="hold"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750"/>
                                        <p:tgtEl>
                                          <p:spTgt spid="39"/>
                                        </p:tgtEl>
                                      </p:cBhvr>
                                    </p:animEffect>
                                    <p:anim calcmode="lin" valueType="num">
                                      <p:cBhvr>
                                        <p:cTn id="69" dur="750" fill="hold"/>
                                        <p:tgtEl>
                                          <p:spTgt spid="39"/>
                                        </p:tgtEl>
                                        <p:attrNameLst>
                                          <p:attrName>ppt_x</p:attrName>
                                        </p:attrNameLst>
                                      </p:cBhvr>
                                      <p:tavLst>
                                        <p:tav tm="0">
                                          <p:val>
                                            <p:strVal val="#ppt_x"/>
                                          </p:val>
                                        </p:tav>
                                        <p:tav tm="100000">
                                          <p:val>
                                            <p:strVal val="#ppt_x"/>
                                          </p:val>
                                        </p:tav>
                                      </p:tavLst>
                                    </p:anim>
                                    <p:anim calcmode="lin" valueType="num">
                                      <p:cBhvr>
                                        <p:cTn id="70" dur="75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12" presetClass="entr" presetSubtype="8" fill="hold" grpId="0" nodeType="afterEffect">
                                  <p:stCondLst>
                                    <p:cond delay="0"/>
                                  </p:stCondLst>
                                  <p:childTnLst>
                                    <p:set>
                                      <p:cBhvr>
                                        <p:cTn id="73" dur="1" fill="hold">
                                          <p:stCondLst>
                                            <p:cond delay="0"/>
                                          </p:stCondLst>
                                        </p:cTn>
                                        <p:tgtEl>
                                          <p:spTgt spid="44"/>
                                        </p:tgtEl>
                                        <p:attrNameLst>
                                          <p:attrName>style.visibility</p:attrName>
                                        </p:attrNameLst>
                                      </p:cBhvr>
                                      <p:to>
                                        <p:strVal val="visible"/>
                                      </p:to>
                                    </p:set>
                                    <p:anim calcmode="lin" valueType="num">
                                      <p:cBhvr additive="base">
                                        <p:cTn id="74" dur="500"/>
                                        <p:tgtEl>
                                          <p:spTgt spid="44"/>
                                        </p:tgtEl>
                                        <p:attrNameLst>
                                          <p:attrName>ppt_x</p:attrName>
                                        </p:attrNameLst>
                                      </p:cBhvr>
                                      <p:tavLst>
                                        <p:tav tm="0">
                                          <p:val>
                                            <p:strVal val="#ppt_x-#ppt_w*1.125000"/>
                                          </p:val>
                                        </p:tav>
                                        <p:tav tm="100000">
                                          <p:val>
                                            <p:strVal val="#ppt_x"/>
                                          </p:val>
                                        </p:tav>
                                      </p:tavLst>
                                    </p:anim>
                                    <p:animEffect transition="in" filter="wipe(right)">
                                      <p:cBhvr>
                                        <p:cTn id="75" dur="500"/>
                                        <p:tgtEl>
                                          <p:spTgt spid="44"/>
                                        </p:tgtEl>
                                      </p:cBhvr>
                                    </p:animEffect>
                                  </p:childTnLst>
                                </p:cTn>
                              </p:par>
                              <p:par>
                                <p:cTn id="76" presetID="12" presetClass="entr" presetSubtype="1" fill="hold" grpId="0" nodeType="withEffect">
                                  <p:stCondLst>
                                    <p:cond delay="0"/>
                                  </p:stCondLst>
                                  <p:childTnLst>
                                    <p:set>
                                      <p:cBhvr>
                                        <p:cTn id="77" dur="1" fill="hold">
                                          <p:stCondLst>
                                            <p:cond delay="0"/>
                                          </p:stCondLst>
                                        </p:cTn>
                                        <p:tgtEl>
                                          <p:spTgt spid="45"/>
                                        </p:tgtEl>
                                        <p:attrNameLst>
                                          <p:attrName>style.visibility</p:attrName>
                                        </p:attrNameLst>
                                      </p:cBhvr>
                                      <p:to>
                                        <p:strVal val="visible"/>
                                      </p:to>
                                    </p:set>
                                    <p:anim calcmode="lin" valueType="num">
                                      <p:cBhvr additive="base">
                                        <p:cTn id="78" dur="500"/>
                                        <p:tgtEl>
                                          <p:spTgt spid="45"/>
                                        </p:tgtEl>
                                        <p:attrNameLst>
                                          <p:attrName>ppt_y</p:attrName>
                                        </p:attrNameLst>
                                      </p:cBhvr>
                                      <p:tavLst>
                                        <p:tav tm="0">
                                          <p:val>
                                            <p:strVal val="#ppt_y-#ppt_h*1.125000"/>
                                          </p:val>
                                        </p:tav>
                                        <p:tav tm="100000">
                                          <p:val>
                                            <p:strVal val="#ppt_y"/>
                                          </p:val>
                                        </p:tav>
                                      </p:tavLst>
                                    </p:anim>
                                    <p:animEffect transition="in" filter="wipe(down)">
                                      <p:cBhvr>
                                        <p:cTn id="79" dur="500"/>
                                        <p:tgtEl>
                                          <p:spTgt spid="45"/>
                                        </p:tgtEl>
                                      </p:cBhvr>
                                    </p:animEffect>
                                  </p:childTnLst>
                                </p:cTn>
                              </p:par>
                              <p:par>
                                <p:cTn id="80" presetID="12" presetClass="entr" presetSubtype="2" fill="hold" grpId="0" nodeType="with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additive="base">
                                        <p:cTn id="82" dur="500"/>
                                        <p:tgtEl>
                                          <p:spTgt spid="46"/>
                                        </p:tgtEl>
                                        <p:attrNameLst>
                                          <p:attrName>ppt_x</p:attrName>
                                        </p:attrNameLst>
                                      </p:cBhvr>
                                      <p:tavLst>
                                        <p:tav tm="0">
                                          <p:val>
                                            <p:strVal val="#ppt_x+#ppt_w*1.125000"/>
                                          </p:val>
                                        </p:tav>
                                        <p:tav tm="100000">
                                          <p:val>
                                            <p:strVal val="#ppt_x"/>
                                          </p:val>
                                        </p:tav>
                                      </p:tavLst>
                                    </p:anim>
                                    <p:animEffect transition="in" filter="wipe(left)">
                                      <p:cBhvr>
                                        <p:cTn id="83" dur="500"/>
                                        <p:tgtEl>
                                          <p:spTgt spid="46"/>
                                        </p:tgtEl>
                                      </p:cBhvr>
                                    </p:animEffect>
                                  </p:childTnLst>
                                </p:cTn>
                              </p:par>
                              <p:par>
                                <p:cTn id="84" presetID="12" presetClass="entr" presetSubtype="1" fill="hold" grpId="0" nodeType="withEffect">
                                  <p:stCondLst>
                                    <p:cond delay="0"/>
                                  </p:stCondLst>
                                  <p:childTnLst>
                                    <p:set>
                                      <p:cBhvr>
                                        <p:cTn id="85" dur="1" fill="hold">
                                          <p:stCondLst>
                                            <p:cond delay="0"/>
                                          </p:stCondLst>
                                        </p:cTn>
                                        <p:tgtEl>
                                          <p:spTgt spid="47"/>
                                        </p:tgtEl>
                                        <p:attrNameLst>
                                          <p:attrName>style.visibility</p:attrName>
                                        </p:attrNameLst>
                                      </p:cBhvr>
                                      <p:to>
                                        <p:strVal val="visible"/>
                                      </p:to>
                                    </p:set>
                                    <p:anim calcmode="lin" valueType="num">
                                      <p:cBhvr additive="base">
                                        <p:cTn id="86" dur="500"/>
                                        <p:tgtEl>
                                          <p:spTgt spid="47"/>
                                        </p:tgtEl>
                                        <p:attrNameLst>
                                          <p:attrName>ppt_y</p:attrName>
                                        </p:attrNameLst>
                                      </p:cBhvr>
                                      <p:tavLst>
                                        <p:tav tm="0">
                                          <p:val>
                                            <p:strVal val="#ppt_y-#ppt_h*1.125000"/>
                                          </p:val>
                                        </p:tav>
                                        <p:tav tm="100000">
                                          <p:val>
                                            <p:strVal val="#ppt_y"/>
                                          </p:val>
                                        </p:tav>
                                      </p:tavLst>
                                    </p:anim>
                                    <p:animEffect transition="in" filter="wipe(down)">
                                      <p:cBhvr>
                                        <p:cTn id="87" dur="500"/>
                                        <p:tgtEl>
                                          <p:spTgt spid="47"/>
                                        </p:tgtEl>
                                      </p:cBhvr>
                                    </p:animEffect>
                                  </p:childTnLst>
                                </p:cTn>
                              </p:par>
                              <p:par>
                                <p:cTn id="88" presetID="12" presetClass="entr" presetSubtype="8" fill="hold" grpId="0" nodeType="withEffect">
                                  <p:stCondLst>
                                    <p:cond delay="0"/>
                                  </p:stCondLst>
                                  <p:childTnLst>
                                    <p:set>
                                      <p:cBhvr>
                                        <p:cTn id="89" dur="1" fill="hold">
                                          <p:stCondLst>
                                            <p:cond delay="0"/>
                                          </p:stCondLst>
                                        </p:cTn>
                                        <p:tgtEl>
                                          <p:spTgt spid="49"/>
                                        </p:tgtEl>
                                        <p:attrNameLst>
                                          <p:attrName>style.visibility</p:attrName>
                                        </p:attrNameLst>
                                      </p:cBhvr>
                                      <p:to>
                                        <p:strVal val="visible"/>
                                      </p:to>
                                    </p:set>
                                    <p:anim calcmode="lin" valueType="num">
                                      <p:cBhvr additive="base">
                                        <p:cTn id="90" dur="500"/>
                                        <p:tgtEl>
                                          <p:spTgt spid="49"/>
                                        </p:tgtEl>
                                        <p:attrNameLst>
                                          <p:attrName>ppt_x</p:attrName>
                                        </p:attrNameLst>
                                      </p:cBhvr>
                                      <p:tavLst>
                                        <p:tav tm="0">
                                          <p:val>
                                            <p:strVal val="#ppt_x-#ppt_w*1.125000"/>
                                          </p:val>
                                        </p:tav>
                                        <p:tav tm="100000">
                                          <p:val>
                                            <p:strVal val="#ppt_x"/>
                                          </p:val>
                                        </p:tav>
                                      </p:tavLst>
                                    </p:anim>
                                    <p:animEffect transition="in" filter="wipe(right)">
                                      <p:cBhvr>
                                        <p:cTn id="91" dur="500"/>
                                        <p:tgtEl>
                                          <p:spTgt spid="49"/>
                                        </p:tgtEl>
                                      </p:cBhvr>
                                    </p:animEffect>
                                  </p:childTnLst>
                                </p:cTn>
                              </p:par>
                              <p:par>
                                <p:cTn id="92" presetID="12" presetClass="entr" presetSubtype="1" fill="hold" grpId="0" nodeType="withEffect">
                                  <p:stCondLst>
                                    <p:cond delay="0"/>
                                  </p:stCondLst>
                                  <p:childTnLst>
                                    <p:set>
                                      <p:cBhvr>
                                        <p:cTn id="93" dur="1" fill="hold">
                                          <p:stCondLst>
                                            <p:cond delay="0"/>
                                          </p:stCondLst>
                                        </p:cTn>
                                        <p:tgtEl>
                                          <p:spTgt spid="48"/>
                                        </p:tgtEl>
                                        <p:attrNameLst>
                                          <p:attrName>style.visibility</p:attrName>
                                        </p:attrNameLst>
                                      </p:cBhvr>
                                      <p:to>
                                        <p:strVal val="visible"/>
                                      </p:to>
                                    </p:set>
                                    <p:anim calcmode="lin" valueType="num">
                                      <p:cBhvr additive="base">
                                        <p:cTn id="94" dur="500"/>
                                        <p:tgtEl>
                                          <p:spTgt spid="48"/>
                                        </p:tgtEl>
                                        <p:attrNameLst>
                                          <p:attrName>ppt_y</p:attrName>
                                        </p:attrNameLst>
                                      </p:cBhvr>
                                      <p:tavLst>
                                        <p:tav tm="0">
                                          <p:val>
                                            <p:strVal val="#ppt_y-#ppt_h*1.125000"/>
                                          </p:val>
                                        </p:tav>
                                        <p:tav tm="100000">
                                          <p:val>
                                            <p:strVal val="#ppt_y"/>
                                          </p:val>
                                        </p:tav>
                                      </p:tavLst>
                                    </p:anim>
                                    <p:animEffect transition="in" filter="wipe(down)">
                                      <p:cBhvr>
                                        <p:cTn id="95" dur="500"/>
                                        <p:tgtEl>
                                          <p:spTgt spid="48"/>
                                        </p:tgtEl>
                                      </p:cBhvr>
                                    </p:animEffect>
                                  </p:childTnLst>
                                </p:cTn>
                              </p:par>
                              <p:par>
                                <p:cTn id="96" presetID="12" presetClass="entr" presetSubtype="2" fill="hold" grpId="0" nodeType="withEffect">
                                  <p:stCondLst>
                                    <p:cond delay="0"/>
                                  </p:stCondLst>
                                  <p:childTnLst>
                                    <p:set>
                                      <p:cBhvr>
                                        <p:cTn id="97" dur="1" fill="hold">
                                          <p:stCondLst>
                                            <p:cond delay="0"/>
                                          </p:stCondLst>
                                        </p:cTn>
                                        <p:tgtEl>
                                          <p:spTgt spid="50"/>
                                        </p:tgtEl>
                                        <p:attrNameLst>
                                          <p:attrName>style.visibility</p:attrName>
                                        </p:attrNameLst>
                                      </p:cBhvr>
                                      <p:to>
                                        <p:strVal val="visible"/>
                                      </p:to>
                                    </p:set>
                                    <p:anim calcmode="lin" valueType="num">
                                      <p:cBhvr additive="base">
                                        <p:cTn id="98" dur="500"/>
                                        <p:tgtEl>
                                          <p:spTgt spid="50"/>
                                        </p:tgtEl>
                                        <p:attrNameLst>
                                          <p:attrName>ppt_x</p:attrName>
                                        </p:attrNameLst>
                                      </p:cBhvr>
                                      <p:tavLst>
                                        <p:tav tm="0">
                                          <p:val>
                                            <p:strVal val="#ppt_x+#ppt_w*1.125000"/>
                                          </p:val>
                                        </p:tav>
                                        <p:tav tm="100000">
                                          <p:val>
                                            <p:strVal val="#ppt_x"/>
                                          </p:val>
                                        </p:tav>
                                      </p:tavLst>
                                    </p:anim>
                                    <p:animEffect transition="in" filter="wipe(left)">
                                      <p:cBhvr>
                                        <p:cTn id="99"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44" grpId="0" animBg="1"/>
      <p:bldP spid="45" grpId="0" animBg="1"/>
      <p:bldP spid="46" grpId="0" animBg="1"/>
      <p:bldP spid="47" grpId="0" animBg="1"/>
      <p:bldP spid="48" grpId="0" animBg="1"/>
      <p:bldP spid="49" grpId="0" animBg="1"/>
      <p:bldP spid="5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Freeform 20">
            <a:extLst>
              <a:ext uri="{FF2B5EF4-FFF2-40B4-BE49-F238E27FC236}">
                <a16:creationId xmlns:a16="http://schemas.microsoft.com/office/drawing/2014/main" id="{88498585-A724-443E-92F3-64EE7BC63C82}"/>
              </a:ext>
            </a:extLst>
          </p:cNvPr>
          <p:cNvSpPr>
            <a:spLocks/>
          </p:cNvSpPr>
          <p:nvPr/>
        </p:nvSpPr>
        <p:spPr bwMode="auto">
          <a:xfrm>
            <a:off x="2272105" y="2396802"/>
            <a:ext cx="324785" cy="270401"/>
          </a:xfrm>
          <a:custGeom>
            <a:avLst/>
            <a:gdLst>
              <a:gd name="T0" fmla="*/ 83 w 88"/>
              <a:gd name="T1" fmla="*/ 64 h 73"/>
              <a:gd name="T2" fmla="*/ 79 w 88"/>
              <a:gd name="T3" fmla="*/ 64 h 73"/>
              <a:gd name="T4" fmla="*/ 79 w 88"/>
              <a:gd name="T5" fmla="*/ 22 h 73"/>
              <a:gd name="T6" fmla="*/ 66 w 88"/>
              <a:gd name="T7" fmla="*/ 22 h 73"/>
              <a:gd name="T8" fmla="*/ 66 w 88"/>
              <a:gd name="T9" fmla="*/ 64 h 73"/>
              <a:gd name="T10" fmla="*/ 60 w 88"/>
              <a:gd name="T11" fmla="*/ 64 h 73"/>
              <a:gd name="T12" fmla="*/ 60 w 88"/>
              <a:gd name="T13" fmla="*/ 40 h 73"/>
              <a:gd name="T14" fmla="*/ 47 w 88"/>
              <a:gd name="T15" fmla="*/ 40 h 73"/>
              <a:gd name="T16" fmla="*/ 47 w 88"/>
              <a:gd name="T17" fmla="*/ 64 h 73"/>
              <a:gd name="T18" fmla="*/ 41 w 88"/>
              <a:gd name="T19" fmla="*/ 64 h 73"/>
              <a:gd name="T20" fmla="*/ 41 w 88"/>
              <a:gd name="T21" fmla="*/ 0 h 73"/>
              <a:gd name="T22" fmla="*/ 28 w 88"/>
              <a:gd name="T23" fmla="*/ 0 h 73"/>
              <a:gd name="T24" fmla="*/ 28 w 88"/>
              <a:gd name="T25" fmla="*/ 64 h 73"/>
              <a:gd name="T26" fmla="*/ 22 w 88"/>
              <a:gd name="T27" fmla="*/ 64 h 73"/>
              <a:gd name="T28" fmla="*/ 22 w 88"/>
              <a:gd name="T29" fmla="*/ 24 h 73"/>
              <a:gd name="T30" fmla="*/ 9 w 88"/>
              <a:gd name="T31" fmla="*/ 24 h 73"/>
              <a:gd name="T32" fmla="*/ 9 w 88"/>
              <a:gd name="T33" fmla="*/ 64 h 73"/>
              <a:gd name="T34" fmla="*/ 5 w 88"/>
              <a:gd name="T35" fmla="*/ 64 h 73"/>
              <a:gd name="T36" fmla="*/ 0 w 88"/>
              <a:gd name="T37" fmla="*/ 68 h 73"/>
              <a:gd name="T38" fmla="*/ 5 w 88"/>
              <a:gd name="T39" fmla="*/ 73 h 73"/>
              <a:gd name="T40" fmla="*/ 83 w 88"/>
              <a:gd name="T41" fmla="*/ 73 h 73"/>
              <a:gd name="T42" fmla="*/ 88 w 88"/>
              <a:gd name="T43" fmla="*/ 68 h 73"/>
              <a:gd name="T44" fmla="*/ 83 w 88"/>
              <a:gd name="T45" fmla="*/ 64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8" h="73">
                <a:moveTo>
                  <a:pt x="83" y="64"/>
                </a:moveTo>
                <a:cubicBezTo>
                  <a:pt x="79" y="64"/>
                  <a:pt x="79" y="64"/>
                  <a:pt x="79" y="64"/>
                </a:cubicBezTo>
                <a:cubicBezTo>
                  <a:pt x="79" y="22"/>
                  <a:pt x="79" y="22"/>
                  <a:pt x="79" y="22"/>
                </a:cubicBezTo>
                <a:cubicBezTo>
                  <a:pt x="66" y="22"/>
                  <a:pt x="66" y="22"/>
                  <a:pt x="66" y="22"/>
                </a:cubicBezTo>
                <a:cubicBezTo>
                  <a:pt x="66" y="64"/>
                  <a:pt x="66" y="64"/>
                  <a:pt x="66" y="64"/>
                </a:cubicBezTo>
                <a:cubicBezTo>
                  <a:pt x="60" y="64"/>
                  <a:pt x="60" y="64"/>
                  <a:pt x="60" y="64"/>
                </a:cubicBezTo>
                <a:cubicBezTo>
                  <a:pt x="60" y="40"/>
                  <a:pt x="60" y="40"/>
                  <a:pt x="60" y="40"/>
                </a:cubicBezTo>
                <a:cubicBezTo>
                  <a:pt x="47" y="40"/>
                  <a:pt x="47" y="40"/>
                  <a:pt x="47" y="40"/>
                </a:cubicBezTo>
                <a:cubicBezTo>
                  <a:pt x="47" y="64"/>
                  <a:pt x="47" y="64"/>
                  <a:pt x="47" y="64"/>
                </a:cubicBezTo>
                <a:cubicBezTo>
                  <a:pt x="41" y="64"/>
                  <a:pt x="41" y="64"/>
                  <a:pt x="41" y="64"/>
                </a:cubicBezTo>
                <a:cubicBezTo>
                  <a:pt x="41" y="0"/>
                  <a:pt x="41" y="0"/>
                  <a:pt x="41" y="0"/>
                </a:cubicBezTo>
                <a:cubicBezTo>
                  <a:pt x="28" y="0"/>
                  <a:pt x="28" y="0"/>
                  <a:pt x="28" y="0"/>
                </a:cubicBezTo>
                <a:cubicBezTo>
                  <a:pt x="28" y="64"/>
                  <a:pt x="28" y="64"/>
                  <a:pt x="28" y="64"/>
                </a:cubicBezTo>
                <a:cubicBezTo>
                  <a:pt x="22" y="64"/>
                  <a:pt x="22" y="64"/>
                  <a:pt x="22" y="64"/>
                </a:cubicBezTo>
                <a:cubicBezTo>
                  <a:pt x="22" y="24"/>
                  <a:pt x="22" y="24"/>
                  <a:pt x="22" y="24"/>
                </a:cubicBezTo>
                <a:cubicBezTo>
                  <a:pt x="9" y="24"/>
                  <a:pt x="9" y="24"/>
                  <a:pt x="9" y="24"/>
                </a:cubicBezTo>
                <a:cubicBezTo>
                  <a:pt x="9" y="64"/>
                  <a:pt x="9" y="64"/>
                  <a:pt x="9" y="64"/>
                </a:cubicBezTo>
                <a:cubicBezTo>
                  <a:pt x="5" y="64"/>
                  <a:pt x="5" y="64"/>
                  <a:pt x="5" y="64"/>
                </a:cubicBezTo>
                <a:cubicBezTo>
                  <a:pt x="2" y="64"/>
                  <a:pt x="0" y="66"/>
                  <a:pt x="0" y="68"/>
                </a:cubicBezTo>
                <a:cubicBezTo>
                  <a:pt x="0" y="71"/>
                  <a:pt x="2" y="73"/>
                  <a:pt x="5" y="73"/>
                </a:cubicBezTo>
                <a:cubicBezTo>
                  <a:pt x="83" y="73"/>
                  <a:pt x="83" y="73"/>
                  <a:pt x="83" y="73"/>
                </a:cubicBezTo>
                <a:cubicBezTo>
                  <a:pt x="86" y="73"/>
                  <a:pt x="88" y="71"/>
                  <a:pt x="88" y="68"/>
                </a:cubicBezTo>
                <a:cubicBezTo>
                  <a:pt x="88" y="66"/>
                  <a:pt x="86" y="64"/>
                  <a:pt x="83" y="64"/>
                </a:cubicBezTo>
                <a:close/>
              </a:path>
            </a:pathLst>
          </a:custGeom>
          <a:solidFill>
            <a:sysClr val="window" lastClr="FFFFFF"/>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21" name="Freeform 9">
            <a:extLst>
              <a:ext uri="{FF2B5EF4-FFF2-40B4-BE49-F238E27FC236}">
                <a16:creationId xmlns:a16="http://schemas.microsoft.com/office/drawing/2014/main" id="{C5ADBA4C-2794-494B-82EE-8030083C4A81}"/>
              </a:ext>
            </a:extLst>
          </p:cNvPr>
          <p:cNvSpPr>
            <a:spLocks noEditPoints="1"/>
          </p:cNvSpPr>
          <p:nvPr/>
        </p:nvSpPr>
        <p:spPr bwMode="auto">
          <a:xfrm>
            <a:off x="988274" y="2569220"/>
            <a:ext cx="358799" cy="358800"/>
          </a:xfrm>
          <a:custGeom>
            <a:avLst/>
            <a:gdLst>
              <a:gd name="T0" fmla="*/ 64 w 128"/>
              <a:gd name="T1" fmla="*/ 0 h 128"/>
              <a:gd name="T2" fmla="*/ 0 w 128"/>
              <a:gd name="T3" fmla="*/ 64 h 128"/>
              <a:gd name="T4" fmla="*/ 64 w 128"/>
              <a:gd name="T5" fmla="*/ 128 h 128"/>
              <a:gd name="T6" fmla="*/ 128 w 128"/>
              <a:gd name="T7" fmla="*/ 64 h 128"/>
              <a:gd name="T8" fmla="*/ 64 w 128"/>
              <a:gd name="T9" fmla="*/ 0 h 128"/>
              <a:gd name="T10" fmla="*/ 118 w 128"/>
              <a:gd name="T11" fmla="*/ 48 h 128"/>
              <a:gd name="T12" fmla="*/ 97 w 128"/>
              <a:gd name="T13" fmla="*/ 33 h 128"/>
              <a:gd name="T14" fmla="*/ 82 w 128"/>
              <a:gd name="T15" fmla="*/ 11 h 128"/>
              <a:gd name="T16" fmla="*/ 118 w 128"/>
              <a:gd name="T17" fmla="*/ 48 h 128"/>
              <a:gd name="T18" fmla="*/ 96 w 128"/>
              <a:gd name="T19" fmla="*/ 64 h 128"/>
              <a:gd name="T20" fmla="*/ 94 w 128"/>
              <a:gd name="T21" fmla="*/ 81 h 128"/>
              <a:gd name="T22" fmla="*/ 65 w 128"/>
              <a:gd name="T23" fmla="*/ 75 h 128"/>
              <a:gd name="T24" fmla="*/ 36 w 128"/>
              <a:gd name="T25" fmla="*/ 81 h 128"/>
              <a:gd name="T26" fmla="*/ 34 w 128"/>
              <a:gd name="T27" fmla="*/ 64 h 128"/>
              <a:gd name="T28" fmla="*/ 39 w 128"/>
              <a:gd name="T29" fmla="*/ 39 h 128"/>
              <a:gd name="T30" fmla="*/ 65 w 128"/>
              <a:gd name="T31" fmla="*/ 33 h 128"/>
              <a:gd name="T32" fmla="*/ 91 w 128"/>
              <a:gd name="T33" fmla="*/ 39 h 128"/>
              <a:gd name="T34" fmla="*/ 96 w 128"/>
              <a:gd name="T35" fmla="*/ 64 h 128"/>
              <a:gd name="T36" fmla="*/ 65 w 128"/>
              <a:gd name="T37" fmla="*/ 8 h 128"/>
              <a:gd name="T38" fmla="*/ 68 w 128"/>
              <a:gd name="T39" fmla="*/ 8 h 128"/>
              <a:gd name="T40" fmla="*/ 87 w 128"/>
              <a:gd name="T41" fmla="*/ 29 h 128"/>
              <a:gd name="T42" fmla="*/ 65 w 128"/>
              <a:gd name="T43" fmla="*/ 26 h 128"/>
              <a:gd name="T44" fmla="*/ 45 w 128"/>
              <a:gd name="T45" fmla="*/ 29 h 128"/>
              <a:gd name="T46" fmla="*/ 65 w 128"/>
              <a:gd name="T47" fmla="*/ 8 h 128"/>
              <a:gd name="T48" fmla="*/ 50 w 128"/>
              <a:gd name="T49" fmla="*/ 10 h 128"/>
              <a:gd name="T50" fmla="*/ 34 w 128"/>
              <a:gd name="T51" fmla="*/ 33 h 128"/>
              <a:gd name="T52" fmla="*/ 10 w 128"/>
              <a:gd name="T53" fmla="*/ 51 h 128"/>
              <a:gd name="T54" fmla="*/ 50 w 128"/>
              <a:gd name="T55" fmla="*/ 10 h 128"/>
              <a:gd name="T56" fmla="*/ 16 w 128"/>
              <a:gd name="T57" fmla="*/ 93 h 128"/>
              <a:gd name="T58" fmla="*/ 8 w 128"/>
              <a:gd name="T59" fmla="*/ 65 h 128"/>
              <a:gd name="T60" fmla="*/ 30 w 128"/>
              <a:gd name="T61" fmla="*/ 44 h 128"/>
              <a:gd name="T62" fmla="*/ 27 w 128"/>
              <a:gd name="T63" fmla="*/ 64 h 128"/>
              <a:gd name="T64" fmla="*/ 29 w 128"/>
              <a:gd name="T65" fmla="*/ 84 h 128"/>
              <a:gd name="T66" fmla="*/ 16 w 128"/>
              <a:gd name="T67" fmla="*/ 93 h 128"/>
              <a:gd name="T68" fmla="*/ 20 w 128"/>
              <a:gd name="T69" fmla="*/ 99 h 128"/>
              <a:gd name="T70" fmla="*/ 32 w 128"/>
              <a:gd name="T71" fmla="*/ 91 h 128"/>
              <a:gd name="T72" fmla="*/ 50 w 128"/>
              <a:gd name="T73" fmla="*/ 119 h 128"/>
              <a:gd name="T74" fmla="*/ 20 w 128"/>
              <a:gd name="T75" fmla="*/ 99 h 128"/>
              <a:gd name="T76" fmla="*/ 68 w 128"/>
              <a:gd name="T77" fmla="*/ 121 h 128"/>
              <a:gd name="T78" fmla="*/ 65 w 128"/>
              <a:gd name="T79" fmla="*/ 121 h 128"/>
              <a:gd name="T80" fmla="*/ 39 w 128"/>
              <a:gd name="T81" fmla="*/ 88 h 128"/>
              <a:gd name="T82" fmla="*/ 65 w 128"/>
              <a:gd name="T83" fmla="*/ 83 h 128"/>
              <a:gd name="T84" fmla="*/ 92 w 128"/>
              <a:gd name="T85" fmla="*/ 88 h 128"/>
              <a:gd name="T86" fmla="*/ 68 w 128"/>
              <a:gd name="T87" fmla="*/ 121 h 128"/>
              <a:gd name="T88" fmla="*/ 82 w 128"/>
              <a:gd name="T89" fmla="*/ 118 h 128"/>
              <a:gd name="T90" fmla="*/ 99 w 128"/>
              <a:gd name="T91" fmla="*/ 91 h 128"/>
              <a:gd name="T92" fmla="*/ 109 w 128"/>
              <a:gd name="T93" fmla="*/ 98 h 128"/>
              <a:gd name="T94" fmla="*/ 82 w 128"/>
              <a:gd name="T95" fmla="*/ 118 h 128"/>
              <a:gd name="T96" fmla="*/ 101 w 128"/>
              <a:gd name="T97" fmla="*/ 84 h 128"/>
              <a:gd name="T98" fmla="*/ 104 w 128"/>
              <a:gd name="T99" fmla="*/ 64 h 128"/>
              <a:gd name="T100" fmla="*/ 101 w 128"/>
              <a:gd name="T101" fmla="*/ 44 h 128"/>
              <a:gd name="T102" fmla="*/ 121 w 128"/>
              <a:gd name="T103" fmla="*/ 62 h 128"/>
              <a:gd name="T104" fmla="*/ 121 w 128"/>
              <a:gd name="T105" fmla="*/ 64 h 128"/>
              <a:gd name="T106" fmla="*/ 114 w 128"/>
              <a:gd name="T107" fmla="*/ 92 h 128"/>
              <a:gd name="T108" fmla="*/ 101 w 128"/>
              <a:gd name="T109" fmla="*/ 8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8" h="128">
                <a:moveTo>
                  <a:pt x="64" y="0"/>
                </a:moveTo>
                <a:cubicBezTo>
                  <a:pt x="29" y="0"/>
                  <a:pt x="0" y="29"/>
                  <a:pt x="0" y="64"/>
                </a:cubicBezTo>
                <a:cubicBezTo>
                  <a:pt x="0" y="100"/>
                  <a:pt x="29" y="128"/>
                  <a:pt x="64" y="128"/>
                </a:cubicBezTo>
                <a:cubicBezTo>
                  <a:pt x="100" y="128"/>
                  <a:pt x="128" y="100"/>
                  <a:pt x="128" y="64"/>
                </a:cubicBezTo>
                <a:cubicBezTo>
                  <a:pt x="128" y="29"/>
                  <a:pt x="100" y="0"/>
                  <a:pt x="64" y="0"/>
                </a:cubicBezTo>
                <a:close/>
                <a:moveTo>
                  <a:pt x="118" y="48"/>
                </a:moveTo>
                <a:cubicBezTo>
                  <a:pt x="112" y="42"/>
                  <a:pt x="105" y="37"/>
                  <a:pt x="97" y="33"/>
                </a:cubicBezTo>
                <a:cubicBezTo>
                  <a:pt x="93" y="25"/>
                  <a:pt x="88" y="17"/>
                  <a:pt x="82" y="11"/>
                </a:cubicBezTo>
                <a:cubicBezTo>
                  <a:pt x="99" y="17"/>
                  <a:pt x="113" y="30"/>
                  <a:pt x="118" y="48"/>
                </a:cubicBezTo>
                <a:close/>
                <a:moveTo>
                  <a:pt x="96" y="64"/>
                </a:moveTo>
                <a:cubicBezTo>
                  <a:pt x="96" y="70"/>
                  <a:pt x="96" y="76"/>
                  <a:pt x="94" y="81"/>
                </a:cubicBezTo>
                <a:cubicBezTo>
                  <a:pt x="85" y="77"/>
                  <a:pt x="76" y="75"/>
                  <a:pt x="65" y="75"/>
                </a:cubicBezTo>
                <a:cubicBezTo>
                  <a:pt x="55" y="75"/>
                  <a:pt x="45" y="77"/>
                  <a:pt x="36" y="81"/>
                </a:cubicBezTo>
                <a:cubicBezTo>
                  <a:pt x="35" y="76"/>
                  <a:pt x="34" y="70"/>
                  <a:pt x="34" y="64"/>
                </a:cubicBezTo>
                <a:cubicBezTo>
                  <a:pt x="34" y="55"/>
                  <a:pt x="36" y="47"/>
                  <a:pt x="39" y="39"/>
                </a:cubicBezTo>
                <a:cubicBezTo>
                  <a:pt x="47" y="35"/>
                  <a:pt x="56" y="33"/>
                  <a:pt x="65" y="33"/>
                </a:cubicBezTo>
                <a:cubicBezTo>
                  <a:pt x="75" y="33"/>
                  <a:pt x="83" y="35"/>
                  <a:pt x="91" y="39"/>
                </a:cubicBezTo>
                <a:cubicBezTo>
                  <a:pt x="95" y="47"/>
                  <a:pt x="96" y="55"/>
                  <a:pt x="96" y="64"/>
                </a:cubicBezTo>
                <a:close/>
                <a:moveTo>
                  <a:pt x="65" y="8"/>
                </a:moveTo>
                <a:cubicBezTo>
                  <a:pt x="66" y="8"/>
                  <a:pt x="67" y="8"/>
                  <a:pt x="68" y="8"/>
                </a:cubicBezTo>
                <a:cubicBezTo>
                  <a:pt x="75" y="14"/>
                  <a:pt x="82" y="21"/>
                  <a:pt x="87" y="29"/>
                </a:cubicBezTo>
                <a:cubicBezTo>
                  <a:pt x="80" y="27"/>
                  <a:pt x="73" y="26"/>
                  <a:pt x="65" y="26"/>
                </a:cubicBezTo>
                <a:cubicBezTo>
                  <a:pt x="58" y="26"/>
                  <a:pt x="51" y="27"/>
                  <a:pt x="45" y="29"/>
                </a:cubicBezTo>
                <a:cubicBezTo>
                  <a:pt x="50" y="20"/>
                  <a:pt x="57" y="13"/>
                  <a:pt x="65" y="8"/>
                </a:cubicBezTo>
                <a:close/>
                <a:moveTo>
                  <a:pt x="50" y="10"/>
                </a:moveTo>
                <a:cubicBezTo>
                  <a:pt x="43" y="16"/>
                  <a:pt x="38" y="24"/>
                  <a:pt x="34" y="33"/>
                </a:cubicBezTo>
                <a:cubicBezTo>
                  <a:pt x="25" y="37"/>
                  <a:pt x="16" y="43"/>
                  <a:pt x="10" y="51"/>
                </a:cubicBezTo>
                <a:cubicBezTo>
                  <a:pt x="15" y="31"/>
                  <a:pt x="30" y="15"/>
                  <a:pt x="50" y="10"/>
                </a:cubicBezTo>
                <a:close/>
                <a:moveTo>
                  <a:pt x="16" y="93"/>
                </a:moveTo>
                <a:cubicBezTo>
                  <a:pt x="11" y="85"/>
                  <a:pt x="8" y="75"/>
                  <a:pt x="8" y="65"/>
                </a:cubicBezTo>
                <a:cubicBezTo>
                  <a:pt x="13" y="57"/>
                  <a:pt x="21" y="49"/>
                  <a:pt x="30" y="44"/>
                </a:cubicBezTo>
                <a:cubicBezTo>
                  <a:pt x="28" y="50"/>
                  <a:pt x="27" y="57"/>
                  <a:pt x="27" y="64"/>
                </a:cubicBezTo>
                <a:cubicBezTo>
                  <a:pt x="27" y="71"/>
                  <a:pt x="28" y="78"/>
                  <a:pt x="29" y="84"/>
                </a:cubicBezTo>
                <a:cubicBezTo>
                  <a:pt x="25" y="87"/>
                  <a:pt x="20" y="90"/>
                  <a:pt x="16" y="93"/>
                </a:cubicBezTo>
                <a:close/>
                <a:moveTo>
                  <a:pt x="20" y="99"/>
                </a:moveTo>
                <a:cubicBezTo>
                  <a:pt x="24" y="96"/>
                  <a:pt x="28" y="94"/>
                  <a:pt x="32" y="91"/>
                </a:cubicBezTo>
                <a:cubicBezTo>
                  <a:pt x="36" y="102"/>
                  <a:pt x="42" y="111"/>
                  <a:pt x="50" y="119"/>
                </a:cubicBezTo>
                <a:cubicBezTo>
                  <a:pt x="38" y="116"/>
                  <a:pt x="28" y="109"/>
                  <a:pt x="20" y="99"/>
                </a:cubicBezTo>
                <a:close/>
                <a:moveTo>
                  <a:pt x="68" y="121"/>
                </a:moveTo>
                <a:cubicBezTo>
                  <a:pt x="67" y="121"/>
                  <a:pt x="66" y="121"/>
                  <a:pt x="65" y="121"/>
                </a:cubicBezTo>
                <a:cubicBezTo>
                  <a:pt x="53" y="113"/>
                  <a:pt x="44" y="102"/>
                  <a:pt x="39" y="88"/>
                </a:cubicBezTo>
                <a:cubicBezTo>
                  <a:pt x="47" y="85"/>
                  <a:pt x="56" y="83"/>
                  <a:pt x="65" y="83"/>
                </a:cubicBezTo>
                <a:cubicBezTo>
                  <a:pt x="75" y="83"/>
                  <a:pt x="84" y="85"/>
                  <a:pt x="92" y="88"/>
                </a:cubicBezTo>
                <a:cubicBezTo>
                  <a:pt x="87" y="101"/>
                  <a:pt x="79" y="113"/>
                  <a:pt x="68" y="121"/>
                </a:cubicBezTo>
                <a:close/>
                <a:moveTo>
                  <a:pt x="82" y="118"/>
                </a:moveTo>
                <a:cubicBezTo>
                  <a:pt x="89" y="110"/>
                  <a:pt x="95" y="101"/>
                  <a:pt x="99" y="91"/>
                </a:cubicBezTo>
                <a:cubicBezTo>
                  <a:pt x="103" y="93"/>
                  <a:pt x="106" y="96"/>
                  <a:pt x="109" y="98"/>
                </a:cubicBezTo>
                <a:cubicBezTo>
                  <a:pt x="103" y="107"/>
                  <a:pt x="93" y="114"/>
                  <a:pt x="82" y="118"/>
                </a:cubicBezTo>
                <a:close/>
                <a:moveTo>
                  <a:pt x="101" y="84"/>
                </a:moveTo>
                <a:cubicBezTo>
                  <a:pt x="103" y="78"/>
                  <a:pt x="104" y="71"/>
                  <a:pt x="104" y="64"/>
                </a:cubicBezTo>
                <a:cubicBezTo>
                  <a:pt x="104" y="57"/>
                  <a:pt x="103" y="50"/>
                  <a:pt x="101" y="44"/>
                </a:cubicBezTo>
                <a:cubicBezTo>
                  <a:pt x="109" y="48"/>
                  <a:pt x="116" y="55"/>
                  <a:pt x="121" y="62"/>
                </a:cubicBezTo>
                <a:cubicBezTo>
                  <a:pt x="121" y="63"/>
                  <a:pt x="121" y="64"/>
                  <a:pt x="121" y="64"/>
                </a:cubicBezTo>
                <a:cubicBezTo>
                  <a:pt x="121" y="75"/>
                  <a:pt x="118" y="84"/>
                  <a:pt x="114" y="92"/>
                </a:cubicBezTo>
                <a:cubicBezTo>
                  <a:pt x="110" y="89"/>
                  <a:pt x="106" y="86"/>
                  <a:pt x="101" y="84"/>
                </a:cubicBezTo>
                <a:close/>
              </a:path>
            </a:pathLst>
          </a:custGeom>
          <a:solidFill>
            <a:sysClr val="window" lastClr="FFFFFF"/>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grpSp>
        <p:nvGrpSpPr>
          <p:cNvPr id="22" name="Group 39">
            <a:extLst>
              <a:ext uri="{FF2B5EF4-FFF2-40B4-BE49-F238E27FC236}">
                <a16:creationId xmlns:a16="http://schemas.microsoft.com/office/drawing/2014/main" id="{F6E57DDC-BFE6-4807-B638-8A299F94D0C6}"/>
              </a:ext>
            </a:extLst>
          </p:cNvPr>
          <p:cNvGrpSpPr/>
          <p:nvPr/>
        </p:nvGrpSpPr>
        <p:grpSpPr>
          <a:xfrm>
            <a:off x="1053972" y="1515156"/>
            <a:ext cx="424898" cy="428625"/>
            <a:chOff x="7789863" y="165100"/>
            <a:chExt cx="723900" cy="730250"/>
          </a:xfrm>
          <a:solidFill>
            <a:sysClr val="window" lastClr="FFFFFF"/>
          </a:solidFill>
        </p:grpSpPr>
        <p:sp>
          <p:nvSpPr>
            <p:cNvPr id="23" name="Freeform 5">
              <a:extLst>
                <a:ext uri="{FF2B5EF4-FFF2-40B4-BE49-F238E27FC236}">
                  <a16:creationId xmlns:a16="http://schemas.microsoft.com/office/drawing/2014/main" id="{9243020C-8098-4157-8340-95A8CFF18DF9}"/>
                </a:ext>
              </a:extLst>
            </p:cNvPr>
            <p:cNvSpPr>
              <a:spLocks noEditPoints="1"/>
            </p:cNvSpPr>
            <p:nvPr/>
          </p:nvSpPr>
          <p:spPr bwMode="auto">
            <a:xfrm>
              <a:off x="8042275" y="420688"/>
              <a:ext cx="219075" cy="220663"/>
            </a:xfrm>
            <a:custGeom>
              <a:avLst/>
              <a:gdLst>
                <a:gd name="T0" fmla="*/ 29 w 58"/>
                <a:gd name="T1" fmla="*/ 0 h 58"/>
                <a:gd name="T2" fmla="*/ 0 w 58"/>
                <a:gd name="T3" fmla="*/ 29 h 58"/>
                <a:gd name="T4" fmla="*/ 29 w 58"/>
                <a:gd name="T5" fmla="*/ 58 h 58"/>
                <a:gd name="T6" fmla="*/ 58 w 58"/>
                <a:gd name="T7" fmla="*/ 29 h 58"/>
                <a:gd name="T8" fmla="*/ 29 w 58"/>
                <a:gd name="T9" fmla="*/ 0 h 58"/>
                <a:gd name="T10" fmla="*/ 29 w 58"/>
                <a:gd name="T11" fmla="*/ 50 h 58"/>
                <a:gd name="T12" fmla="*/ 8 w 58"/>
                <a:gd name="T13" fmla="*/ 29 h 58"/>
                <a:gd name="T14" fmla="*/ 29 w 58"/>
                <a:gd name="T15" fmla="*/ 8 h 58"/>
                <a:gd name="T16" fmla="*/ 50 w 58"/>
                <a:gd name="T17" fmla="*/ 29 h 58"/>
                <a:gd name="T18" fmla="*/ 29 w 58"/>
                <a:gd name="T19"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 h="58">
                  <a:moveTo>
                    <a:pt x="29" y="0"/>
                  </a:moveTo>
                  <a:cubicBezTo>
                    <a:pt x="13" y="0"/>
                    <a:pt x="0" y="13"/>
                    <a:pt x="0" y="29"/>
                  </a:cubicBezTo>
                  <a:cubicBezTo>
                    <a:pt x="0" y="45"/>
                    <a:pt x="13" y="58"/>
                    <a:pt x="29" y="58"/>
                  </a:cubicBezTo>
                  <a:cubicBezTo>
                    <a:pt x="45" y="58"/>
                    <a:pt x="58" y="45"/>
                    <a:pt x="58" y="29"/>
                  </a:cubicBezTo>
                  <a:cubicBezTo>
                    <a:pt x="58" y="13"/>
                    <a:pt x="45" y="0"/>
                    <a:pt x="29" y="0"/>
                  </a:cubicBezTo>
                  <a:close/>
                  <a:moveTo>
                    <a:pt x="29" y="50"/>
                  </a:moveTo>
                  <a:cubicBezTo>
                    <a:pt x="18" y="50"/>
                    <a:pt x="8" y="40"/>
                    <a:pt x="8" y="29"/>
                  </a:cubicBezTo>
                  <a:cubicBezTo>
                    <a:pt x="8" y="18"/>
                    <a:pt x="18" y="8"/>
                    <a:pt x="29" y="8"/>
                  </a:cubicBezTo>
                  <a:cubicBezTo>
                    <a:pt x="40" y="8"/>
                    <a:pt x="50" y="18"/>
                    <a:pt x="50" y="29"/>
                  </a:cubicBezTo>
                  <a:cubicBezTo>
                    <a:pt x="50" y="40"/>
                    <a:pt x="40" y="50"/>
                    <a:pt x="29" y="5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24" name="Freeform 6">
              <a:extLst>
                <a:ext uri="{FF2B5EF4-FFF2-40B4-BE49-F238E27FC236}">
                  <a16:creationId xmlns:a16="http://schemas.microsoft.com/office/drawing/2014/main" id="{924D50EB-D051-4BE5-BEB5-6C61D5B87A91}"/>
                </a:ext>
              </a:extLst>
            </p:cNvPr>
            <p:cNvSpPr>
              <a:spLocks noEditPoints="1"/>
            </p:cNvSpPr>
            <p:nvPr/>
          </p:nvSpPr>
          <p:spPr bwMode="auto">
            <a:xfrm>
              <a:off x="7789863" y="165100"/>
              <a:ext cx="723900" cy="730250"/>
            </a:xfrm>
            <a:custGeom>
              <a:avLst/>
              <a:gdLst>
                <a:gd name="T0" fmla="*/ 192 w 192"/>
                <a:gd name="T1" fmla="*/ 90 h 192"/>
                <a:gd name="T2" fmla="*/ 167 w 192"/>
                <a:gd name="T3" fmla="*/ 90 h 192"/>
                <a:gd name="T4" fmla="*/ 102 w 192"/>
                <a:gd name="T5" fmla="*/ 25 h 192"/>
                <a:gd name="T6" fmla="*/ 102 w 192"/>
                <a:gd name="T7" fmla="*/ 0 h 192"/>
                <a:gd name="T8" fmla="*/ 90 w 192"/>
                <a:gd name="T9" fmla="*/ 0 h 192"/>
                <a:gd name="T10" fmla="*/ 90 w 192"/>
                <a:gd name="T11" fmla="*/ 25 h 192"/>
                <a:gd name="T12" fmla="*/ 25 w 192"/>
                <a:gd name="T13" fmla="*/ 90 h 192"/>
                <a:gd name="T14" fmla="*/ 0 w 192"/>
                <a:gd name="T15" fmla="*/ 90 h 192"/>
                <a:gd name="T16" fmla="*/ 0 w 192"/>
                <a:gd name="T17" fmla="*/ 102 h 192"/>
                <a:gd name="T18" fmla="*/ 25 w 192"/>
                <a:gd name="T19" fmla="*/ 102 h 192"/>
                <a:gd name="T20" fmla="*/ 90 w 192"/>
                <a:gd name="T21" fmla="*/ 167 h 192"/>
                <a:gd name="T22" fmla="*/ 90 w 192"/>
                <a:gd name="T23" fmla="*/ 192 h 192"/>
                <a:gd name="T24" fmla="*/ 102 w 192"/>
                <a:gd name="T25" fmla="*/ 192 h 192"/>
                <a:gd name="T26" fmla="*/ 102 w 192"/>
                <a:gd name="T27" fmla="*/ 167 h 192"/>
                <a:gd name="T28" fmla="*/ 167 w 192"/>
                <a:gd name="T29" fmla="*/ 102 h 192"/>
                <a:gd name="T30" fmla="*/ 192 w 192"/>
                <a:gd name="T31" fmla="*/ 102 h 192"/>
                <a:gd name="T32" fmla="*/ 192 w 192"/>
                <a:gd name="T33" fmla="*/ 90 h 192"/>
                <a:gd name="T34" fmla="*/ 102 w 192"/>
                <a:gd name="T35" fmla="*/ 151 h 192"/>
                <a:gd name="T36" fmla="*/ 102 w 192"/>
                <a:gd name="T37" fmla="*/ 140 h 192"/>
                <a:gd name="T38" fmla="*/ 97 w 192"/>
                <a:gd name="T39" fmla="*/ 135 h 192"/>
                <a:gd name="T40" fmla="*/ 95 w 192"/>
                <a:gd name="T41" fmla="*/ 135 h 192"/>
                <a:gd name="T42" fmla="*/ 90 w 192"/>
                <a:gd name="T43" fmla="*/ 140 h 192"/>
                <a:gd name="T44" fmla="*/ 90 w 192"/>
                <a:gd name="T45" fmla="*/ 151 h 192"/>
                <a:gd name="T46" fmla="*/ 41 w 192"/>
                <a:gd name="T47" fmla="*/ 102 h 192"/>
                <a:gd name="T48" fmla="*/ 52 w 192"/>
                <a:gd name="T49" fmla="*/ 102 h 192"/>
                <a:gd name="T50" fmla="*/ 57 w 192"/>
                <a:gd name="T51" fmla="*/ 97 h 192"/>
                <a:gd name="T52" fmla="*/ 57 w 192"/>
                <a:gd name="T53" fmla="*/ 95 h 192"/>
                <a:gd name="T54" fmla="*/ 52 w 192"/>
                <a:gd name="T55" fmla="*/ 90 h 192"/>
                <a:gd name="T56" fmla="*/ 41 w 192"/>
                <a:gd name="T57" fmla="*/ 90 h 192"/>
                <a:gd name="T58" fmla="*/ 90 w 192"/>
                <a:gd name="T59" fmla="*/ 41 h 192"/>
                <a:gd name="T60" fmla="*/ 90 w 192"/>
                <a:gd name="T61" fmla="*/ 52 h 192"/>
                <a:gd name="T62" fmla="*/ 95 w 192"/>
                <a:gd name="T63" fmla="*/ 57 h 192"/>
                <a:gd name="T64" fmla="*/ 97 w 192"/>
                <a:gd name="T65" fmla="*/ 57 h 192"/>
                <a:gd name="T66" fmla="*/ 102 w 192"/>
                <a:gd name="T67" fmla="*/ 52 h 192"/>
                <a:gd name="T68" fmla="*/ 102 w 192"/>
                <a:gd name="T69" fmla="*/ 41 h 192"/>
                <a:gd name="T70" fmla="*/ 151 w 192"/>
                <a:gd name="T71" fmla="*/ 90 h 192"/>
                <a:gd name="T72" fmla="*/ 140 w 192"/>
                <a:gd name="T73" fmla="*/ 90 h 192"/>
                <a:gd name="T74" fmla="*/ 135 w 192"/>
                <a:gd name="T75" fmla="*/ 95 h 192"/>
                <a:gd name="T76" fmla="*/ 135 w 192"/>
                <a:gd name="T77" fmla="*/ 97 h 192"/>
                <a:gd name="T78" fmla="*/ 140 w 192"/>
                <a:gd name="T79" fmla="*/ 102 h 192"/>
                <a:gd name="T80" fmla="*/ 151 w 192"/>
                <a:gd name="T81" fmla="*/ 102 h 192"/>
                <a:gd name="T82" fmla="*/ 102 w 192"/>
                <a:gd name="T83" fmla="*/ 151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92" h="192">
                  <a:moveTo>
                    <a:pt x="192" y="90"/>
                  </a:moveTo>
                  <a:cubicBezTo>
                    <a:pt x="167" y="90"/>
                    <a:pt x="167" y="90"/>
                    <a:pt x="167" y="90"/>
                  </a:cubicBezTo>
                  <a:cubicBezTo>
                    <a:pt x="164" y="55"/>
                    <a:pt x="137" y="28"/>
                    <a:pt x="102" y="25"/>
                  </a:cubicBezTo>
                  <a:cubicBezTo>
                    <a:pt x="102" y="0"/>
                    <a:pt x="102" y="0"/>
                    <a:pt x="102" y="0"/>
                  </a:cubicBezTo>
                  <a:cubicBezTo>
                    <a:pt x="90" y="0"/>
                    <a:pt x="90" y="0"/>
                    <a:pt x="90" y="0"/>
                  </a:cubicBezTo>
                  <a:cubicBezTo>
                    <a:pt x="90" y="25"/>
                    <a:pt x="90" y="25"/>
                    <a:pt x="90" y="25"/>
                  </a:cubicBezTo>
                  <a:cubicBezTo>
                    <a:pt x="55" y="28"/>
                    <a:pt x="28" y="55"/>
                    <a:pt x="25" y="90"/>
                  </a:cubicBezTo>
                  <a:cubicBezTo>
                    <a:pt x="0" y="90"/>
                    <a:pt x="0" y="90"/>
                    <a:pt x="0" y="90"/>
                  </a:cubicBezTo>
                  <a:cubicBezTo>
                    <a:pt x="0" y="102"/>
                    <a:pt x="0" y="102"/>
                    <a:pt x="0" y="102"/>
                  </a:cubicBezTo>
                  <a:cubicBezTo>
                    <a:pt x="25" y="102"/>
                    <a:pt x="25" y="102"/>
                    <a:pt x="25" y="102"/>
                  </a:cubicBezTo>
                  <a:cubicBezTo>
                    <a:pt x="28" y="137"/>
                    <a:pt x="55" y="164"/>
                    <a:pt x="90" y="167"/>
                  </a:cubicBezTo>
                  <a:cubicBezTo>
                    <a:pt x="90" y="192"/>
                    <a:pt x="90" y="192"/>
                    <a:pt x="90" y="192"/>
                  </a:cubicBezTo>
                  <a:cubicBezTo>
                    <a:pt x="102" y="192"/>
                    <a:pt x="102" y="192"/>
                    <a:pt x="102" y="192"/>
                  </a:cubicBezTo>
                  <a:cubicBezTo>
                    <a:pt x="102" y="167"/>
                    <a:pt x="102" y="167"/>
                    <a:pt x="102" y="167"/>
                  </a:cubicBezTo>
                  <a:cubicBezTo>
                    <a:pt x="137" y="164"/>
                    <a:pt x="164" y="137"/>
                    <a:pt x="167" y="102"/>
                  </a:cubicBezTo>
                  <a:cubicBezTo>
                    <a:pt x="192" y="102"/>
                    <a:pt x="192" y="102"/>
                    <a:pt x="192" y="102"/>
                  </a:cubicBezTo>
                  <a:lnTo>
                    <a:pt x="192" y="90"/>
                  </a:lnTo>
                  <a:close/>
                  <a:moveTo>
                    <a:pt x="102" y="151"/>
                  </a:moveTo>
                  <a:cubicBezTo>
                    <a:pt x="102" y="140"/>
                    <a:pt x="102" y="140"/>
                    <a:pt x="102" y="140"/>
                  </a:cubicBezTo>
                  <a:cubicBezTo>
                    <a:pt x="102" y="137"/>
                    <a:pt x="100" y="135"/>
                    <a:pt x="97" y="135"/>
                  </a:cubicBezTo>
                  <a:cubicBezTo>
                    <a:pt x="95" y="135"/>
                    <a:pt x="95" y="135"/>
                    <a:pt x="95" y="135"/>
                  </a:cubicBezTo>
                  <a:cubicBezTo>
                    <a:pt x="92" y="135"/>
                    <a:pt x="90" y="137"/>
                    <a:pt x="90" y="140"/>
                  </a:cubicBezTo>
                  <a:cubicBezTo>
                    <a:pt x="90" y="151"/>
                    <a:pt x="90" y="151"/>
                    <a:pt x="90" y="151"/>
                  </a:cubicBezTo>
                  <a:cubicBezTo>
                    <a:pt x="64" y="148"/>
                    <a:pt x="44" y="128"/>
                    <a:pt x="41" y="102"/>
                  </a:cubicBezTo>
                  <a:cubicBezTo>
                    <a:pt x="52" y="102"/>
                    <a:pt x="52" y="102"/>
                    <a:pt x="52" y="102"/>
                  </a:cubicBezTo>
                  <a:cubicBezTo>
                    <a:pt x="55" y="102"/>
                    <a:pt x="57" y="100"/>
                    <a:pt x="57" y="97"/>
                  </a:cubicBezTo>
                  <a:cubicBezTo>
                    <a:pt x="57" y="95"/>
                    <a:pt x="57" y="95"/>
                    <a:pt x="57" y="95"/>
                  </a:cubicBezTo>
                  <a:cubicBezTo>
                    <a:pt x="57" y="92"/>
                    <a:pt x="55" y="90"/>
                    <a:pt x="52" y="90"/>
                  </a:cubicBezTo>
                  <a:cubicBezTo>
                    <a:pt x="41" y="90"/>
                    <a:pt x="41" y="90"/>
                    <a:pt x="41" y="90"/>
                  </a:cubicBezTo>
                  <a:cubicBezTo>
                    <a:pt x="44" y="64"/>
                    <a:pt x="64" y="44"/>
                    <a:pt x="90" y="41"/>
                  </a:cubicBezTo>
                  <a:cubicBezTo>
                    <a:pt x="90" y="52"/>
                    <a:pt x="90" y="52"/>
                    <a:pt x="90" y="52"/>
                  </a:cubicBezTo>
                  <a:cubicBezTo>
                    <a:pt x="90" y="55"/>
                    <a:pt x="92" y="57"/>
                    <a:pt x="95" y="57"/>
                  </a:cubicBezTo>
                  <a:cubicBezTo>
                    <a:pt x="97" y="57"/>
                    <a:pt x="97" y="57"/>
                    <a:pt x="97" y="57"/>
                  </a:cubicBezTo>
                  <a:cubicBezTo>
                    <a:pt x="100" y="57"/>
                    <a:pt x="102" y="55"/>
                    <a:pt x="102" y="52"/>
                  </a:cubicBezTo>
                  <a:cubicBezTo>
                    <a:pt x="102" y="41"/>
                    <a:pt x="102" y="41"/>
                    <a:pt x="102" y="41"/>
                  </a:cubicBezTo>
                  <a:cubicBezTo>
                    <a:pt x="128" y="44"/>
                    <a:pt x="148" y="64"/>
                    <a:pt x="151" y="90"/>
                  </a:cubicBezTo>
                  <a:cubicBezTo>
                    <a:pt x="140" y="90"/>
                    <a:pt x="140" y="90"/>
                    <a:pt x="140" y="90"/>
                  </a:cubicBezTo>
                  <a:cubicBezTo>
                    <a:pt x="137" y="90"/>
                    <a:pt x="135" y="92"/>
                    <a:pt x="135" y="95"/>
                  </a:cubicBezTo>
                  <a:cubicBezTo>
                    <a:pt x="135" y="97"/>
                    <a:pt x="135" y="97"/>
                    <a:pt x="135" y="97"/>
                  </a:cubicBezTo>
                  <a:cubicBezTo>
                    <a:pt x="135" y="100"/>
                    <a:pt x="137" y="102"/>
                    <a:pt x="140" y="102"/>
                  </a:cubicBezTo>
                  <a:cubicBezTo>
                    <a:pt x="151" y="102"/>
                    <a:pt x="151" y="102"/>
                    <a:pt x="151" y="102"/>
                  </a:cubicBezTo>
                  <a:cubicBezTo>
                    <a:pt x="148" y="128"/>
                    <a:pt x="128" y="148"/>
                    <a:pt x="102" y="15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grpSp>
      <p:grpSp>
        <p:nvGrpSpPr>
          <p:cNvPr id="25" name="Group 42">
            <a:extLst>
              <a:ext uri="{FF2B5EF4-FFF2-40B4-BE49-F238E27FC236}">
                <a16:creationId xmlns:a16="http://schemas.microsoft.com/office/drawing/2014/main" id="{AD8ED13C-AE2E-4671-9A75-C2C326A06367}"/>
              </a:ext>
            </a:extLst>
          </p:cNvPr>
          <p:cNvGrpSpPr/>
          <p:nvPr/>
        </p:nvGrpSpPr>
        <p:grpSpPr>
          <a:xfrm>
            <a:off x="2263524" y="1617060"/>
            <a:ext cx="439724" cy="262919"/>
            <a:chOff x="7037388" y="3643313"/>
            <a:chExt cx="762000" cy="455613"/>
          </a:xfrm>
          <a:solidFill>
            <a:sysClr val="window" lastClr="FFFFFF"/>
          </a:solidFill>
        </p:grpSpPr>
        <p:sp>
          <p:nvSpPr>
            <p:cNvPr id="26" name="Freeform 43">
              <a:extLst>
                <a:ext uri="{FF2B5EF4-FFF2-40B4-BE49-F238E27FC236}">
                  <a16:creationId xmlns:a16="http://schemas.microsoft.com/office/drawing/2014/main" id="{3D874456-6FB7-4F48-9978-5248D4E606A5}"/>
                </a:ext>
              </a:extLst>
            </p:cNvPr>
            <p:cNvSpPr>
              <a:spLocks/>
            </p:cNvSpPr>
            <p:nvPr/>
          </p:nvSpPr>
          <p:spPr bwMode="auto">
            <a:xfrm>
              <a:off x="7037388" y="3643313"/>
              <a:ext cx="601663" cy="455613"/>
            </a:xfrm>
            <a:custGeom>
              <a:avLst/>
              <a:gdLst>
                <a:gd name="T0" fmla="*/ 110 w 158"/>
                <a:gd name="T1" fmla="*/ 55 h 118"/>
                <a:gd name="T2" fmla="*/ 109 w 158"/>
                <a:gd name="T3" fmla="*/ 50 h 118"/>
                <a:gd name="T4" fmla="*/ 119 w 158"/>
                <a:gd name="T5" fmla="*/ 33 h 118"/>
                <a:gd name="T6" fmla="*/ 119 w 158"/>
                <a:gd name="T7" fmla="*/ 24 h 118"/>
                <a:gd name="T8" fmla="*/ 119 w 158"/>
                <a:gd name="T9" fmla="*/ 16 h 118"/>
                <a:gd name="T10" fmla="*/ 118 w 158"/>
                <a:gd name="T11" fmla="*/ 15 h 118"/>
                <a:gd name="T12" fmla="*/ 117 w 158"/>
                <a:gd name="T13" fmla="*/ 8 h 118"/>
                <a:gd name="T14" fmla="*/ 99 w 158"/>
                <a:gd name="T15" fmla="*/ 0 h 118"/>
                <a:gd name="T16" fmla="*/ 81 w 158"/>
                <a:gd name="T17" fmla="*/ 5 h 118"/>
                <a:gd name="T18" fmla="*/ 78 w 158"/>
                <a:gd name="T19" fmla="*/ 13 h 118"/>
                <a:gd name="T20" fmla="*/ 77 w 158"/>
                <a:gd name="T21" fmla="*/ 15 h 118"/>
                <a:gd name="T22" fmla="*/ 77 w 158"/>
                <a:gd name="T23" fmla="*/ 23 h 118"/>
                <a:gd name="T24" fmla="*/ 77 w 158"/>
                <a:gd name="T25" fmla="*/ 32 h 118"/>
                <a:gd name="T26" fmla="*/ 87 w 158"/>
                <a:gd name="T27" fmla="*/ 49 h 118"/>
                <a:gd name="T28" fmla="*/ 86 w 158"/>
                <a:gd name="T29" fmla="*/ 55 h 118"/>
                <a:gd name="T30" fmla="*/ 69 w 158"/>
                <a:gd name="T31" fmla="*/ 63 h 118"/>
                <a:gd name="T32" fmla="*/ 52 w 158"/>
                <a:gd name="T33" fmla="*/ 56 h 118"/>
                <a:gd name="T34" fmla="*/ 51 w 158"/>
                <a:gd name="T35" fmla="*/ 52 h 118"/>
                <a:gd name="T36" fmla="*/ 58 w 158"/>
                <a:gd name="T37" fmla="*/ 38 h 118"/>
                <a:gd name="T38" fmla="*/ 59 w 158"/>
                <a:gd name="T39" fmla="*/ 32 h 118"/>
                <a:gd name="T40" fmla="*/ 58 w 158"/>
                <a:gd name="T41" fmla="*/ 18 h 118"/>
                <a:gd name="T42" fmla="*/ 44 w 158"/>
                <a:gd name="T43" fmla="*/ 12 h 118"/>
                <a:gd name="T44" fmla="*/ 29 w 158"/>
                <a:gd name="T45" fmla="*/ 16 h 118"/>
                <a:gd name="T46" fmla="*/ 26 w 158"/>
                <a:gd name="T47" fmla="*/ 31 h 118"/>
                <a:gd name="T48" fmla="*/ 27 w 158"/>
                <a:gd name="T49" fmla="*/ 38 h 118"/>
                <a:gd name="T50" fmla="*/ 34 w 158"/>
                <a:gd name="T51" fmla="*/ 51 h 118"/>
                <a:gd name="T52" fmla="*/ 33 w 158"/>
                <a:gd name="T53" fmla="*/ 56 h 118"/>
                <a:gd name="T54" fmla="*/ 8 w 158"/>
                <a:gd name="T55" fmla="*/ 70 h 118"/>
                <a:gd name="T56" fmla="*/ 3 w 158"/>
                <a:gd name="T57" fmla="*/ 89 h 118"/>
                <a:gd name="T58" fmla="*/ 41 w 158"/>
                <a:gd name="T59" fmla="*/ 99 h 118"/>
                <a:gd name="T60" fmla="*/ 48 w 158"/>
                <a:gd name="T61" fmla="*/ 76 h 118"/>
                <a:gd name="T62" fmla="*/ 57 w 158"/>
                <a:gd name="T63" fmla="*/ 70 h 118"/>
                <a:gd name="T64" fmla="*/ 53 w 158"/>
                <a:gd name="T65" fmla="*/ 73 h 118"/>
                <a:gd name="T66" fmla="*/ 47 w 158"/>
                <a:gd name="T67" fmla="*/ 99 h 118"/>
                <a:gd name="T68" fmla="*/ 155 w 158"/>
                <a:gd name="T69" fmla="*/ 99 h 118"/>
                <a:gd name="T70" fmla="*/ 150 w 158"/>
                <a:gd name="T71" fmla="*/ 78 h 118"/>
                <a:gd name="T72" fmla="*/ 110 w 158"/>
                <a:gd name="T73" fmla="*/ 55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8" h="118">
                  <a:moveTo>
                    <a:pt x="110" y="55"/>
                  </a:moveTo>
                  <a:cubicBezTo>
                    <a:pt x="109" y="50"/>
                    <a:pt x="109" y="50"/>
                    <a:pt x="109" y="50"/>
                  </a:cubicBezTo>
                  <a:cubicBezTo>
                    <a:pt x="113" y="47"/>
                    <a:pt x="117" y="42"/>
                    <a:pt x="119" y="33"/>
                  </a:cubicBezTo>
                  <a:cubicBezTo>
                    <a:pt x="122" y="27"/>
                    <a:pt x="119" y="24"/>
                    <a:pt x="119" y="24"/>
                  </a:cubicBezTo>
                  <a:cubicBezTo>
                    <a:pt x="119" y="16"/>
                    <a:pt x="119" y="16"/>
                    <a:pt x="119" y="16"/>
                  </a:cubicBezTo>
                  <a:cubicBezTo>
                    <a:pt x="119" y="16"/>
                    <a:pt x="118" y="15"/>
                    <a:pt x="118" y="15"/>
                  </a:cubicBezTo>
                  <a:cubicBezTo>
                    <a:pt x="118" y="13"/>
                    <a:pt x="118" y="10"/>
                    <a:pt x="117" y="8"/>
                  </a:cubicBezTo>
                  <a:cubicBezTo>
                    <a:pt x="114" y="5"/>
                    <a:pt x="110" y="1"/>
                    <a:pt x="99" y="0"/>
                  </a:cubicBezTo>
                  <a:cubicBezTo>
                    <a:pt x="92" y="0"/>
                    <a:pt x="84" y="3"/>
                    <a:pt x="81" y="5"/>
                  </a:cubicBezTo>
                  <a:cubicBezTo>
                    <a:pt x="80" y="7"/>
                    <a:pt x="79" y="10"/>
                    <a:pt x="78" y="13"/>
                  </a:cubicBezTo>
                  <a:cubicBezTo>
                    <a:pt x="78" y="13"/>
                    <a:pt x="78" y="14"/>
                    <a:pt x="77" y="15"/>
                  </a:cubicBezTo>
                  <a:cubicBezTo>
                    <a:pt x="77" y="23"/>
                    <a:pt x="77" y="23"/>
                    <a:pt x="77" y="23"/>
                  </a:cubicBezTo>
                  <a:cubicBezTo>
                    <a:pt x="77" y="23"/>
                    <a:pt x="74" y="27"/>
                    <a:pt x="77" y="32"/>
                  </a:cubicBezTo>
                  <a:cubicBezTo>
                    <a:pt x="79" y="41"/>
                    <a:pt x="83" y="46"/>
                    <a:pt x="87" y="49"/>
                  </a:cubicBezTo>
                  <a:cubicBezTo>
                    <a:pt x="86" y="55"/>
                    <a:pt x="86" y="55"/>
                    <a:pt x="86" y="55"/>
                  </a:cubicBezTo>
                  <a:cubicBezTo>
                    <a:pt x="84" y="56"/>
                    <a:pt x="76" y="60"/>
                    <a:pt x="69" y="63"/>
                  </a:cubicBezTo>
                  <a:cubicBezTo>
                    <a:pt x="61" y="59"/>
                    <a:pt x="52" y="56"/>
                    <a:pt x="52" y="56"/>
                  </a:cubicBezTo>
                  <a:cubicBezTo>
                    <a:pt x="51" y="52"/>
                    <a:pt x="51" y="52"/>
                    <a:pt x="51" y="52"/>
                  </a:cubicBezTo>
                  <a:cubicBezTo>
                    <a:pt x="54" y="50"/>
                    <a:pt x="57" y="46"/>
                    <a:pt x="58" y="38"/>
                  </a:cubicBezTo>
                  <a:cubicBezTo>
                    <a:pt x="59" y="37"/>
                    <a:pt x="59" y="34"/>
                    <a:pt x="59" y="32"/>
                  </a:cubicBezTo>
                  <a:cubicBezTo>
                    <a:pt x="59" y="30"/>
                    <a:pt x="60" y="23"/>
                    <a:pt x="58" y="18"/>
                  </a:cubicBezTo>
                  <a:cubicBezTo>
                    <a:pt x="56" y="16"/>
                    <a:pt x="52" y="13"/>
                    <a:pt x="44" y="12"/>
                  </a:cubicBezTo>
                  <a:cubicBezTo>
                    <a:pt x="38" y="12"/>
                    <a:pt x="32" y="14"/>
                    <a:pt x="29" y="16"/>
                  </a:cubicBezTo>
                  <a:cubicBezTo>
                    <a:pt x="26" y="20"/>
                    <a:pt x="26" y="27"/>
                    <a:pt x="26" y="31"/>
                  </a:cubicBezTo>
                  <a:cubicBezTo>
                    <a:pt x="25" y="33"/>
                    <a:pt x="25" y="36"/>
                    <a:pt x="27" y="38"/>
                  </a:cubicBezTo>
                  <a:cubicBezTo>
                    <a:pt x="28" y="45"/>
                    <a:pt x="31" y="49"/>
                    <a:pt x="34" y="51"/>
                  </a:cubicBezTo>
                  <a:cubicBezTo>
                    <a:pt x="33" y="56"/>
                    <a:pt x="33" y="56"/>
                    <a:pt x="33" y="56"/>
                  </a:cubicBezTo>
                  <a:cubicBezTo>
                    <a:pt x="33" y="56"/>
                    <a:pt x="13" y="65"/>
                    <a:pt x="8" y="70"/>
                  </a:cubicBezTo>
                  <a:cubicBezTo>
                    <a:pt x="4" y="73"/>
                    <a:pt x="0" y="85"/>
                    <a:pt x="3" y="89"/>
                  </a:cubicBezTo>
                  <a:cubicBezTo>
                    <a:pt x="14" y="94"/>
                    <a:pt x="27" y="98"/>
                    <a:pt x="41" y="99"/>
                  </a:cubicBezTo>
                  <a:cubicBezTo>
                    <a:pt x="40" y="91"/>
                    <a:pt x="44" y="80"/>
                    <a:pt x="48" y="76"/>
                  </a:cubicBezTo>
                  <a:cubicBezTo>
                    <a:pt x="50" y="75"/>
                    <a:pt x="53" y="73"/>
                    <a:pt x="57" y="70"/>
                  </a:cubicBezTo>
                  <a:cubicBezTo>
                    <a:pt x="55" y="72"/>
                    <a:pt x="54" y="73"/>
                    <a:pt x="53" y="73"/>
                  </a:cubicBezTo>
                  <a:cubicBezTo>
                    <a:pt x="47" y="78"/>
                    <a:pt x="43" y="93"/>
                    <a:pt x="47" y="99"/>
                  </a:cubicBezTo>
                  <a:cubicBezTo>
                    <a:pt x="75" y="113"/>
                    <a:pt x="119" y="118"/>
                    <a:pt x="155" y="99"/>
                  </a:cubicBezTo>
                  <a:cubicBezTo>
                    <a:pt x="158" y="94"/>
                    <a:pt x="153" y="82"/>
                    <a:pt x="150" y="78"/>
                  </a:cubicBezTo>
                  <a:cubicBezTo>
                    <a:pt x="144" y="69"/>
                    <a:pt x="121" y="57"/>
                    <a:pt x="110"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27" name="Freeform 44">
              <a:extLst>
                <a:ext uri="{FF2B5EF4-FFF2-40B4-BE49-F238E27FC236}">
                  <a16:creationId xmlns:a16="http://schemas.microsoft.com/office/drawing/2014/main" id="{274658BC-BDC2-4ED8-9DE3-AEEF4BE52591}"/>
                </a:ext>
              </a:extLst>
            </p:cNvPr>
            <p:cNvSpPr>
              <a:spLocks/>
            </p:cNvSpPr>
            <p:nvPr/>
          </p:nvSpPr>
          <p:spPr bwMode="auto">
            <a:xfrm>
              <a:off x="7532688" y="3686176"/>
              <a:ext cx="266700" cy="331788"/>
            </a:xfrm>
            <a:custGeom>
              <a:avLst/>
              <a:gdLst>
                <a:gd name="T0" fmla="*/ 62 w 70"/>
                <a:gd name="T1" fmla="*/ 57 h 86"/>
                <a:gd name="T2" fmla="*/ 37 w 70"/>
                <a:gd name="T3" fmla="*/ 44 h 86"/>
                <a:gd name="T4" fmla="*/ 36 w 70"/>
                <a:gd name="T5" fmla="*/ 39 h 86"/>
                <a:gd name="T6" fmla="*/ 43 w 70"/>
                <a:gd name="T7" fmla="*/ 26 h 86"/>
                <a:gd name="T8" fmla="*/ 44 w 70"/>
                <a:gd name="T9" fmla="*/ 19 h 86"/>
                <a:gd name="T10" fmla="*/ 41 w 70"/>
                <a:gd name="T11" fmla="*/ 4 h 86"/>
                <a:gd name="T12" fmla="*/ 26 w 70"/>
                <a:gd name="T13" fmla="*/ 0 h 86"/>
                <a:gd name="T14" fmla="*/ 12 w 70"/>
                <a:gd name="T15" fmla="*/ 6 h 86"/>
                <a:gd name="T16" fmla="*/ 11 w 70"/>
                <a:gd name="T17" fmla="*/ 20 h 86"/>
                <a:gd name="T18" fmla="*/ 12 w 70"/>
                <a:gd name="T19" fmla="*/ 26 h 86"/>
                <a:gd name="T20" fmla="*/ 19 w 70"/>
                <a:gd name="T21" fmla="*/ 40 h 86"/>
                <a:gd name="T22" fmla="*/ 18 w 70"/>
                <a:gd name="T23" fmla="*/ 44 h 86"/>
                <a:gd name="T24" fmla="*/ 0 w 70"/>
                <a:gd name="T25" fmla="*/ 52 h 86"/>
                <a:gd name="T26" fmla="*/ 22 w 70"/>
                <a:gd name="T27" fmla="*/ 64 h 86"/>
                <a:gd name="T28" fmla="*/ 29 w 70"/>
                <a:gd name="T29" fmla="*/ 86 h 86"/>
                <a:gd name="T30" fmla="*/ 67 w 70"/>
                <a:gd name="T31" fmla="*/ 77 h 86"/>
                <a:gd name="T32" fmla="*/ 62 w 70"/>
                <a:gd name="T33" fmla="*/ 57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0" h="86">
                  <a:moveTo>
                    <a:pt x="62" y="57"/>
                  </a:moveTo>
                  <a:cubicBezTo>
                    <a:pt x="57" y="53"/>
                    <a:pt x="37" y="44"/>
                    <a:pt x="37" y="44"/>
                  </a:cubicBezTo>
                  <a:cubicBezTo>
                    <a:pt x="36" y="39"/>
                    <a:pt x="36" y="39"/>
                    <a:pt x="36" y="39"/>
                  </a:cubicBezTo>
                  <a:cubicBezTo>
                    <a:pt x="39" y="37"/>
                    <a:pt x="42" y="33"/>
                    <a:pt x="43" y="26"/>
                  </a:cubicBezTo>
                  <a:cubicBezTo>
                    <a:pt x="45" y="24"/>
                    <a:pt x="45" y="21"/>
                    <a:pt x="44" y="19"/>
                  </a:cubicBezTo>
                  <a:cubicBezTo>
                    <a:pt x="44" y="15"/>
                    <a:pt x="44" y="8"/>
                    <a:pt x="41" y="4"/>
                  </a:cubicBezTo>
                  <a:cubicBezTo>
                    <a:pt x="39" y="2"/>
                    <a:pt x="32" y="0"/>
                    <a:pt x="26" y="0"/>
                  </a:cubicBezTo>
                  <a:cubicBezTo>
                    <a:pt x="18" y="0"/>
                    <a:pt x="14" y="4"/>
                    <a:pt x="12" y="6"/>
                  </a:cubicBezTo>
                  <a:cubicBezTo>
                    <a:pt x="10" y="11"/>
                    <a:pt x="11" y="18"/>
                    <a:pt x="11" y="20"/>
                  </a:cubicBezTo>
                  <a:cubicBezTo>
                    <a:pt x="11" y="22"/>
                    <a:pt x="11" y="25"/>
                    <a:pt x="12" y="26"/>
                  </a:cubicBezTo>
                  <a:cubicBezTo>
                    <a:pt x="13" y="34"/>
                    <a:pt x="16" y="37"/>
                    <a:pt x="19" y="40"/>
                  </a:cubicBezTo>
                  <a:cubicBezTo>
                    <a:pt x="18" y="44"/>
                    <a:pt x="18" y="44"/>
                    <a:pt x="18" y="44"/>
                  </a:cubicBezTo>
                  <a:cubicBezTo>
                    <a:pt x="18" y="44"/>
                    <a:pt x="9" y="47"/>
                    <a:pt x="0" y="52"/>
                  </a:cubicBezTo>
                  <a:cubicBezTo>
                    <a:pt x="8" y="56"/>
                    <a:pt x="18" y="61"/>
                    <a:pt x="22" y="64"/>
                  </a:cubicBezTo>
                  <a:cubicBezTo>
                    <a:pt x="26" y="68"/>
                    <a:pt x="30" y="79"/>
                    <a:pt x="29" y="86"/>
                  </a:cubicBezTo>
                  <a:cubicBezTo>
                    <a:pt x="43" y="86"/>
                    <a:pt x="56" y="82"/>
                    <a:pt x="67" y="77"/>
                  </a:cubicBezTo>
                  <a:cubicBezTo>
                    <a:pt x="70" y="73"/>
                    <a:pt x="66" y="61"/>
                    <a:pt x="62" y="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grpSp>
      <p:sp>
        <p:nvSpPr>
          <p:cNvPr id="28" name="Title 1">
            <a:extLst>
              <a:ext uri="{FF2B5EF4-FFF2-40B4-BE49-F238E27FC236}">
                <a16:creationId xmlns:a16="http://schemas.microsoft.com/office/drawing/2014/main" id="{71F65F73-E775-419E-80C6-7391A9E83504}"/>
              </a:ext>
            </a:extLst>
          </p:cNvPr>
          <p:cNvSpPr txBox="1">
            <a:spLocks/>
          </p:cNvSpPr>
          <p:nvPr/>
        </p:nvSpPr>
        <p:spPr>
          <a:xfrm>
            <a:off x="0" y="0"/>
            <a:ext cx="9156032" cy="842212"/>
          </a:xfrm>
          <a:prstGeom prst="rect">
            <a:avLst/>
          </a:prstGeom>
          <a:gradFill rotWithShape="1">
            <a:gsLst>
              <a:gs pos="0">
                <a:srgbClr val="BB2326">
                  <a:satMod val="103000"/>
                  <a:lumMod val="102000"/>
                  <a:tint val="94000"/>
                </a:srgbClr>
              </a:gs>
              <a:gs pos="50000">
                <a:srgbClr val="BB2326">
                  <a:satMod val="110000"/>
                  <a:lumMod val="100000"/>
                  <a:shade val="100000"/>
                </a:srgbClr>
              </a:gs>
              <a:gs pos="100000">
                <a:srgbClr val="BB2326">
                  <a:lumMod val="99000"/>
                  <a:satMod val="120000"/>
                  <a:shade val="78000"/>
                </a:srgbClr>
              </a:gs>
            </a:gsLst>
            <a:lin ang="5400000" scaled="0"/>
          </a:gradFill>
          <a:ln w="6350" cap="flat" cmpd="sng" algn="ctr">
            <a:solidFill>
              <a:srgbClr val="BB2326"/>
            </a:solidFill>
            <a:prstDash val="solid"/>
            <a:miter lim="800000"/>
          </a:ln>
          <a:effectLst/>
        </p:spPr>
        <p:txBody>
          <a:bodyPr/>
          <a:lstStyle/>
          <a:p>
            <a:pPr marL="0" marR="0" lvl="0" indent="0" algn="ctr" defTabSz="914400" eaLnBrk="1" fontAlgn="auto" latinLnBrk="0" hangingPunct="1">
              <a:lnSpc>
                <a:spcPct val="90000"/>
              </a:lnSpc>
              <a:spcBef>
                <a:spcPts val="0"/>
              </a:spcBef>
              <a:spcAft>
                <a:spcPts val="0"/>
              </a:spcAft>
              <a:buClrTx/>
              <a:buSzTx/>
              <a:buFontTx/>
              <a:buNone/>
              <a:tabLst/>
              <a:defRPr/>
            </a:pPr>
            <a:r>
              <a:rPr lang="tr-TR" sz="4000" b="1" kern="0" dirty="0" smtClean="0">
                <a:solidFill>
                  <a:prstClr val="white"/>
                </a:solidFill>
                <a:latin typeface="calibri"/>
              </a:rPr>
              <a:t>Gönen Anadolu İmam Hatip Lisesi</a:t>
            </a:r>
            <a:endParaRPr kumimoji="0" lang="id-ID" sz="4000" b="0" i="0" u="none" strike="noStrike" kern="0" cap="none" spc="0" normalizeH="0" baseline="0" noProof="0" dirty="0">
              <a:ln>
                <a:noFill/>
              </a:ln>
              <a:solidFill>
                <a:prstClr val="white"/>
              </a:solidFill>
              <a:effectLst/>
              <a:uLnTx/>
              <a:uFillTx/>
              <a:latin typeface="calibri"/>
            </a:endParaRPr>
          </a:p>
        </p:txBody>
      </p:sp>
      <p:sp>
        <p:nvSpPr>
          <p:cNvPr id="29" name="Freeform 26">
            <a:extLst>
              <a:ext uri="{FF2B5EF4-FFF2-40B4-BE49-F238E27FC236}">
                <a16:creationId xmlns:a16="http://schemas.microsoft.com/office/drawing/2014/main" id="{987212F2-A29D-41C7-9E54-B9DB4401DBDE}"/>
              </a:ext>
            </a:extLst>
          </p:cNvPr>
          <p:cNvSpPr>
            <a:spLocks noEditPoints="1"/>
          </p:cNvSpPr>
          <p:nvPr/>
        </p:nvSpPr>
        <p:spPr bwMode="auto">
          <a:xfrm rot="2700000">
            <a:off x="2881108" y="1038061"/>
            <a:ext cx="187130" cy="344630"/>
          </a:xfrm>
          <a:custGeom>
            <a:avLst/>
            <a:gdLst>
              <a:gd name="T0" fmla="*/ 482 w 579"/>
              <a:gd name="T1" fmla="*/ 367 h 1073"/>
              <a:gd name="T2" fmla="*/ 482 w 579"/>
              <a:gd name="T3" fmla="*/ 148 h 1073"/>
              <a:gd name="T4" fmla="*/ 525 w 579"/>
              <a:gd name="T5" fmla="*/ 79 h 1073"/>
              <a:gd name="T6" fmla="*/ 447 w 579"/>
              <a:gd name="T7" fmla="*/ 0 h 1073"/>
              <a:gd name="T8" fmla="*/ 132 w 579"/>
              <a:gd name="T9" fmla="*/ 0 h 1073"/>
              <a:gd name="T10" fmla="*/ 54 w 579"/>
              <a:gd name="T11" fmla="*/ 79 h 1073"/>
              <a:gd name="T12" fmla="*/ 96 w 579"/>
              <a:gd name="T13" fmla="*/ 148 h 1073"/>
              <a:gd name="T14" fmla="*/ 96 w 579"/>
              <a:gd name="T15" fmla="*/ 367 h 1073"/>
              <a:gd name="T16" fmla="*/ 0 w 579"/>
              <a:gd name="T17" fmla="*/ 583 h 1073"/>
              <a:gd name="T18" fmla="*/ 0 w 579"/>
              <a:gd name="T19" fmla="*/ 612 h 1073"/>
              <a:gd name="T20" fmla="*/ 224 w 579"/>
              <a:gd name="T21" fmla="*/ 612 h 1073"/>
              <a:gd name="T22" fmla="*/ 224 w 579"/>
              <a:gd name="T23" fmla="*/ 923 h 1073"/>
              <a:gd name="T24" fmla="*/ 289 w 579"/>
              <a:gd name="T25" fmla="*/ 1073 h 1073"/>
              <a:gd name="T26" fmla="*/ 355 w 579"/>
              <a:gd name="T27" fmla="*/ 923 h 1073"/>
              <a:gd name="T28" fmla="*/ 355 w 579"/>
              <a:gd name="T29" fmla="*/ 612 h 1073"/>
              <a:gd name="T30" fmla="*/ 579 w 579"/>
              <a:gd name="T31" fmla="*/ 612 h 1073"/>
              <a:gd name="T32" fmla="*/ 579 w 579"/>
              <a:gd name="T33" fmla="*/ 583 h 1073"/>
              <a:gd name="T34" fmla="*/ 482 w 579"/>
              <a:gd name="T35" fmla="*/ 367 h 1073"/>
              <a:gd name="T36" fmla="*/ 132 w 579"/>
              <a:gd name="T37" fmla="*/ 58 h 1073"/>
              <a:gd name="T38" fmla="*/ 447 w 579"/>
              <a:gd name="T39" fmla="*/ 58 h 1073"/>
              <a:gd name="T40" fmla="*/ 467 w 579"/>
              <a:gd name="T41" fmla="*/ 79 h 1073"/>
              <a:gd name="T42" fmla="*/ 449 w 579"/>
              <a:gd name="T43" fmla="*/ 99 h 1073"/>
              <a:gd name="T44" fmla="*/ 436 w 579"/>
              <a:gd name="T45" fmla="*/ 101 h 1073"/>
              <a:gd name="T46" fmla="*/ 143 w 579"/>
              <a:gd name="T47" fmla="*/ 101 h 1073"/>
              <a:gd name="T48" fmla="*/ 129 w 579"/>
              <a:gd name="T49" fmla="*/ 99 h 1073"/>
              <a:gd name="T50" fmla="*/ 111 w 579"/>
              <a:gd name="T51" fmla="*/ 79 h 1073"/>
              <a:gd name="T52" fmla="*/ 132 w 579"/>
              <a:gd name="T53" fmla="*/ 58 h 1073"/>
              <a:gd name="T54" fmla="*/ 424 w 579"/>
              <a:gd name="T55" fmla="*/ 370 h 1073"/>
              <a:gd name="T56" fmla="*/ 154 w 579"/>
              <a:gd name="T57" fmla="*/ 370 h 1073"/>
              <a:gd name="T58" fmla="*/ 154 w 579"/>
              <a:gd name="T59" fmla="*/ 130 h 1073"/>
              <a:gd name="T60" fmla="*/ 424 w 579"/>
              <a:gd name="T61" fmla="*/ 130 h 1073"/>
              <a:gd name="T62" fmla="*/ 424 w 579"/>
              <a:gd name="T63" fmla="*/ 370 h 1073"/>
              <a:gd name="T64" fmla="*/ 297 w 579"/>
              <a:gd name="T65" fmla="*/ 911 h 1073"/>
              <a:gd name="T66" fmla="*/ 289 w 579"/>
              <a:gd name="T67" fmla="*/ 928 h 1073"/>
              <a:gd name="T68" fmla="*/ 282 w 579"/>
              <a:gd name="T69" fmla="*/ 911 h 1073"/>
              <a:gd name="T70" fmla="*/ 282 w 579"/>
              <a:gd name="T71" fmla="*/ 612 h 1073"/>
              <a:gd name="T72" fmla="*/ 297 w 579"/>
              <a:gd name="T73" fmla="*/ 612 h 1073"/>
              <a:gd name="T74" fmla="*/ 297 w 579"/>
              <a:gd name="T75" fmla="*/ 911 h 1073"/>
              <a:gd name="T76" fmla="*/ 355 w 579"/>
              <a:gd name="T77" fmla="*/ 554 h 1073"/>
              <a:gd name="T78" fmla="*/ 224 w 579"/>
              <a:gd name="T79" fmla="*/ 554 h 1073"/>
              <a:gd name="T80" fmla="*/ 59 w 579"/>
              <a:gd name="T81" fmla="*/ 554 h 1073"/>
              <a:gd name="T82" fmla="*/ 144 w 579"/>
              <a:gd name="T83" fmla="*/ 403 h 1073"/>
              <a:gd name="T84" fmla="*/ 149 w 579"/>
              <a:gd name="T85" fmla="*/ 399 h 1073"/>
              <a:gd name="T86" fmla="*/ 430 w 579"/>
              <a:gd name="T87" fmla="*/ 399 h 1073"/>
              <a:gd name="T88" fmla="*/ 435 w 579"/>
              <a:gd name="T89" fmla="*/ 403 h 1073"/>
              <a:gd name="T90" fmla="*/ 519 w 579"/>
              <a:gd name="T91" fmla="*/ 554 h 1073"/>
              <a:gd name="T92" fmla="*/ 355 w 579"/>
              <a:gd name="T93" fmla="*/ 554 h 1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79" h="1073">
                <a:moveTo>
                  <a:pt x="482" y="367"/>
                </a:moveTo>
                <a:cubicBezTo>
                  <a:pt x="482" y="148"/>
                  <a:pt x="482" y="148"/>
                  <a:pt x="482" y="148"/>
                </a:cubicBezTo>
                <a:cubicBezTo>
                  <a:pt x="508" y="135"/>
                  <a:pt x="525" y="109"/>
                  <a:pt x="525" y="79"/>
                </a:cubicBezTo>
                <a:cubicBezTo>
                  <a:pt x="525" y="35"/>
                  <a:pt x="490" y="0"/>
                  <a:pt x="447" y="0"/>
                </a:cubicBezTo>
                <a:cubicBezTo>
                  <a:pt x="132" y="0"/>
                  <a:pt x="132" y="0"/>
                  <a:pt x="132" y="0"/>
                </a:cubicBezTo>
                <a:cubicBezTo>
                  <a:pt x="89" y="0"/>
                  <a:pt x="54" y="35"/>
                  <a:pt x="54" y="79"/>
                </a:cubicBezTo>
                <a:cubicBezTo>
                  <a:pt x="54" y="109"/>
                  <a:pt x="71" y="135"/>
                  <a:pt x="96" y="148"/>
                </a:cubicBezTo>
                <a:cubicBezTo>
                  <a:pt x="96" y="367"/>
                  <a:pt x="96" y="367"/>
                  <a:pt x="96" y="367"/>
                </a:cubicBezTo>
                <a:cubicBezTo>
                  <a:pt x="35" y="422"/>
                  <a:pt x="0" y="500"/>
                  <a:pt x="0" y="583"/>
                </a:cubicBezTo>
                <a:cubicBezTo>
                  <a:pt x="0" y="612"/>
                  <a:pt x="0" y="612"/>
                  <a:pt x="0" y="612"/>
                </a:cubicBezTo>
                <a:cubicBezTo>
                  <a:pt x="224" y="612"/>
                  <a:pt x="224" y="612"/>
                  <a:pt x="224" y="612"/>
                </a:cubicBezTo>
                <a:cubicBezTo>
                  <a:pt x="224" y="923"/>
                  <a:pt x="224" y="923"/>
                  <a:pt x="224" y="923"/>
                </a:cubicBezTo>
                <a:cubicBezTo>
                  <a:pt x="289" y="1073"/>
                  <a:pt x="289" y="1073"/>
                  <a:pt x="289" y="1073"/>
                </a:cubicBezTo>
                <a:cubicBezTo>
                  <a:pt x="355" y="923"/>
                  <a:pt x="355" y="923"/>
                  <a:pt x="355" y="923"/>
                </a:cubicBezTo>
                <a:cubicBezTo>
                  <a:pt x="355" y="612"/>
                  <a:pt x="355" y="612"/>
                  <a:pt x="355" y="612"/>
                </a:cubicBezTo>
                <a:cubicBezTo>
                  <a:pt x="579" y="612"/>
                  <a:pt x="579" y="612"/>
                  <a:pt x="579" y="612"/>
                </a:cubicBezTo>
                <a:cubicBezTo>
                  <a:pt x="579" y="583"/>
                  <a:pt x="579" y="583"/>
                  <a:pt x="579" y="583"/>
                </a:cubicBezTo>
                <a:cubicBezTo>
                  <a:pt x="579" y="500"/>
                  <a:pt x="544" y="422"/>
                  <a:pt x="482" y="367"/>
                </a:cubicBezTo>
                <a:close/>
                <a:moveTo>
                  <a:pt x="132" y="58"/>
                </a:moveTo>
                <a:cubicBezTo>
                  <a:pt x="447" y="58"/>
                  <a:pt x="447" y="58"/>
                  <a:pt x="447" y="58"/>
                </a:cubicBezTo>
                <a:cubicBezTo>
                  <a:pt x="458" y="58"/>
                  <a:pt x="467" y="67"/>
                  <a:pt x="467" y="79"/>
                </a:cubicBezTo>
                <a:cubicBezTo>
                  <a:pt x="467" y="89"/>
                  <a:pt x="459" y="97"/>
                  <a:pt x="449" y="99"/>
                </a:cubicBezTo>
                <a:cubicBezTo>
                  <a:pt x="436" y="101"/>
                  <a:pt x="436" y="101"/>
                  <a:pt x="436" y="101"/>
                </a:cubicBezTo>
                <a:cubicBezTo>
                  <a:pt x="143" y="101"/>
                  <a:pt x="143" y="101"/>
                  <a:pt x="143" y="101"/>
                </a:cubicBezTo>
                <a:cubicBezTo>
                  <a:pt x="129" y="99"/>
                  <a:pt x="129" y="99"/>
                  <a:pt x="129" y="99"/>
                </a:cubicBezTo>
                <a:cubicBezTo>
                  <a:pt x="119" y="97"/>
                  <a:pt x="111" y="89"/>
                  <a:pt x="111" y="79"/>
                </a:cubicBezTo>
                <a:cubicBezTo>
                  <a:pt x="111" y="67"/>
                  <a:pt x="121" y="58"/>
                  <a:pt x="132" y="58"/>
                </a:cubicBezTo>
                <a:close/>
                <a:moveTo>
                  <a:pt x="424" y="370"/>
                </a:moveTo>
                <a:cubicBezTo>
                  <a:pt x="154" y="370"/>
                  <a:pt x="154" y="370"/>
                  <a:pt x="154" y="370"/>
                </a:cubicBezTo>
                <a:cubicBezTo>
                  <a:pt x="154" y="130"/>
                  <a:pt x="154" y="130"/>
                  <a:pt x="154" y="130"/>
                </a:cubicBezTo>
                <a:cubicBezTo>
                  <a:pt x="424" y="130"/>
                  <a:pt x="424" y="130"/>
                  <a:pt x="424" y="130"/>
                </a:cubicBezTo>
                <a:lnTo>
                  <a:pt x="424" y="370"/>
                </a:lnTo>
                <a:close/>
                <a:moveTo>
                  <a:pt x="297" y="911"/>
                </a:moveTo>
                <a:cubicBezTo>
                  <a:pt x="289" y="928"/>
                  <a:pt x="289" y="928"/>
                  <a:pt x="289" y="928"/>
                </a:cubicBezTo>
                <a:cubicBezTo>
                  <a:pt x="282" y="911"/>
                  <a:pt x="282" y="911"/>
                  <a:pt x="282" y="911"/>
                </a:cubicBezTo>
                <a:cubicBezTo>
                  <a:pt x="282" y="612"/>
                  <a:pt x="282" y="612"/>
                  <a:pt x="282" y="612"/>
                </a:cubicBezTo>
                <a:cubicBezTo>
                  <a:pt x="297" y="612"/>
                  <a:pt x="297" y="612"/>
                  <a:pt x="297" y="612"/>
                </a:cubicBezTo>
                <a:lnTo>
                  <a:pt x="297" y="911"/>
                </a:lnTo>
                <a:close/>
                <a:moveTo>
                  <a:pt x="355" y="554"/>
                </a:moveTo>
                <a:cubicBezTo>
                  <a:pt x="224" y="554"/>
                  <a:pt x="224" y="554"/>
                  <a:pt x="224" y="554"/>
                </a:cubicBezTo>
                <a:cubicBezTo>
                  <a:pt x="59" y="554"/>
                  <a:pt x="59" y="554"/>
                  <a:pt x="59" y="554"/>
                </a:cubicBezTo>
                <a:cubicBezTo>
                  <a:pt x="67" y="495"/>
                  <a:pt x="97" y="441"/>
                  <a:pt x="144" y="403"/>
                </a:cubicBezTo>
                <a:cubicBezTo>
                  <a:pt x="149" y="399"/>
                  <a:pt x="149" y="399"/>
                  <a:pt x="149" y="399"/>
                </a:cubicBezTo>
                <a:cubicBezTo>
                  <a:pt x="430" y="399"/>
                  <a:pt x="430" y="399"/>
                  <a:pt x="430" y="399"/>
                </a:cubicBezTo>
                <a:cubicBezTo>
                  <a:pt x="435" y="403"/>
                  <a:pt x="435" y="403"/>
                  <a:pt x="435" y="403"/>
                </a:cubicBezTo>
                <a:cubicBezTo>
                  <a:pt x="482" y="441"/>
                  <a:pt x="512" y="495"/>
                  <a:pt x="519" y="554"/>
                </a:cubicBezTo>
                <a:lnTo>
                  <a:pt x="355" y="554"/>
                </a:lnTo>
                <a:close/>
              </a:path>
            </a:pathLst>
          </a:custGeom>
          <a:solidFill>
            <a:srgbClr val="7FBC41"/>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30" name="Freeform 26">
            <a:extLst>
              <a:ext uri="{FF2B5EF4-FFF2-40B4-BE49-F238E27FC236}">
                <a16:creationId xmlns:a16="http://schemas.microsoft.com/office/drawing/2014/main" id="{987212F2-A29D-41C7-9E54-B9DB4401DBDE}"/>
              </a:ext>
            </a:extLst>
          </p:cNvPr>
          <p:cNvSpPr>
            <a:spLocks noEditPoints="1"/>
          </p:cNvSpPr>
          <p:nvPr/>
        </p:nvSpPr>
        <p:spPr bwMode="auto">
          <a:xfrm rot="19202932">
            <a:off x="5991333" y="999039"/>
            <a:ext cx="231961" cy="422672"/>
          </a:xfrm>
          <a:custGeom>
            <a:avLst/>
            <a:gdLst>
              <a:gd name="T0" fmla="*/ 482 w 579"/>
              <a:gd name="T1" fmla="*/ 367 h 1073"/>
              <a:gd name="T2" fmla="*/ 482 w 579"/>
              <a:gd name="T3" fmla="*/ 148 h 1073"/>
              <a:gd name="T4" fmla="*/ 525 w 579"/>
              <a:gd name="T5" fmla="*/ 79 h 1073"/>
              <a:gd name="T6" fmla="*/ 447 w 579"/>
              <a:gd name="T7" fmla="*/ 0 h 1073"/>
              <a:gd name="T8" fmla="*/ 132 w 579"/>
              <a:gd name="T9" fmla="*/ 0 h 1073"/>
              <a:gd name="T10" fmla="*/ 54 w 579"/>
              <a:gd name="T11" fmla="*/ 79 h 1073"/>
              <a:gd name="T12" fmla="*/ 96 w 579"/>
              <a:gd name="T13" fmla="*/ 148 h 1073"/>
              <a:gd name="T14" fmla="*/ 96 w 579"/>
              <a:gd name="T15" fmla="*/ 367 h 1073"/>
              <a:gd name="T16" fmla="*/ 0 w 579"/>
              <a:gd name="T17" fmla="*/ 583 h 1073"/>
              <a:gd name="T18" fmla="*/ 0 w 579"/>
              <a:gd name="T19" fmla="*/ 612 h 1073"/>
              <a:gd name="T20" fmla="*/ 224 w 579"/>
              <a:gd name="T21" fmla="*/ 612 h 1073"/>
              <a:gd name="T22" fmla="*/ 224 w 579"/>
              <a:gd name="T23" fmla="*/ 923 h 1073"/>
              <a:gd name="T24" fmla="*/ 289 w 579"/>
              <a:gd name="T25" fmla="*/ 1073 h 1073"/>
              <a:gd name="T26" fmla="*/ 355 w 579"/>
              <a:gd name="T27" fmla="*/ 923 h 1073"/>
              <a:gd name="T28" fmla="*/ 355 w 579"/>
              <a:gd name="T29" fmla="*/ 612 h 1073"/>
              <a:gd name="T30" fmla="*/ 579 w 579"/>
              <a:gd name="T31" fmla="*/ 612 h 1073"/>
              <a:gd name="T32" fmla="*/ 579 w 579"/>
              <a:gd name="T33" fmla="*/ 583 h 1073"/>
              <a:gd name="T34" fmla="*/ 482 w 579"/>
              <a:gd name="T35" fmla="*/ 367 h 1073"/>
              <a:gd name="T36" fmla="*/ 132 w 579"/>
              <a:gd name="T37" fmla="*/ 58 h 1073"/>
              <a:gd name="T38" fmla="*/ 447 w 579"/>
              <a:gd name="T39" fmla="*/ 58 h 1073"/>
              <a:gd name="T40" fmla="*/ 467 w 579"/>
              <a:gd name="T41" fmla="*/ 79 h 1073"/>
              <a:gd name="T42" fmla="*/ 449 w 579"/>
              <a:gd name="T43" fmla="*/ 99 h 1073"/>
              <a:gd name="T44" fmla="*/ 436 w 579"/>
              <a:gd name="T45" fmla="*/ 101 h 1073"/>
              <a:gd name="T46" fmla="*/ 143 w 579"/>
              <a:gd name="T47" fmla="*/ 101 h 1073"/>
              <a:gd name="T48" fmla="*/ 129 w 579"/>
              <a:gd name="T49" fmla="*/ 99 h 1073"/>
              <a:gd name="T50" fmla="*/ 111 w 579"/>
              <a:gd name="T51" fmla="*/ 79 h 1073"/>
              <a:gd name="T52" fmla="*/ 132 w 579"/>
              <a:gd name="T53" fmla="*/ 58 h 1073"/>
              <a:gd name="T54" fmla="*/ 424 w 579"/>
              <a:gd name="T55" fmla="*/ 370 h 1073"/>
              <a:gd name="T56" fmla="*/ 154 w 579"/>
              <a:gd name="T57" fmla="*/ 370 h 1073"/>
              <a:gd name="T58" fmla="*/ 154 w 579"/>
              <a:gd name="T59" fmla="*/ 130 h 1073"/>
              <a:gd name="T60" fmla="*/ 424 w 579"/>
              <a:gd name="T61" fmla="*/ 130 h 1073"/>
              <a:gd name="T62" fmla="*/ 424 w 579"/>
              <a:gd name="T63" fmla="*/ 370 h 1073"/>
              <a:gd name="T64" fmla="*/ 297 w 579"/>
              <a:gd name="T65" fmla="*/ 911 h 1073"/>
              <a:gd name="T66" fmla="*/ 289 w 579"/>
              <a:gd name="T67" fmla="*/ 928 h 1073"/>
              <a:gd name="T68" fmla="*/ 282 w 579"/>
              <a:gd name="T69" fmla="*/ 911 h 1073"/>
              <a:gd name="T70" fmla="*/ 282 w 579"/>
              <a:gd name="T71" fmla="*/ 612 h 1073"/>
              <a:gd name="T72" fmla="*/ 297 w 579"/>
              <a:gd name="T73" fmla="*/ 612 h 1073"/>
              <a:gd name="T74" fmla="*/ 297 w 579"/>
              <a:gd name="T75" fmla="*/ 911 h 1073"/>
              <a:gd name="T76" fmla="*/ 355 w 579"/>
              <a:gd name="T77" fmla="*/ 554 h 1073"/>
              <a:gd name="T78" fmla="*/ 224 w 579"/>
              <a:gd name="T79" fmla="*/ 554 h 1073"/>
              <a:gd name="T80" fmla="*/ 59 w 579"/>
              <a:gd name="T81" fmla="*/ 554 h 1073"/>
              <a:gd name="T82" fmla="*/ 144 w 579"/>
              <a:gd name="T83" fmla="*/ 403 h 1073"/>
              <a:gd name="T84" fmla="*/ 149 w 579"/>
              <a:gd name="T85" fmla="*/ 399 h 1073"/>
              <a:gd name="T86" fmla="*/ 430 w 579"/>
              <a:gd name="T87" fmla="*/ 399 h 1073"/>
              <a:gd name="T88" fmla="*/ 435 w 579"/>
              <a:gd name="T89" fmla="*/ 403 h 1073"/>
              <a:gd name="T90" fmla="*/ 519 w 579"/>
              <a:gd name="T91" fmla="*/ 554 h 1073"/>
              <a:gd name="T92" fmla="*/ 355 w 579"/>
              <a:gd name="T93" fmla="*/ 554 h 1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79" h="1073">
                <a:moveTo>
                  <a:pt x="482" y="367"/>
                </a:moveTo>
                <a:cubicBezTo>
                  <a:pt x="482" y="148"/>
                  <a:pt x="482" y="148"/>
                  <a:pt x="482" y="148"/>
                </a:cubicBezTo>
                <a:cubicBezTo>
                  <a:pt x="508" y="135"/>
                  <a:pt x="525" y="109"/>
                  <a:pt x="525" y="79"/>
                </a:cubicBezTo>
                <a:cubicBezTo>
                  <a:pt x="525" y="35"/>
                  <a:pt x="490" y="0"/>
                  <a:pt x="447" y="0"/>
                </a:cubicBezTo>
                <a:cubicBezTo>
                  <a:pt x="132" y="0"/>
                  <a:pt x="132" y="0"/>
                  <a:pt x="132" y="0"/>
                </a:cubicBezTo>
                <a:cubicBezTo>
                  <a:pt x="89" y="0"/>
                  <a:pt x="54" y="35"/>
                  <a:pt x="54" y="79"/>
                </a:cubicBezTo>
                <a:cubicBezTo>
                  <a:pt x="54" y="109"/>
                  <a:pt x="71" y="135"/>
                  <a:pt x="96" y="148"/>
                </a:cubicBezTo>
                <a:cubicBezTo>
                  <a:pt x="96" y="367"/>
                  <a:pt x="96" y="367"/>
                  <a:pt x="96" y="367"/>
                </a:cubicBezTo>
                <a:cubicBezTo>
                  <a:pt x="35" y="422"/>
                  <a:pt x="0" y="500"/>
                  <a:pt x="0" y="583"/>
                </a:cubicBezTo>
                <a:cubicBezTo>
                  <a:pt x="0" y="612"/>
                  <a:pt x="0" y="612"/>
                  <a:pt x="0" y="612"/>
                </a:cubicBezTo>
                <a:cubicBezTo>
                  <a:pt x="224" y="612"/>
                  <a:pt x="224" y="612"/>
                  <a:pt x="224" y="612"/>
                </a:cubicBezTo>
                <a:cubicBezTo>
                  <a:pt x="224" y="923"/>
                  <a:pt x="224" y="923"/>
                  <a:pt x="224" y="923"/>
                </a:cubicBezTo>
                <a:cubicBezTo>
                  <a:pt x="289" y="1073"/>
                  <a:pt x="289" y="1073"/>
                  <a:pt x="289" y="1073"/>
                </a:cubicBezTo>
                <a:cubicBezTo>
                  <a:pt x="355" y="923"/>
                  <a:pt x="355" y="923"/>
                  <a:pt x="355" y="923"/>
                </a:cubicBezTo>
                <a:cubicBezTo>
                  <a:pt x="355" y="612"/>
                  <a:pt x="355" y="612"/>
                  <a:pt x="355" y="612"/>
                </a:cubicBezTo>
                <a:cubicBezTo>
                  <a:pt x="579" y="612"/>
                  <a:pt x="579" y="612"/>
                  <a:pt x="579" y="612"/>
                </a:cubicBezTo>
                <a:cubicBezTo>
                  <a:pt x="579" y="583"/>
                  <a:pt x="579" y="583"/>
                  <a:pt x="579" y="583"/>
                </a:cubicBezTo>
                <a:cubicBezTo>
                  <a:pt x="579" y="500"/>
                  <a:pt x="544" y="422"/>
                  <a:pt x="482" y="367"/>
                </a:cubicBezTo>
                <a:close/>
                <a:moveTo>
                  <a:pt x="132" y="58"/>
                </a:moveTo>
                <a:cubicBezTo>
                  <a:pt x="447" y="58"/>
                  <a:pt x="447" y="58"/>
                  <a:pt x="447" y="58"/>
                </a:cubicBezTo>
                <a:cubicBezTo>
                  <a:pt x="458" y="58"/>
                  <a:pt x="467" y="67"/>
                  <a:pt x="467" y="79"/>
                </a:cubicBezTo>
                <a:cubicBezTo>
                  <a:pt x="467" y="89"/>
                  <a:pt x="459" y="97"/>
                  <a:pt x="449" y="99"/>
                </a:cubicBezTo>
                <a:cubicBezTo>
                  <a:pt x="436" y="101"/>
                  <a:pt x="436" y="101"/>
                  <a:pt x="436" y="101"/>
                </a:cubicBezTo>
                <a:cubicBezTo>
                  <a:pt x="143" y="101"/>
                  <a:pt x="143" y="101"/>
                  <a:pt x="143" y="101"/>
                </a:cubicBezTo>
                <a:cubicBezTo>
                  <a:pt x="129" y="99"/>
                  <a:pt x="129" y="99"/>
                  <a:pt x="129" y="99"/>
                </a:cubicBezTo>
                <a:cubicBezTo>
                  <a:pt x="119" y="97"/>
                  <a:pt x="111" y="89"/>
                  <a:pt x="111" y="79"/>
                </a:cubicBezTo>
                <a:cubicBezTo>
                  <a:pt x="111" y="67"/>
                  <a:pt x="121" y="58"/>
                  <a:pt x="132" y="58"/>
                </a:cubicBezTo>
                <a:close/>
                <a:moveTo>
                  <a:pt x="424" y="370"/>
                </a:moveTo>
                <a:cubicBezTo>
                  <a:pt x="154" y="370"/>
                  <a:pt x="154" y="370"/>
                  <a:pt x="154" y="370"/>
                </a:cubicBezTo>
                <a:cubicBezTo>
                  <a:pt x="154" y="130"/>
                  <a:pt x="154" y="130"/>
                  <a:pt x="154" y="130"/>
                </a:cubicBezTo>
                <a:cubicBezTo>
                  <a:pt x="424" y="130"/>
                  <a:pt x="424" y="130"/>
                  <a:pt x="424" y="130"/>
                </a:cubicBezTo>
                <a:lnTo>
                  <a:pt x="424" y="370"/>
                </a:lnTo>
                <a:close/>
                <a:moveTo>
                  <a:pt x="297" y="911"/>
                </a:moveTo>
                <a:cubicBezTo>
                  <a:pt x="289" y="928"/>
                  <a:pt x="289" y="928"/>
                  <a:pt x="289" y="928"/>
                </a:cubicBezTo>
                <a:cubicBezTo>
                  <a:pt x="282" y="911"/>
                  <a:pt x="282" y="911"/>
                  <a:pt x="282" y="911"/>
                </a:cubicBezTo>
                <a:cubicBezTo>
                  <a:pt x="282" y="612"/>
                  <a:pt x="282" y="612"/>
                  <a:pt x="282" y="612"/>
                </a:cubicBezTo>
                <a:cubicBezTo>
                  <a:pt x="297" y="612"/>
                  <a:pt x="297" y="612"/>
                  <a:pt x="297" y="612"/>
                </a:cubicBezTo>
                <a:lnTo>
                  <a:pt x="297" y="911"/>
                </a:lnTo>
                <a:close/>
                <a:moveTo>
                  <a:pt x="355" y="554"/>
                </a:moveTo>
                <a:cubicBezTo>
                  <a:pt x="224" y="554"/>
                  <a:pt x="224" y="554"/>
                  <a:pt x="224" y="554"/>
                </a:cubicBezTo>
                <a:cubicBezTo>
                  <a:pt x="59" y="554"/>
                  <a:pt x="59" y="554"/>
                  <a:pt x="59" y="554"/>
                </a:cubicBezTo>
                <a:cubicBezTo>
                  <a:pt x="67" y="495"/>
                  <a:pt x="97" y="441"/>
                  <a:pt x="144" y="403"/>
                </a:cubicBezTo>
                <a:cubicBezTo>
                  <a:pt x="149" y="399"/>
                  <a:pt x="149" y="399"/>
                  <a:pt x="149" y="399"/>
                </a:cubicBezTo>
                <a:cubicBezTo>
                  <a:pt x="430" y="399"/>
                  <a:pt x="430" y="399"/>
                  <a:pt x="430" y="399"/>
                </a:cubicBezTo>
                <a:cubicBezTo>
                  <a:pt x="435" y="403"/>
                  <a:pt x="435" y="403"/>
                  <a:pt x="435" y="403"/>
                </a:cubicBezTo>
                <a:cubicBezTo>
                  <a:pt x="482" y="441"/>
                  <a:pt x="512" y="495"/>
                  <a:pt x="519" y="554"/>
                </a:cubicBezTo>
                <a:lnTo>
                  <a:pt x="355" y="554"/>
                </a:lnTo>
                <a:close/>
              </a:path>
            </a:pathLst>
          </a:custGeom>
          <a:solidFill>
            <a:srgbClr val="7FBC41"/>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pic>
        <p:nvPicPr>
          <p:cNvPr id="31" name="Resim 30" descr="çizim içeren bir resim&#10;&#10;Açıklama otomatik olarak oluşturuldu">
            <a:extLst>
              <a:ext uri="{FF2B5EF4-FFF2-40B4-BE49-F238E27FC236}">
                <a16:creationId xmlns:a16="http://schemas.microsoft.com/office/drawing/2014/main" id="{D31F526A-1B80-4F18-8504-08ED920F7209}"/>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t="1884" r="1" b="7907"/>
          <a:stretch/>
        </p:blipFill>
        <p:spPr>
          <a:xfrm>
            <a:off x="3983861" y="1210377"/>
            <a:ext cx="1104101" cy="1538243"/>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pic>
        <p:nvPicPr>
          <p:cNvPr id="2" name="Resim 1"/>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16460" y="926874"/>
            <a:ext cx="2724374" cy="2043281"/>
          </a:xfrm>
          <a:prstGeom prst="rect">
            <a:avLst/>
          </a:prstGeom>
        </p:spPr>
      </p:pic>
      <p:pic>
        <p:nvPicPr>
          <p:cNvPr id="3" name="Resim 2"/>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6285155" y="926874"/>
            <a:ext cx="2724375" cy="2043281"/>
          </a:xfrm>
          <a:prstGeom prst="rect">
            <a:avLst/>
          </a:prstGeom>
        </p:spPr>
      </p:pic>
      <p:pic>
        <p:nvPicPr>
          <p:cNvPr id="4" name="Resim 3"/>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107394" y="3054817"/>
            <a:ext cx="2733440" cy="2050080"/>
          </a:xfrm>
          <a:prstGeom prst="rect">
            <a:avLst/>
          </a:prstGeom>
        </p:spPr>
      </p:pic>
      <p:pic>
        <p:nvPicPr>
          <p:cNvPr id="5" name="Resim 4"/>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6282280" y="3014676"/>
            <a:ext cx="2697985" cy="2023489"/>
          </a:xfrm>
          <a:prstGeom prst="rect">
            <a:avLst/>
          </a:prstGeom>
        </p:spPr>
      </p:pic>
      <p:pic>
        <p:nvPicPr>
          <p:cNvPr id="6" name="Resim 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217622" y="2928020"/>
            <a:ext cx="2860449" cy="2145337"/>
          </a:xfrm>
          <a:prstGeom prst="rect">
            <a:avLst/>
          </a:prstGeom>
        </p:spPr>
      </p:pic>
    </p:spTree>
    <p:custDataLst>
      <p:tags r:id="rId1"/>
    </p:custDataLst>
    <p:extLst>
      <p:ext uri="{BB962C8B-B14F-4D97-AF65-F5344CB8AC3E}">
        <p14:creationId xmlns:p14="http://schemas.microsoft.com/office/powerpoint/2010/main" val="1202201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par>
                                <p:cTn id="15" presetID="53" presetClass="entr" presetSubtype="16" fill="hold" nodeType="withEffect">
                                  <p:stCondLst>
                                    <p:cond delay="0"/>
                                  </p:stCondLst>
                                  <p:childTnLst>
                                    <p:set>
                                      <p:cBhvr>
                                        <p:cTn id="16" dur="1" fill="hold">
                                          <p:stCondLst>
                                            <p:cond delay="0"/>
                                          </p:stCondLst>
                                        </p:cTn>
                                        <p:tgtEl>
                                          <p:spTgt spid="22"/>
                                        </p:tgtEl>
                                        <p:attrNameLst>
                                          <p:attrName>style.visibility</p:attrName>
                                        </p:attrNameLst>
                                      </p:cBhvr>
                                      <p:to>
                                        <p:strVal val="visible"/>
                                      </p:to>
                                    </p:set>
                                    <p:anim calcmode="lin" valueType="num">
                                      <p:cBhvr>
                                        <p:cTn id="17" dur="500" fill="hold"/>
                                        <p:tgtEl>
                                          <p:spTgt spid="22"/>
                                        </p:tgtEl>
                                        <p:attrNameLst>
                                          <p:attrName>ppt_w</p:attrName>
                                        </p:attrNameLst>
                                      </p:cBhvr>
                                      <p:tavLst>
                                        <p:tav tm="0">
                                          <p:val>
                                            <p:fltVal val="0"/>
                                          </p:val>
                                        </p:tav>
                                        <p:tav tm="100000">
                                          <p:val>
                                            <p:strVal val="#ppt_w"/>
                                          </p:val>
                                        </p:tav>
                                      </p:tavLst>
                                    </p:anim>
                                    <p:anim calcmode="lin" valueType="num">
                                      <p:cBhvr>
                                        <p:cTn id="18" dur="500" fill="hold"/>
                                        <p:tgtEl>
                                          <p:spTgt spid="22"/>
                                        </p:tgtEl>
                                        <p:attrNameLst>
                                          <p:attrName>ppt_h</p:attrName>
                                        </p:attrNameLst>
                                      </p:cBhvr>
                                      <p:tavLst>
                                        <p:tav tm="0">
                                          <p:val>
                                            <p:fltVal val="0"/>
                                          </p:val>
                                        </p:tav>
                                        <p:tav tm="100000">
                                          <p:val>
                                            <p:strVal val="#ppt_h"/>
                                          </p:val>
                                        </p:tav>
                                      </p:tavLst>
                                    </p:anim>
                                    <p:animEffect transition="in" filter="fade">
                                      <p:cBhvr>
                                        <p:cTn id="19" dur="500"/>
                                        <p:tgtEl>
                                          <p:spTgt spid="22"/>
                                        </p:tgtEl>
                                      </p:cBhvr>
                                    </p:animEffect>
                                  </p:childTnLst>
                                </p:cTn>
                              </p:par>
                              <p:par>
                                <p:cTn id="20" presetID="53" presetClass="entr" presetSubtype="16" fill="hold" nodeType="withEffect">
                                  <p:stCondLst>
                                    <p:cond delay="0"/>
                                  </p:stCondLst>
                                  <p:childTnLst>
                                    <p:set>
                                      <p:cBhvr>
                                        <p:cTn id="21" dur="1" fill="hold">
                                          <p:stCondLst>
                                            <p:cond delay="0"/>
                                          </p:stCondLst>
                                        </p:cTn>
                                        <p:tgtEl>
                                          <p:spTgt spid="25"/>
                                        </p:tgtEl>
                                        <p:attrNameLst>
                                          <p:attrName>style.visibility</p:attrName>
                                        </p:attrNameLst>
                                      </p:cBhvr>
                                      <p:to>
                                        <p:strVal val="visible"/>
                                      </p:to>
                                    </p:set>
                                    <p:anim calcmode="lin" valueType="num">
                                      <p:cBhvr>
                                        <p:cTn id="22" dur="500" fill="hold"/>
                                        <p:tgtEl>
                                          <p:spTgt spid="25"/>
                                        </p:tgtEl>
                                        <p:attrNameLst>
                                          <p:attrName>ppt_w</p:attrName>
                                        </p:attrNameLst>
                                      </p:cBhvr>
                                      <p:tavLst>
                                        <p:tav tm="0">
                                          <p:val>
                                            <p:fltVal val="0"/>
                                          </p:val>
                                        </p:tav>
                                        <p:tav tm="100000">
                                          <p:val>
                                            <p:strVal val="#ppt_w"/>
                                          </p:val>
                                        </p:tav>
                                      </p:tavLst>
                                    </p:anim>
                                    <p:anim calcmode="lin" valueType="num">
                                      <p:cBhvr>
                                        <p:cTn id="23" dur="500" fill="hold"/>
                                        <p:tgtEl>
                                          <p:spTgt spid="25"/>
                                        </p:tgtEl>
                                        <p:attrNameLst>
                                          <p:attrName>ppt_h</p:attrName>
                                        </p:attrNameLst>
                                      </p:cBhvr>
                                      <p:tavLst>
                                        <p:tav tm="0">
                                          <p:val>
                                            <p:fltVal val="0"/>
                                          </p:val>
                                        </p:tav>
                                        <p:tav tm="100000">
                                          <p:val>
                                            <p:strVal val="#ppt_h"/>
                                          </p:val>
                                        </p:tav>
                                      </p:tavLst>
                                    </p:anim>
                                    <p:animEffect transition="in" filter="fade">
                                      <p:cBhvr>
                                        <p:cTn id="24" dur="500"/>
                                        <p:tgtEl>
                                          <p:spTgt spid="25"/>
                                        </p:tgtEl>
                                      </p:cBhvr>
                                    </p:animEffect>
                                  </p:childTnLst>
                                </p:cTn>
                              </p:par>
                            </p:childTnLst>
                          </p:cTn>
                        </p:par>
                        <p:par>
                          <p:cTn id="25" fill="hold">
                            <p:stCondLst>
                              <p:cond delay="500"/>
                            </p:stCondLst>
                            <p:childTnLst>
                              <p:par>
                                <p:cTn id="26" presetID="53" presetClass="entr" presetSubtype="16" fill="hold" grpId="0" nodeType="afterEffect">
                                  <p:stCondLst>
                                    <p:cond delay="0"/>
                                  </p:stCondLst>
                                  <p:childTnLst>
                                    <p:set>
                                      <p:cBhvr>
                                        <p:cTn id="27" dur="1" fill="hold">
                                          <p:stCondLst>
                                            <p:cond delay="0"/>
                                          </p:stCondLst>
                                        </p:cTn>
                                        <p:tgtEl>
                                          <p:spTgt spid="29"/>
                                        </p:tgtEl>
                                        <p:attrNameLst>
                                          <p:attrName>style.visibility</p:attrName>
                                        </p:attrNameLst>
                                      </p:cBhvr>
                                      <p:to>
                                        <p:strVal val="visible"/>
                                      </p:to>
                                    </p:set>
                                    <p:anim calcmode="lin" valueType="num">
                                      <p:cBhvr>
                                        <p:cTn id="28" dur="500" fill="hold"/>
                                        <p:tgtEl>
                                          <p:spTgt spid="29"/>
                                        </p:tgtEl>
                                        <p:attrNameLst>
                                          <p:attrName>ppt_w</p:attrName>
                                        </p:attrNameLst>
                                      </p:cBhvr>
                                      <p:tavLst>
                                        <p:tav tm="0">
                                          <p:val>
                                            <p:fltVal val="0"/>
                                          </p:val>
                                        </p:tav>
                                        <p:tav tm="100000">
                                          <p:val>
                                            <p:strVal val="#ppt_w"/>
                                          </p:val>
                                        </p:tav>
                                      </p:tavLst>
                                    </p:anim>
                                    <p:anim calcmode="lin" valueType="num">
                                      <p:cBhvr>
                                        <p:cTn id="29" dur="500" fill="hold"/>
                                        <p:tgtEl>
                                          <p:spTgt spid="29"/>
                                        </p:tgtEl>
                                        <p:attrNameLst>
                                          <p:attrName>ppt_h</p:attrName>
                                        </p:attrNameLst>
                                      </p:cBhvr>
                                      <p:tavLst>
                                        <p:tav tm="0">
                                          <p:val>
                                            <p:fltVal val="0"/>
                                          </p:val>
                                        </p:tav>
                                        <p:tav tm="100000">
                                          <p:val>
                                            <p:strVal val="#ppt_h"/>
                                          </p:val>
                                        </p:tav>
                                      </p:tavLst>
                                    </p:anim>
                                    <p:animEffect transition="in" filter="fade">
                                      <p:cBhvr>
                                        <p:cTn id="30" dur="500"/>
                                        <p:tgtEl>
                                          <p:spTgt spid="29"/>
                                        </p:tgtEl>
                                      </p:cBhvr>
                                    </p:animEffect>
                                  </p:childTnLst>
                                </p:cTn>
                              </p:par>
                            </p:childTnLst>
                          </p:cTn>
                        </p:par>
                        <p:par>
                          <p:cTn id="31" fill="hold">
                            <p:stCondLst>
                              <p:cond delay="1000"/>
                            </p:stCondLst>
                            <p:childTnLst>
                              <p:par>
                                <p:cTn id="32" presetID="53" presetClass="entr" presetSubtype="16" fill="hold" grpId="0" nodeType="afterEffect">
                                  <p:stCondLst>
                                    <p:cond delay="0"/>
                                  </p:stCondLst>
                                  <p:childTnLst>
                                    <p:set>
                                      <p:cBhvr>
                                        <p:cTn id="33" dur="1" fill="hold">
                                          <p:stCondLst>
                                            <p:cond delay="0"/>
                                          </p:stCondLst>
                                        </p:cTn>
                                        <p:tgtEl>
                                          <p:spTgt spid="30"/>
                                        </p:tgtEl>
                                        <p:attrNameLst>
                                          <p:attrName>style.visibility</p:attrName>
                                        </p:attrNameLst>
                                      </p:cBhvr>
                                      <p:to>
                                        <p:strVal val="visible"/>
                                      </p:to>
                                    </p:set>
                                    <p:anim calcmode="lin" valueType="num">
                                      <p:cBhvr>
                                        <p:cTn id="34" dur="500" fill="hold"/>
                                        <p:tgtEl>
                                          <p:spTgt spid="30"/>
                                        </p:tgtEl>
                                        <p:attrNameLst>
                                          <p:attrName>ppt_w</p:attrName>
                                        </p:attrNameLst>
                                      </p:cBhvr>
                                      <p:tavLst>
                                        <p:tav tm="0">
                                          <p:val>
                                            <p:fltVal val="0"/>
                                          </p:val>
                                        </p:tav>
                                        <p:tav tm="100000">
                                          <p:val>
                                            <p:strVal val="#ppt_w"/>
                                          </p:val>
                                        </p:tav>
                                      </p:tavLst>
                                    </p:anim>
                                    <p:anim calcmode="lin" valueType="num">
                                      <p:cBhvr>
                                        <p:cTn id="35" dur="500" fill="hold"/>
                                        <p:tgtEl>
                                          <p:spTgt spid="30"/>
                                        </p:tgtEl>
                                        <p:attrNameLst>
                                          <p:attrName>ppt_h</p:attrName>
                                        </p:attrNameLst>
                                      </p:cBhvr>
                                      <p:tavLst>
                                        <p:tav tm="0">
                                          <p:val>
                                            <p:fltVal val="0"/>
                                          </p:val>
                                        </p:tav>
                                        <p:tav tm="100000">
                                          <p:val>
                                            <p:strVal val="#ppt_h"/>
                                          </p:val>
                                        </p:tav>
                                      </p:tavLst>
                                    </p:anim>
                                    <p:animEffect transition="in" filter="fade">
                                      <p:cBhvr>
                                        <p:cTn id="36"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9" grpId="0" animBg="1"/>
      <p:bldP spid="3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Freeform 20">
            <a:extLst>
              <a:ext uri="{FF2B5EF4-FFF2-40B4-BE49-F238E27FC236}">
                <a16:creationId xmlns:a16="http://schemas.microsoft.com/office/drawing/2014/main" id="{88498585-A724-443E-92F3-64EE7BC63C82}"/>
              </a:ext>
            </a:extLst>
          </p:cNvPr>
          <p:cNvSpPr>
            <a:spLocks/>
          </p:cNvSpPr>
          <p:nvPr/>
        </p:nvSpPr>
        <p:spPr bwMode="auto">
          <a:xfrm>
            <a:off x="2272105" y="2396802"/>
            <a:ext cx="324785" cy="270401"/>
          </a:xfrm>
          <a:custGeom>
            <a:avLst/>
            <a:gdLst>
              <a:gd name="T0" fmla="*/ 83 w 88"/>
              <a:gd name="T1" fmla="*/ 64 h 73"/>
              <a:gd name="T2" fmla="*/ 79 w 88"/>
              <a:gd name="T3" fmla="*/ 64 h 73"/>
              <a:gd name="T4" fmla="*/ 79 w 88"/>
              <a:gd name="T5" fmla="*/ 22 h 73"/>
              <a:gd name="T6" fmla="*/ 66 w 88"/>
              <a:gd name="T7" fmla="*/ 22 h 73"/>
              <a:gd name="T8" fmla="*/ 66 w 88"/>
              <a:gd name="T9" fmla="*/ 64 h 73"/>
              <a:gd name="T10" fmla="*/ 60 w 88"/>
              <a:gd name="T11" fmla="*/ 64 h 73"/>
              <a:gd name="T12" fmla="*/ 60 w 88"/>
              <a:gd name="T13" fmla="*/ 40 h 73"/>
              <a:gd name="T14" fmla="*/ 47 w 88"/>
              <a:gd name="T15" fmla="*/ 40 h 73"/>
              <a:gd name="T16" fmla="*/ 47 w 88"/>
              <a:gd name="T17" fmla="*/ 64 h 73"/>
              <a:gd name="T18" fmla="*/ 41 w 88"/>
              <a:gd name="T19" fmla="*/ 64 h 73"/>
              <a:gd name="T20" fmla="*/ 41 w 88"/>
              <a:gd name="T21" fmla="*/ 0 h 73"/>
              <a:gd name="T22" fmla="*/ 28 w 88"/>
              <a:gd name="T23" fmla="*/ 0 h 73"/>
              <a:gd name="T24" fmla="*/ 28 w 88"/>
              <a:gd name="T25" fmla="*/ 64 h 73"/>
              <a:gd name="T26" fmla="*/ 22 w 88"/>
              <a:gd name="T27" fmla="*/ 64 h 73"/>
              <a:gd name="T28" fmla="*/ 22 w 88"/>
              <a:gd name="T29" fmla="*/ 24 h 73"/>
              <a:gd name="T30" fmla="*/ 9 w 88"/>
              <a:gd name="T31" fmla="*/ 24 h 73"/>
              <a:gd name="T32" fmla="*/ 9 w 88"/>
              <a:gd name="T33" fmla="*/ 64 h 73"/>
              <a:gd name="T34" fmla="*/ 5 w 88"/>
              <a:gd name="T35" fmla="*/ 64 h 73"/>
              <a:gd name="T36" fmla="*/ 0 w 88"/>
              <a:gd name="T37" fmla="*/ 68 h 73"/>
              <a:gd name="T38" fmla="*/ 5 w 88"/>
              <a:gd name="T39" fmla="*/ 73 h 73"/>
              <a:gd name="T40" fmla="*/ 83 w 88"/>
              <a:gd name="T41" fmla="*/ 73 h 73"/>
              <a:gd name="T42" fmla="*/ 88 w 88"/>
              <a:gd name="T43" fmla="*/ 68 h 73"/>
              <a:gd name="T44" fmla="*/ 83 w 88"/>
              <a:gd name="T45" fmla="*/ 64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8" h="73">
                <a:moveTo>
                  <a:pt x="83" y="64"/>
                </a:moveTo>
                <a:cubicBezTo>
                  <a:pt x="79" y="64"/>
                  <a:pt x="79" y="64"/>
                  <a:pt x="79" y="64"/>
                </a:cubicBezTo>
                <a:cubicBezTo>
                  <a:pt x="79" y="22"/>
                  <a:pt x="79" y="22"/>
                  <a:pt x="79" y="22"/>
                </a:cubicBezTo>
                <a:cubicBezTo>
                  <a:pt x="66" y="22"/>
                  <a:pt x="66" y="22"/>
                  <a:pt x="66" y="22"/>
                </a:cubicBezTo>
                <a:cubicBezTo>
                  <a:pt x="66" y="64"/>
                  <a:pt x="66" y="64"/>
                  <a:pt x="66" y="64"/>
                </a:cubicBezTo>
                <a:cubicBezTo>
                  <a:pt x="60" y="64"/>
                  <a:pt x="60" y="64"/>
                  <a:pt x="60" y="64"/>
                </a:cubicBezTo>
                <a:cubicBezTo>
                  <a:pt x="60" y="40"/>
                  <a:pt x="60" y="40"/>
                  <a:pt x="60" y="40"/>
                </a:cubicBezTo>
                <a:cubicBezTo>
                  <a:pt x="47" y="40"/>
                  <a:pt x="47" y="40"/>
                  <a:pt x="47" y="40"/>
                </a:cubicBezTo>
                <a:cubicBezTo>
                  <a:pt x="47" y="64"/>
                  <a:pt x="47" y="64"/>
                  <a:pt x="47" y="64"/>
                </a:cubicBezTo>
                <a:cubicBezTo>
                  <a:pt x="41" y="64"/>
                  <a:pt x="41" y="64"/>
                  <a:pt x="41" y="64"/>
                </a:cubicBezTo>
                <a:cubicBezTo>
                  <a:pt x="41" y="0"/>
                  <a:pt x="41" y="0"/>
                  <a:pt x="41" y="0"/>
                </a:cubicBezTo>
                <a:cubicBezTo>
                  <a:pt x="28" y="0"/>
                  <a:pt x="28" y="0"/>
                  <a:pt x="28" y="0"/>
                </a:cubicBezTo>
                <a:cubicBezTo>
                  <a:pt x="28" y="64"/>
                  <a:pt x="28" y="64"/>
                  <a:pt x="28" y="64"/>
                </a:cubicBezTo>
                <a:cubicBezTo>
                  <a:pt x="22" y="64"/>
                  <a:pt x="22" y="64"/>
                  <a:pt x="22" y="64"/>
                </a:cubicBezTo>
                <a:cubicBezTo>
                  <a:pt x="22" y="24"/>
                  <a:pt x="22" y="24"/>
                  <a:pt x="22" y="24"/>
                </a:cubicBezTo>
                <a:cubicBezTo>
                  <a:pt x="9" y="24"/>
                  <a:pt x="9" y="24"/>
                  <a:pt x="9" y="24"/>
                </a:cubicBezTo>
                <a:cubicBezTo>
                  <a:pt x="9" y="64"/>
                  <a:pt x="9" y="64"/>
                  <a:pt x="9" y="64"/>
                </a:cubicBezTo>
                <a:cubicBezTo>
                  <a:pt x="5" y="64"/>
                  <a:pt x="5" y="64"/>
                  <a:pt x="5" y="64"/>
                </a:cubicBezTo>
                <a:cubicBezTo>
                  <a:pt x="2" y="64"/>
                  <a:pt x="0" y="66"/>
                  <a:pt x="0" y="68"/>
                </a:cubicBezTo>
                <a:cubicBezTo>
                  <a:pt x="0" y="71"/>
                  <a:pt x="2" y="73"/>
                  <a:pt x="5" y="73"/>
                </a:cubicBezTo>
                <a:cubicBezTo>
                  <a:pt x="83" y="73"/>
                  <a:pt x="83" y="73"/>
                  <a:pt x="83" y="73"/>
                </a:cubicBezTo>
                <a:cubicBezTo>
                  <a:pt x="86" y="73"/>
                  <a:pt x="88" y="71"/>
                  <a:pt x="88" y="68"/>
                </a:cubicBezTo>
                <a:cubicBezTo>
                  <a:pt x="88" y="66"/>
                  <a:pt x="86" y="64"/>
                  <a:pt x="83" y="64"/>
                </a:cubicBezTo>
                <a:close/>
              </a:path>
            </a:pathLst>
          </a:custGeom>
          <a:solidFill>
            <a:sysClr val="window" lastClr="FFFFFF"/>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21" name="Freeform 9">
            <a:extLst>
              <a:ext uri="{FF2B5EF4-FFF2-40B4-BE49-F238E27FC236}">
                <a16:creationId xmlns:a16="http://schemas.microsoft.com/office/drawing/2014/main" id="{C5ADBA4C-2794-494B-82EE-8030083C4A81}"/>
              </a:ext>
            </a:extLst>
          </p:cNvPr>
          <p:cNvSpPr>
            <a:spLocks noEditPoints="1"/>
          </p:cNvSpPr>
          <p:nvPr/>
        </p:nvSpPr>
        <p:spPr bwMode="auto">
          <a:xfrm>
            <a:off x="988274" y="2569220"/>
            <a:ext cx="358799" cy="358800"/>
          </a:xfrm>
          <a:custGeom>
            <a:avLst/>
            <a:gdLst>
              <a:gd name="T0" fmla="*/ 64 w 128"/>
              <a:gd name="T1" fmla="*/ 0 h 128"/>
              <a:gd name="T2" fmla="*/ 0 w 128"/>
              <a:gd name="T3" fmla="*/ 64 h 128"/>
              <a:gd name="T4" fmla="*/ 64 w 128"/>
              <a:gd name="T5" fmla="*/ 128 h 128"/>
              <a:gd name="T6" fmla="*/ 128 w 128"/>
              <a:gd name="T7" fmla="*/ 64 h 128"/>
              <a:gd name="T8" fmla="*/ 64 w 128"/>
              <a:gd name="T9" fmla="*/ 0 h 128"/>
              <a:gd name="T10" fmla="*/ 118 w 128"/>
              <a:gd name="T11" fmla="*/ 48 h 128"/>
              <a:gd name="T12" fmla="*/ 97 w 128"/>
              <a:gd name="T13" fmla="*/ 33 h 128"/>
              <a:gd name="T14" fmla="*/ 82 w 128"/>
              <a:gd name="T15" fmla="*/ 11 h 128"/>
              <a:gd name="T16" fmla="*/ 118 w 128"/>
              <a:gd name="T17" fmla="*/ 48 h 128"/>
              <a:gd name="T18" fmla="*/ 96 w 128"/>
              <a:gd name="T19" fmla="*/ 64 h 128"/>
              <a:gd name="T20" fmla="*/ 94 w 128"/>
              <a:gd name="T21" fmla="*/ 81 h 128"/>
              <a:gd name="T22" fmla="*/ 65 w 128"/>
              <a:gd name="T23" fmla="*/ 75 h 128"/>
              <a:gd name="T24" fmla="*/ 36 w 128"/>
              <a:gd name="T25" fmla="*/ 81 h 128"/>
              <a:gd name="T26" fmla="*/ 34 w 128"/>
              <a:gd name="T27" fmla="*/ 64 h 128"/>
              <a:gd name="T28" fmla="*/ 39 w 128"/>
              <a:gd name="T29" fmla="*/ 39 h 128"/>
              <a:gd name="T30" fmla="*/ 65 w 128"/>
              <a:gd name="T31" fmla="*/ 33 h 128"/>
              <a:gd name="T32" fmla="*/ 91 w 128"/>
              <a:gd name="T33" fmla="*/ 39 h 128"/>
              <a:gd name="T34" fmla="*/ 96 w 128"/>
              <a:gd name="T35" fmla="*/ 64 h 128"/>
              <a:gd name="T36" fmla="*/ 65 w 128"/>
              <a:gd name="T37" fmla="*/ 8 h 128"/>
              <a:gd name="T38" fmla="*/ 68 w 128"/>
              <a:gd name="T39" fmla="*/ 8 h 128"/>
              <a:gd name="T40" fmla="*/ 87 w 128"/>
              <a:gd name="T41" fmla="*/ 29 h 128"/>
              <a:gd name="T42" fmla="*/ 65 w 128"/>
              <a:gd name="T43" fmla="*/ 26 h 128"/>
              <a:gd name="T44" fmla="*/ 45 w 128"/>
              <a:gd name="T45" fmla="*/ 29 h 128"/>
              <a:gd name="T46" fmla="*/ 65 w 128"/>
              <a:gd name="T47" fmla="*/ 8 h 128"/>
              <a:gd name="T48" fmla="*/ 50 w 128"/>
              <a:gd name="T49" fmla="*/ 10 h 128"/>
              <a:gd name="T50" fmla="*/ 34 w 128"/>
              <a:gd name="T51" fmla="*/ 33 h 128"/>
              <a:gd name="T52" fmla="*/ 10 w 128"/>
              <a:gd name="T53" fmla="*/ 51 h 128"/>
              <a:gd name="T54" fmla="*/ 50 w 128"/>
              <a:gd name="T55" fmla="*/ 10 h 128"/>
              <a:gd name="T56" fmla="*/ 16 w 128"/>
              <a:gd name="T57" fmla="*/ 93 h 128"/>
              <a:gd name="T58" fmla="*/ 8 w 128"/>
              <a:gd name="T59" fmla="*/ 65 h 128"/>
              <a:gd name="T60" fmla="*/ 30 w 128"/>
              <a:gd name="T61" fmla="*/ 44 h 128"/>
              <a:gd name="T62" fmla="*/ 27 w 128"/>
              <a:gd name="T63" fmla="*/ 64 h 128"/>
              <a:gd name="T64" fmla="*/ 29 w 128"/>
              <a:gd name="T65" fmla="*/ 84 h 128"/>
              <a:gd name="T66" fmla="*/ 16 w 128"/>
              <a:gd name="T67" fmla="*/ 93 h 128"/>
              <a:gd name="T68" fmla="*/ 20 w 128"/>
              <a:gd name="T69" fmla="*/ 99 h 128"/>
              <a:gd name="T70" fmla="*/ 32 w 128"/>
              <a:gd name="T71" fmla="*/ 91 h 128"/>
              <a:gd name="T72" fmla="*/ 50 w 128"/>
              <a:gd name="T73" fmla="*/ 119 h 128"/>
              <a:gd name="T74" fmla="*/ 20 w 128"/>
              <a:gd name="T75" fmla="*/ 99 h 128"/>
              <a:gd name="T76" fmla="*/ 68 w 128"/>
              <a:gd name="T77" fmla="*/ 121 h 128"/>
              <a:gd name="T78" fmla="*/ 65 w 128"/>
              <a:gd name="T79" fmla="*/ 121 h 128"/>
              <a:gd name="T80" fmla="*/ 39 w 128"/>
              <a:gd name="T81" fmla="*/ 88 h 128"/>
              <a:gd name="T82" fmla="*/ 65 w 128"/>
              <a:gd name="T83" fmla="*/ 83 h 128"/>
              <a:gd name="T84" fmla="*/ 92 w 128"/>
              <a:gd name="T85" fmla="*/ 88 h 128"/>
              <a:gd name="T86" fmla="*/ 68 w 128"/>
              <a:gd name="T87" fmla="*/ 121 h 128"/>
              <a:gd name="T88" fmla="*/ 82 w 128"/>
              <a:gd name="T89" fmla="*/ 118 h 128"/>
              <a:gd name="T90" fmla="*/ 99 w 128"/>
              <a:gd name="T91" fmla="*/ 91 h 128"/>
              <a:gd name="T92" fmla="*/ 109 w 128"/>
              <a:gd name="T93" fmla="*/ 98 h 128"/>
              <a:gd name="T94" fmla="*/ 82 w 128"/>
              <a:gd name="T95" fmla="*/ 118 h 128"/>
              <a:gd name="T96" fmla="*/ 101 w 128"/>
              <a:gd name="T97" fmla="*/ 84 h 128"/>
              <a:gd name="T98" fmla="*/ 104 w 128"/>
              <a:gd name="T99" fmla="*/ 64 h 128"/>
              <a:gd name="T100" fmla="*/ 101 w 128"/>
              <a:gd name="T101" fmla="*/ 44 h 128"/>
              <a:gd name="T102" fmla="*/ 121 w 128"/>
              <a:gd name="T103" fmla="*/ 62 h 128"/>
              <a:gd name="T104" fmla="*/ 121 w 128"/>
              <a:gd name="T105" fmla="*/ 64 h 128"/>
              <a:gd name="T106" fmla="*/ 114 w 128"/>
              <a:gd name="T107" fmla="*/ 92 h 128"/>
              <a:gd name="T108" fmla="*/ 101 w 128"/>
              <a:gd name="T109" fmla="*/ 8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8" h="128">
                <a:moveTo>
                  <a:pt x="64" y="0"/>
                </a:moveTo>
                <a:cubicBezTo>
                  <a:pt x="29" y="0"/>
                  <a:pt x="0" y="29"/>
                  <a:pt x="0" y="64"/>
                </a:cubicBezTo>
                <a:cubicBezTo>
                  <a:pt x="0" y="100"/>
                  <a:pt x="29" y="128"/>
                  <a:pt x="64" y="128"/>
                </a:cubicBezTo>
                <a:cubicBezTo>
                  <a:pt x="100" y="128"/>
                  <a:pt x="128" y="100"/>
                  <a:pt x="128" y="64"/>
                </a:cubicBezTo>
                <a:cubicBezTo>
                  <a:pt x="128" y="29"/>
                  <a:pt x="100" y="0"/>
                  <a:pt x="64" y="0"/>
                </a:cubicBezTo>
                <a:close/>
                <a:moveTo>
                  <a:pt x="118" y="48"/>
                </a:moveTo>
                <a:cubicBezTo>
                  <a:pt x="112" y="42"/>
                  <a:pt x="105" y="37"/>
                  <a:pt x="97" y="33"/>
                </a:cubicBezTo>
                <a:cubicBezTo>
                  <a:pt x="93" y="25"/>
                  <a:pt x="88" y="17"/>
                  <a:pt x="82" y="11"/>
                </a:cubicBezTo>
                <a:cubicBezTo>
                  <a:pt x="99" y="17"/>
                  <a:pt x="113" y="30"/>
                  <a:pt x="118" y="48"/>
                </a:cubicBezTo>
                <a:close/>
                <a:moveTo>
                  <a:pt x="96" y="64"/>
                </a:moveTo>
                <a:cubicBezTo>
                  <a:pt x="96" y="70"/>
                  <a:pt x="96" y="76"/>
                  <a:pt x="94" y="81"/>
                </a:cubicBezTo>
                <a:cubicBezTo>
                  <a:pt x="85" y="77"/>
                  <a:pt x="76" y="75"/>
                  <a:pt x="65" y="75"/>
                </a:cubicBezTo>
                <a:cubicBezTo>
                  <a:pt x="55" y="75"/>
                  <a:pt x="45" y="77"/>
                  <a:pt x="36" y="81"/>
                </a:cubicBezTo>
                <a:cubicBezTo>
                  <a:pt x="35" y="76"/>
                  <a:pt x="34" y="70"/>
                  <a:pt x="34" y="64"/>
                </a:cubicBezTo>
                <a:cubicBezTo>
                  <a:pt x="34" y="55"/>
                  <a:pt x="36" y="47"/>
                  <a:pt x="39" y="39"/>
                </a:cubicBezTo>
                <a:cubicBezTo>
                  <a:pt x="47" y="35"/>
                  <a:pt x="56" y="33"/>
                  <a:pt x="65" y="33"/>
                </a:cubicBezTo>
                <a:cubicBezTo>
                  <a:pt x="75" y="33"/>
                  <a:pt x="83" y="35"/>
                  <a:pt x="91" y="39"/>
                </a:cubicBezTo>
                <a:cubicBezTo>
                  <a:pt x="95" y="47"/>
                  <a:pt x="96" y="55"/>
                  <a:pt x="96" y="64"/>
                </a:cubicBezTo>
                <a:close/>
                <a:moveTo>
                  <a:pt x="65" y="8"/>
                </a:moveTo>
                <a:cubicBezTo>
                  <a:pt x="66" y="8"/>
                  <a:pt x="67" y="8"/>
                  <a:pt x="68" y="8"/>
                </a:cubicBezTo>
                <a:cubicBezTo>
                  <a:pt x="75" y="14"/>
                  <a:pt x="82" y="21"/>
                  <a:pt x="87" y="29"/>
                </a:cubicBezTo>
                <a:cubicBezTo>
                  <a:pt x="80" y="27"/>
                  <a:pt x="73" y="26"/>
                  <a:pt x="65" y="26"/>
                </a:cubicBezTo>
                <a:cubicBezTo>
                  <a:pt x="58" y="26"/>
                  <a:pt x="51" y="27"/>
                  <a:pt x="45" y="29"/>
                </a:cubicBezTo>
                <a:cubicBezTo>
                  <a:pt x="50" y="20"/>
                  <a:pt x="57" y="13"/>
                  <a:pt x="65" y="8"/>
                </a:cubicBezTo>
                <a:close/>
                <a:moveTo>
                  <a:pt x="50" y="10"/>
                </a:moveTo>
                <a:cubicBezTo>
                  <a:pt x="43" y="16"/>
                  <a:pt x="38" y="24"/>
                  <a:pt x="34" y="33"/>
                </a:cubicBezTo>
                <a:cubicBezTo>
                  <a:pt x="25" y="37"/>
                  <a:pt x="16" y="43"/>
                  <a:pt x="10" y="51"/>
                </a:cubicBezTo>
                <a:cubicBezTo>
                  <a:pt x="15" y="31"/>
                  <a:pt x="30" y="15"/>
                  <a:pt x="50" y="10"/>
                </a:cubicBezTo>
                <a:close/>
                <a:moveTo>
                  <a:pt x="16" y="93"/>
                </a:moveTo>
                <a:cubicBezTo>
                  <a:pt x="11" y="85"/>
                  <a:pt x="8" y="75"/>
                  <a:pt x="8" y="65"/>
                </a:cubicBezTo>
                <a:cubicBezTo>
                  <a:pt x="13" y="57"/>
                  <a:pt x="21" y="49"/>
                  <a:pt x="30" y="44"/>
                </a:cubicBezTo>
                <a:cubicBezTo>
                  <a:pt x="28" y="50"/>
                  <a:pt x="27" y="57"/>
                  <a:pt x="27" y="64"/>
                </a:cubicBezTo>
                <a:cubicBezTo>
                  <a:pt x="27" y="71"/>
                  <a:pt x="28" y="78"/>
                  <a:pt x="29" y="84"/>
                </a:cubicBezTo>
                <a:cubicBezTo>
                  <a:pt x="25" y="87"/>
                  <a:pt x="20" y="90"/>
                  <a:pt x="16" y="93"/>
                </a:cubicBezTo>
                <a:close/>
                <a:moveTo>
                  <a:pt x="20" y="99"/>
                </a:moveTo>
                <a:cubicBezTo>
                  <a:pt x="24" y="96"/>
                  <a:pt x="28" y="94"/>
                  <a:pt x="32" y="91"/>
                </a:cubicBezTo>
                <a:cubicBezTo>
                  <a:pt x="36" y="102"/>
                  <a:pt x="42" y="111"/>
                  <a:pt x="50" y="119"/>
                </a:cubicBezTo>
                <a:cubicBezTo>
                  <a:pt x="38" y="116"/>
                  <a:pt x="28" y="109"/>
                  <a:pt x="20" y="99"/>
                </a:cubicBezTo>
                <a:close/>
                <a:moveTo>
                  <a:pt x="68" y="121"/>
                </a:moveTo>
                <a:cubicBezTo>
                  <a:pt x="67" y="121"/>
                  <a:pt x="66" y="121"/>
                  <a:pt x="65" y="121"/>
                </a:cubicBezTo>
                <a:cubicBezTo>
                  <a:pt x="53" y="113"/>
                  <a:pt x="44" y="102"/>
                  <a:pt x="39" y="88"/>
                </a:cubicBezTo>
                <a:cubicBezTo>
                  <a:pt x="47" y="85"/>
                  <a:pt x="56" y="83"/>
                  <a:pt x="65" y="83"/>
                </a:cubicBezTo>
                <a:cubicBezTo>
                  <a:pt x="75" y="83"/>
                  <a:pt x="84" y="85"/>
                  <a:pt x="92" y="88"/>
                </a:cubicBezTo>
                <a:cubicBezTo>
                  <a:pt x="87" y="101"/>
                  <a:pt x="79" y="113"/>
                  <a:pt x="68" y="121"/>
                </a:cubicBezTo>
                <a:close/>
                <a:moveTo>
                  <a:pt x="82" y="118"/>
                </a:moveTo>
                <a:cubicBezTo>
                  <a:pt x="89" y="110"/>
                  <a:pt x="95" y="101"/>
                  <a:pt x="99" y="91"/>
                </a:cubicBezTo>
                <a:cubicBezTo>
                  <a:pt x="103" y="93"/>
                  <a:pt x="106" y="96"/>
                  <a:pt x="109" y="98"/>
                </a:cubicBezTo>
                <a:cubicBezTo>
                  <a:pt x="103" y="107"/>
                  <a:pt x="93" y="114"/>
                  <a:pt x="82" y="118"/>
                </a:cubicBezTo>
                <a:close/>
                <a:moveTo>
                  <a:pt x="101" y="84"/>
                </a:moveTo>
                <a:cubicBezTo>
                  <a:pt x="103" y="78"/>
                  <a:pt x="104" y="71"/>
                  <a:pt x="104" y="64"/>
                </a:cubicBezTo>
                <a:cubicBezTo>
                  <a:pt x="104" y="57"/>
                  <a:pt x="103" y="50"/>
                  <a:pt x="101" y="44"/>
                </a:cubicBezTo>
                <a:cubicBezTo>
                  <a:pt x="109" y="48"/>
                  <a:pt x="116" y="55"/>
                  <a:pt x="121" y="62"/>
                </a:cubicBezTo>
                <a:cubicBezTo>
                  <a:pt x="121" y="63"/>
                  <a:pt x="121" y="64"/>
                  <a:pt x="121" y="64"/>
                </a:cubicBezTo>
                <a:cubicBezTo>
                  <a:pt x="121" y="75"/>
                  <a:pt x="118" y="84"/>
                  <a:pt x="114" y="92"/>
                </a:cubicBezTo>
                <a:cubicBezTo>
                  <a:pt x="110" y="89"/>
                  <a:pt x="106" y="86"/>
                  <a:pt x="101" y="84"/>
                </a:cubicBezTo>
                <a:close/>
              </a:path>
            </a:pathLst>
          </a:custGeom>
          <a:solidFill>
            <a:sysClr val="window" lastClr="FFFFFF"/>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grpSp>
        <p:nvGrpSpPr>
          <p:cNvPr id="25" name="Group 42">
            <a:extLst>
              <a:ext uri="{FF2B5EF4-FFF2-40B4-BE49-F238E27FC236}">
                <a16:creationId xmlns:a16="http://schemas.microsoft.com/office/drawing/2014/main" id="{AD8ED13C-AE2E-4671-9A75-C2C326A06367}"/>
              </a:ext>
            </a:extLst>
          </p:cNvPr>
          <p:cNvGrpSpPr/>
          <p:nvPr/>
        </p:nvGrpSpPr>
        <p:grpSpPr>
          <a:xfrm>
            <a:off x="2263524" y="1617060"/>
            <a:ext cx="439724" cy="262919"/>
            <a:chOff x="7037388" y="3643313"/>
            <a:chExt cx="762000" cy="455613"/>
          </a:xfrm>
          <a:solidFill>
            <a:sysClr val="window" lastClr="FFFFFF"/>
          </a:solidFill>
        </p:grpSpPr>
        <p:sp>
          <p:nvSpPr>
            <p:cNvPr id="26" name="Freeform 43">
              <a:extLst>
                <a:ext uri="{FF2B5EF4-FFF2-40B4-BE49-F238E27FC236}">
                  <a16:creationId xmlns:a16="http://schemas.microsoft.com/office/drawing/2014/main" id="{3D874456-6FB7-4F48-9978-5248D4E606A5}"/>
                </a:ext>
              </a:extLst>
            </p:cNvPr>
            <p:cNvSpPr>
              <a:spLocks/>
            </p:cNvSpPr>
            <p:nvPr/>
          </p:nvSpPr>
          <p:spPr bwMode="auto">
            <a:xfrm>
              <a:off x="7037388" y="3643313"/>
              <a:ext cx="601663" cy="455613"/>
            </a:xfrm>
            <a:custGeom>
              <a:avLst/>
              <a:gdLst>
                <a:gd name="T0" fmla="*/ 110 w 158"/>
                <a:gd name="T1" fmla="*/ 55 h 118"/>
                <a:gd name="T2" fmla="*/ 109 w 158"/>
                <a:gd name="T3" fmla="*/ 50 h 118"/>
                <a:gd name="T4" fmla="*/ 119 w 158"/>
                <a:gd name="T5" fmla="*/ 33 h 118"/>
                <a:gd name="T6" fmla="*/ 119 w 158"/>
                <a:gd name="T7" fmla="*/ 24 h 118"/>
                <a:gd name="T8" fmla="*/ 119 w 158"/>
                <a:gd name="T9" fmla="*/ 16 h 118"/>
                <a:gd name="T10" fmla="*/ 118 w 158"/>
                <a:gd name="T11" fmla="*/ 15 h 118"/>
                <a:gd name="T12" fmla="*/ 117 w 158"/>
                <a:gd name="T13" fmla="*/ 8 h 118"/>
                <a:gd name="T14" fmla="*/ 99 w 158"/>
                <a:gd name="T15" fmla="*/ 0 h 118"/>
                <a:gd name="T16" fmla="*/ 81 w 158"/>
                <a:gd name="T17" fmla="*/ 5 h 118"/>
                <a:gd name="T18" fmla="*/ 78 w 158"/>
                <a:gd name="T19" fmla="*/ 13 h 118"/>
                <a:gd name="T20" fmla="*/ 77 w 158"/>
                <a:gd name="T21" fmla="*/ 15 h 118"/>
                <a:gd name="T22" fmla="*/ 77 w 158"/>
                <a:gd name="T23" fmla="*/ 23 h 118"/>
                <a:gd name="T24" fmla="*/ 77 w 158"/>
                <a:gd name="T25" fmla="*/ 32 h 118"/>
                <a:gd name="T26" fmla="*/ 87 w 158"/>
                <a:gd name="T27" fmla="*/ 49 h 118"/>
                <a:gd name="T28" fmla="*/ 86 w 158"/>
                <a:gd name="T29" fmla="*/ 55 h 118"/>
                <a:gd name="T30" fmla="*/ 69 w 158"/>
                <a:gd name="T31" fmla="*/ 63 h 118"/>
                <a:gd name="T32" fmla="*/ 52 w 158"/>
                <a:gd name="T33" fmla="*/ 56 h 118"/>
                <a:gd name="T34" fmla="*/ 51 w 158"/>
                <a:gd name="T35" fmla="*/ 52 h 118"/>
                <a:gd name="T36" fmla="*/ 58 w 158"/>
                <a:gd name="T37" fmla="*/ 38 h 118"/>
                <a:gd name="T38" fmla="*/ 59 w 158"/>
                <a:gd name="T39" fmla="*/ 32 h 118"/>
                <a:gd name="T40" fmla="*/ 58 w 158"/>
                <a:gd name="T41" fmla="*/ 18 h 118"/>
                <a:gd name="T42" fmla="*/ 44 w 158"/>
                <a:gd name="T43" fmla="*/ 12 h 118"/>
                <a:gd name="T44" fmla="*/ 29 w 158"/>
                <a:gd name="T45" fmla="*/ 16 h 118"/>
                <a:gd name="T46" fmla="*/ 26 w 158"/>
                <a:gd name="T47" fmla="*/ 31 h 118"/>
                <a:gd name="T48" fmla="*/ 27 w 158"/>
                <a:gd name="T49" fmla="*/ 38 h 118"/>
                <a:gd name="T50" fmla="*/ 34 w 158"/>
                <a:gd name="T51" fmla="*/ 51 h 118"/>
                <a:gd name="T52" fmla="*/ 33 w 158"/>
                <a:gd name="T53" fmla="*/ 56 h 118"/>
                <a:gd name="T54" fmla="*/ 8 w 158"/>
                <a:gd name="T55" fmla="*/ 70 h 118"/>
                <a:gd name="T56" fmla="*/ 3 w 158"/>
                <a:gd name="T57" fmla="*/ 89 h 118"/>
                <a:gd name="T58" fmla="*/ 41 w 158"/>
                <a:gd name="T59" fmla="*/ 99 h 118"/>
                <a:gd name="T60" fmla="*/ 48 w 158"/>
                <a:gd name="T61" fmla="*/ 76 h 118"/>
                <a:gd name="T62" fmla="*/ 57 w 158"/>
                <a:gd name="T63" fmla="*/ 70 h 118"/>
                <a:gd name="T64" fmla="*/ 53 w 158"/>
                <a:gd name="T65" fmla="*/ 73 h 118"/>
                <a:gd name="T66" fmla="*/ 47 w 158"/>
                <a:gd name="T67" fmla="*/ 99 h 118"/>
                <a:gd name="T68" fmla="*/ 155 w 158"/>
                <a:gd name="T69" fmla="*/ 99 h 118"/>
                <a:gd name="T70" fmla="*/ 150 w 158"/>
                <a:gd name="T71" fmla="*/ 78 h 118"/>
                <a:gd name="T72" fmla="*/ 110 w 158"/>
                <a:gd name="T73" fmla="*/ 55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8" h="118">
                  <a:moveTo>
                    <a:pt x="110" y="55"/>
                  </a:moveTo>
                  <a:cubicBezTo>
                    <a:pt x="109" y="50"/>
                    <a:pt x="109" y="50"/>
                    <a:pt x="109" y="50"/>
                  </a:cubicBezTo>
                  <a:cubicBezTo>
                    <a:pt x="113" y="47"/>
                    <a:pt x="117" y="42"/>
                    <a:pt x="119" y="33"/>
                  </a:cubicBezTo>
                  <a:cubicBezTo>
                    <a:pt x="122" y="27"/>
                    <a:pt x="119" y="24"/>
                    <a:pt x="119" y="24"/>
                  </a:cubicBezTo>
                  <a:cubicBezTo>
                    <a:pt x="119" y="16"/>
                    <a:pt x="119" y="16"/>
                    <a:pt x="119" y="16"/>
                  </a:cubicBezTo>
                  <a:cubicBezTo>
                    <a:pt x="119" y="16"/>
                    <a:pt x="118" y="15"/>
                    <a:pt x="118" y="15"/>
                  </a:cubicBezTo>
                  <a:cubicBezTo>
                    <a:pt x="118" y="13"/>
                    <a:pt x="118" y="10"/>
                    <a:pt x="117" y="8"/>
                  </a:cubicBezTo>
                  <a:cubicBezTo>
                    <a:pt x="114" y="5"/>
                    <a:pt x="110" y="1"/>
                    <a:pt x="99" y="0"/>
                  </a:cubicBezTo>
                  <a:cubicBezTo>
                    <a:pt x="92" y="0"/>
                    <a:pt x="84" y="3"/>
                    <a:pt x="81" y="5"/>
                  </a:cubicBezTo>
                  <a:cubicBezTo>
                    <a:pt x="80" y="7"/>
                    <a:pt x="79" y="10"/>
                    <a:pt x="78" y="13"/>
                  </a:cubicBezTo>
                  <a:cubicBezTo>
                    <a:pt x="78" y="13"/>
                    <a:pt x="78" y="14"/>
                    <a:pt x="77" y="15"/>
                  </a:cubicBezTo>
                  <a:cubicBezTo>
                    <a:pt x="77" y="23"/>
                    <a:pt x="77" y="23"/>
                    <a:pt x="77" y="23"/>
                  </a:cubicBezTo>
                  <a:cubicBezTo>
                    <a:pt x="77" y="23"/>
                    <a:pt x="74" y="27"/>
                    <a:pt x="77" y="32"/>
                  </a:cubicBezTo>
                  <a:cubicBezTo>
                    <a:pt x="79" y="41"/>
                    <a:pt x="83" y="46"/>
                    <a:pt x="87" y="49"/>
                  </a:cubicBezTo>
                  <a:cubicBezTo>
                    <a:pt x="86" y="55"/>
                    <a:pt x="86" y="55"/>
                    <a:pt x="86" y="55"/>
                  </a:cubicBezTo>
                  <a:cubicBezTo>
                    <a:pt x="84" y="56"/>
                    <a:pt x="76" y="60"/>
                    <a:pt x="69" y="63"/>
                  </a:cubicBezTo>
                  <a:cubicBezTo>
                    <a:pt x="61" y="59"/>
                    <a:pt x="52" y="56"/>
                    <a:pt x="52" y="56"/>
                  </a:cubicBezTo>
                  <a:cubicBezTo>
                    <a:pt x="51" y="52"/>
                    <a:pt x="51" y="52"/>
                    <a:pt x="51" y="52"/>
                  </a:cubicBezTo>
                  <a:cubicBezTo>
                    <a:pt x="54" y="50"/>
                    <a:pt x="57" y="46"/>
                    <a:pt x="58" y="38"/>
                  </a:cubicBezTo>
                  <a:cubicBezTo>
                    <a:pt x="59" y="37"/>
                    <a:pt x="59" y="34"/>
                    <a:pt x="59" y="32"/>
                  </a:cubicBezTo>
                  <a:cubicBezTo>
                    <a:pt x="59" y="30"/>
                    <a:pt x="60" y="23"/>
                    <a:pt x="58" y="18"/>
                  </a:cubicBezTo>
                  <a:cubicBezTo>
                    <a:pt x="56" y="16"/>
                    <a:pt x="52" y="13"/>
                    <a:pt x="44" y="12"/>
                  </a:cubicBezTo>
                  <a:cubicBezTo>
                    <a:pt x="38" y="12"/>
                    <a:pt x="32" y="14"/>
                    <a:pt x="29" y="16"/>
                  </a:cubicBezTo>
                  <a:cubicBezTo>
                    <a:pt x="26" y="20"/>
                    <a:pt x="26" y="27"/>
                    <a:pt x="26" y="31"/>
                  </a:cubicBezTo>
                  <a:cubicBezTo>
                    <a:pt x="25" y="33"/>
                    <a:pt x="25" y="36"/>
                    <a:pt x="27" y="38"/>
                  </a:cubicBezTo>
                  <a:cubicBezTo>
                    <a:pt x="28" y="45"/>
                    <a:pt x="31" y="49"/>
                    <a:pt x="34" y="51"/>
                  </a:cubicBezTo>
                  <a:cubicBezTo>
                    <a:pt x="33" y="56"/>
                    <a:pt x="33" y="56"/>
                    <a:pt x="33" y="56"/>
                  </a:cubicBezTo>
                  <a:cubicBezTo>
                    <a:pt x="33" y="56"/>
                    <a:pt x="13" y="65"/>
                    <a:pt x="8" y="70"/>
                  </a:cubicBezTo>
                  <a:cubicBezTo>
                    <a:pt x="4" y="73"/>
                    <a:pt x="0" y="85"/>
                    <a:pt x="3" y="89"/>
                  </a:cubicBezTo>
                  <a:cubicBezTo>
                    <a:pt x="14" y="94"/>
                    <a:pt x="27" y="98"/>
                    <a:pt x="41" y="99"/>
                  </a:cubicBezTo>
                  <a:cubicBezTo>
                    <a:pt x="40" y="91"/>
                    <a:pt x="44" y="80"/>
                    <a:pt x="48" y="76"/>
                  </a:cubicBezTo>
                  <a:cubicBezTo>
                    <a:pt x="50" y="75"/>
                    <a:pt x="53" y="73"/>
                    <a:pt x="57" y="70"/>
                  </a:cubicBezTo>
                  <a:cubicBezTo>
                    <a:pt x="55" y="72"/>
                    <a:pt x="54" y="73"/>
                    <a:pt x="53" y="73"/>
                  </a:cubicBezTo>
                  <a:cubicBezTo>
                    <a:pt x="47" y="78"/>
                    <a:pt x="43" y="93"/>
                    <a:pt x="47" y="99"/>
                  </a:cubicBezTo>
                  <a:cubicBezTo>
                    <a:pt x="75" y="113"/>
                    <a:pt x="119" y="118"/>
                    <a:pt x="155" y="99"/>
                  </a:cubicBezTo>
                  <a:cubicBezTo>
                    <a:pt x="158" y="94"/>
                    <a:pt x="153" y="82"/>
                    <a:pt x="150" y="78"/>
                  </a:cubicBezTo>
                  <a:cubicBezTo>
                    <a:pt x="144" y="69"/>
                    <a:pt x="121" y="57"/>
                    <a:pt x="110"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27" name="Freeform 44">
              <a:extLst>
                <a:ext uri="{FF2B5EF4-FFF2-40B4-BE49-F238E27FC236}">
                  <a16:creationId xmlns:a16="http://schemas.microsoft.com/office/drawing/2014/main" id="{274658BC-BDC2-4ED8-9DE3-AEEF4BE52591}"/>
                </a:ext>
              </a:extLst>
            </p:cNvPr>
            <p:cNvSpPr>
              <a:spLocks/>
            </p:cNvSpPr>
            <p:nvPr/>
          </p:nvSpPr>
          <p:spPr bwMode="auto">
            <a:xfrm>
              <a:off x="7532688" y="3686176"/>
              <a:ext cx="266700" cy="331788"/>
            </a:xfrm>
            <a:custGeom>
              <a:avLst/>
              <a:gdLst>
                <a:gd name="T0" fmla="*/ 62 w 70"/>
                <a:gd name="T1" fmla="*/ 57 h 86"/>
                <a:gd name="T2" fmla="*/ 37 w 70"/>
                <a:gd name="T3" fmla="*/ 44 h 86"/>
                <a:gd name="T4" fmla="*/ 36 w 70"/>
                <a:gd name="T5" fmla="*/ 39 h 86"/>
                <a:gd name="T6" fmla="*/ 43 w 70"/>
                <a:gd name="T7" fmla="*/ 26 h 86"/>
                <a:gd name="T8" fmla="*/ 44 w 70"/>
                <a:gd name="T9" fmla="*/ 19 h 86"/>
                <a:gd name="T10" fmla="*/ 41 w 70"/>
                <a:gd name="T11" fmla="*/ 4 h 86"/>
                <a:gd name="T12" fmla="*/ 26 w 70"/>
                <a:gd name="T13" fmla="*/ 0 h 86"/>
                <a:gd name="T14" fmla="*/ 12 w 70"/>
                <a:gd name="T15" fmla="*/ 6 h 86"/>
                <a:gd name="T16" fmla="*/ 11 w 70"/>
                <a:gd name="T17" fmla="*/ 20 h 86"/>
                <a:gd name="T18" fmla="*/ 12 w 70"/>
                <a:gd name="T19" fmla="*/ 26 h 86"/>
                <a:gd name="T20" fmla="*/ 19 w 70"/>
                <a:gd name="T21" fmla="*/ 40 h 86"/>
                <a:gd name="T22" fmla="*/ 18 w 70"/>
                <a:gd name="T23" fmla="*/ 44 h 86"/>
                <a:gd name="T24" fmla="*/ 0 w 70"/>
                <a:gd name="T25" fmla="*/ 52 h 86"/>
                <a:gd name="T26" fmla="*/ 22 w 70"/>
                <a:gd name="T27" fmla="*/ 64 h 86"/>
                <a:gd name="T28" fmla="*/ 29 w 70"/>
                <a:gd name="T29" fmla="*/ 86 h 86"/>
                <a:gd name="T30" fmla="*/ 67 w 70"/>
                <a:gd name="T31" fmla="*/ 77 h 86"/>
                <a:gd name="T32" fmla="*/ 62 w 70"/>
                <a:gd name="T33" fmla="*/ 57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0" h="86">
                  <a:moveTo>
                    <a:pt x="62" y="57"/>
                  </a:moveTo>
                  <a:cubicBezTo>
                    <a:pt x="57" y="53"/>
                    <a:pt x="37" y="44"/>
                    <a:pt x="37" y="44"/>
                  </a:cubicBezTo>
                  <a:cubicBezTo>
                    <a:pt x="36" y="39"/>
                    <a:pt x="36" y="39"/>
                    <a:pt x="36" y="39"/>
                  </a:cubicBezTo>
                  <a:cubicBezTo>
                    <a:pt x="39" y="37"/>
                    <a:pt x="42" y="33"/>
                    <a:pt x="43" y="26"/>
                  </a:cubicBezTo>
                  <a:cubicBezTo>
                    <a:pt x="45" y="24"/>
                    <a:pt x="45" y="21"/>
                    <a:pt x="44" y="19"/>
                  </a:cubicBezTo>
                  <a:cubicBezTo>
                    <a:pt x="44" y="15"/>
                    <a:pt x="44" y="8"/>
                    <a:pt x="41" y="4"/>
                  </a:cubicBezTo>
                  <a:cubicBezTo>
                    <a:pt x="39" y="2"/>
                    <a:pt x="32" y="0"/>
                    <a:pt x="26" y="0"/>
                  </a:cubicBezTo>
                  <a:cubicBezTo>
                    <a:pt x="18" y="0"/>
                    <a:pt x="14" y="4"/>
                    <a:pt x="12" y="6"/>
                  </a:cubicBezTo>
                  <a:cubicBezTo>
                    <a:pt x="10" y="11"/>
                    <a:pt x="11" y="18"/>
                    <a:pt x="11" y="20"/>
                  </a:cubicBezTo>
                  <a:cubicBezTo>
                    <a:pt x="11" y="22"/>
                    <a:pt x="11" y="25"/>
                    <a:pt x="12" y="26"/>
                  </a:cubicBezTo>
                  <a:cubicBezTo>
                    <a:pt x="13" y="34"/>
                    <a:pt x="16" y="37"/>
                    <a:pt x="19" y="40"/>
                  </a:cubicBezTo>
                  <a:cubicBezTo>
                    <a:pt x="18" y="44"/>
                    <a:pt x="18" y="44"/>
                    <a:pt x="18" y="44"/>
                  </a:cubicBezTo>
                  <a:cubicBezTo>
                    <a:pt x="18" y="44"/>
                    <a:pt x="9" y="47"/>
                    <a:pt x="0" y="52"/>
                  </a:cubicBezTo>
                  <a:cubicBezTo>
                    <a:pt x="8" y="56"/>
                    <a:pt x="18" y="61"/>
                    <a:pt x="22" y="64"/>
                  </a:cubicBezTo>
                  <a:cubicBezTo>
                    <a:pt x="26" y="68"/>
                    <a:pt x="30" y="79"/>
                    <a:pt x="29" y="86"/>
                  </a:cubicBezTo>
                  <a:cubicBezTo>
                    <a:pt x="43" y="86"/>
                    <a:pt x="56" y="82"/>
                    <a:pt x="67" y="77"/>
                  </a:cubicBezTo>
                  <a:cubicBezTo>
                    <a:pt x="70" y="73"/>
                    <a:pt x="66" y="61"/>
                    <a:pt x="62" y="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grpSp>
      <p:sp>
        <p:nvSpPr>
          <p:cNvPr id="28" name="Title 1">
            <a:extLst>
              <a:ext uri="{FF2B5EF4-FFF2-40B4-BE49-F238E27FC236}">
                <a16:creationId xmlns:a16="http://schemas.microsoft.com/office/drawing/2014/main" id="{71F65F73-E775-419E-80C6-7391A9E83504}"/>
              </a:ext>
            </a:extLst>
          </p:cNvPr>
          <p:cNvSpPr txBox="1">
            <a:spLocks/>
          </p:cNvSpPr>
          <p:nvPr/>
        </p:nvSpPr>
        <p:spPr>
          <a:xfrm>
            <a:off x="0" y="0"/>
            <a:ext cx="9156032" cy="842212"/>
          </a:xfrm>
          <a:prstGeom prst="rect">
            <a:avLst/>
          </a:prstGeom>
          <a:gradFill rotWithShape="1">
            <a:gsLst>
              <a:gs pos="0">
                <a:srgbClr val="BB2326">
                  <a:satMod val="103000"/>
                  <a:lumMod val="102000"/>
                  <a:tint val="94000"/>
                </a:srgbClr>
              </a:gs>
              <a:gs pos="50000">
                <a:srgbClr val="BB2326">
                  <a:satMod val="110000"/>
                  <a:lumMod val="100000"/>
                  <a:shade val="100000"/>
                </a:srgbClr>
              </a:gs>
              <a:gs pos="100000">
                <a:srgbClr val="BB2326">
                  <a:lumMod val="99000"/>
                  <a:satMod val="120000"/>
                  <a:shade val="78000"/>
                </a:srgbClr>
              </a:gs>
            </a:gsLst>
            <a:lin ang="5400000" scaled="0"/>
          </a:gradFill>
          <a:ln w="6350" cap="flat" cmpd="sng" algn="ctr">
            <a:solidFill>
              <a:srgbClr val="BB2326"/>
            </a:solidFill>
            <a:prstDash val="solid"/>
            <a:miter lim="800000"/>
          </a:ln>
          <a:effectLst/>
        </p:spPr>
        <p:txBody>
          <a:bodyPr/>
          <a:lstStyle/>
          <a:p>
            <a:pPr marL="0" marR="0" lvl="0" indent="0" algn="ctr" defTabSz="914400" eaLnBrk="1" fontAlgn="auto" latinLnBrk="0" hangingPunct="1">
              <a:lnSpc>
                <a:spcPct val="90000"/>
              </a:lnSpc>
              <a:spcBef>
                <a:spcPts val="0"/>
              </a:spcBef>
              <a:spcAft>
                <a:spcPts val="0"/>
              </a:spcAft>
              <a:buClrTx/>
              <a:buSzTx/>
              <a:buFontTx/>
              <a:buNone/>
              <a:tabLst/>
              <a:defRPr/>
            </a:pPr>
            <a:r>
              <a:rPr lang="tr-TR" sz="4000" b="1" kern="0" dirty="0">
                <a:solidFill>
                  <a:prstClr val="white"/>
                </a:solidFill>
                <a:latin typeface="calibri"/>
              </a:rPr>
              <a:t>Gönen Anadolu İmam Hatip Lisesi</a:t>
            </a:r>
            <a:endParaRPr lang="id-ID" sz="4000" kern="0" dirty="0">
              <a:solidFill>
                <a:prstClr val="white"/>
              </a:solidFill>
              <a:latin typeface="calibri"/>
            </a:endParaRPr>
          </a:p>
        </p:txBody>
      </p:sp>
      <p:sp>
        <p:nvSpPr>
          <p:cNvPr id="2" name="Dikdörtgen 1"/>
          <p:cNvSpPr/>
          <p:nvPr/>
        </p:nvSpPr>
        <p:spPr>
          <a:xfrm>
            <a:off x="148497" y="1247040"/>
            <a:ext cx="4572000" cy="1692771"/>
          </a:xfrm>
          <a:prstGeom prst="rect">
            <a:avLst/>
          </a:prstGeom>
        </p:spPr>
        <p:txBody>
          <a:bodyPr>
            <a:spAutoFit/>
          </a:bodyPr>
          <a:lstStyle/>
          <a:p>
            <a:pPr algn="just"/>
            <a:r>
              <a:rPr lang="tr-TR" b="1" dirty="0"/>
              <a:t>Okulumuz Gönen Anadolu İmam Hatip Lisesi 17/10/1977 yılında öğretime başlanmıştır. 2007-2008 Eğitim Öğretim yılında okulumuz bünyesinde Anadolu İmam Hatip Lisesi açılmıştır. 2021-2022 Eğitim-Öğretim yılından itibaren ''Fen ve Sosyal Bilimler Proje Okulu'' statüsü kazanan okulumuz bulunduğu bölgeye hizmet vermeye devam etmektedir. Okulumuzun 100 erkek öğrenci kapasiteli devlet parasız yatılı öğrenci pansiyonu ve Tatbikat Camii okul bahçesi içerisinde yer almaktadır</a:t>
            </a:r>
            <a:r>
              <a:rPr lang="tr-TR" dirty="0"/>
              <a:t>.</a:t>
            </a:r>
          </a:p>
        </p:txBody>
      </p:sp>
      <p:sp>
        <p:nvSpPr>
          <p:cNvPr id="9" name="Dikdörtgen 8"/>
          <p:cNvSpPr/>
          <p:nvPr/>
        </p:nvSpPr>
        <p:spPr>
          <a:xfrm>
            <a:off x="4720497" y="1130077"/>
            <a:ext cx="1854354" cy="307777"/>
          </a:xfrm>
          <a:prstGeom prst="rect">
            <a:avLst/>
          </a:prstGeom>
        </p:spPr>
        <p:txBody>
          <a:bodyPr wrap="none">
            <a:spAutoFit/>
          </a:bodyPr>
          <a:lstStyle/>
          <a:p>
            <a:r>
              <a:rPr lang="tr-TR" sz="1400" b="1" dirty="0">
                <a:solidFill>
                  <a:srgbClr val="FF0000"/>
                </a:solidFill>
                <a:ea typeface="Calibri" panose="020F0502020204030204" pitchFamily="34" charset="0"/>
                <a:cs typeface="Times New Roman" panose="02020603050405020304" pitchFamily="18" charset="0"/>
              </a:rPr>
              <a:t>Okul giriş-çıkış saatleri</a:t>
            </a:r>
            <a:endParaRPr lang="tr-TR" b="1" dirty="0">
              <a:solidFill>
                <a:srgbClr val="FF0000"/>
              </a:solidFill>
            </a:endParaRPr>
          </a:p>
        </p:txBody>
      </p:sp>
      <p:sp>
        <p:nvSpPr>
          <p:cNvPr id="10" name="Dikdörtgen 9"/>
          <p:cNvSpPr/>
          <p:nvPr/>
        </p:nvSpPr>
        <p:spPr>
          <a:xfrm>
            <a:off x="6616757" y="1130077"/>
            <a:ext cx="1043876" cy="276999"/>
          </a:xfrm>
          <a:prstGeom prst="rect">
            <a:avLst/>
          </a:prstGeom>
        </p:spPr>
        <p:txBody>
          <a:bodyPr wrap="none">
            <a:spAutoFit/>
          </a:bodyPr>
          <a:lstStyle/>
          <a:p>
            <a:r>
              <a:rPr lang="tr-TR" sz="1200" b="1" dirty="0" smtClean="0">
                <a:ea typeface="Calibri" panose="020F0502020204030204" pitchFamily="34" charset="0"/>
                <a:cs typeface="Times New Roman" panose="02020603050405020304" pitchFamily="18" charset="0"/>
              </a:rPr>
              <a:t>08:40 </a:t>
            </a:r>
            <a:r>
              <a:rPr lang="tr-TR" sz="1200" b="1" dirty="0">
                <a:ea typeface="Calibri" panose="020F0502020204030204" pitchFamily="34" charset="0"/>
                <a:cs typeface="Times New Roman" panose="02020603050405020304" pitchFamily="18" charset="0"/>
              </a:rPr>
              <a:t>– </a:t>
            </a:r>
            <a:r>
              <a:rPr lang="tr-TR" sz="1200" b="1" dirty="0" smtClean="0">
                <a:ea typeface="Calibri" panose="020F0502020204030204" pitchFamily="34" charset="0"/>
                <a:cs typeface="Times New Roman" panose="02020603050405020304" pitchFamily="18" charset="0"/>
              </a:rPr>
              <a:t>16:15</a:t>
            </a:r>
            <a:endParaRPr lang="tr-TR" sz="1200" b="1" dirty="0"/>
          </a:p>
        </p:txBody>
      </p:sp>
      <p:sp>
        <p:nvSpPr>
          <p:cNvPr id="11" name="Dikdörtgen 10"/>
          <p:cNvSpPr/>
          <p:nvPr/>
        </p:nvSpPr>
        <p:spPr>
          <a:xfrm>
            <a:off x="4720497" y="1493383"/>
            <a:ext cx="697627" cy="307777"/>
          </a:xfrm>
          <a:prstGeom prst="rect">
            <a:avLst/>
          </a:prstGeom>
        </p:spPr>
        <p:txBody>
          <a:bodyPr wrap="none">
            <a:spAutoFit/>
          </a:bodyPr>
          <a:lstStyle/>
          <a:p>
            <a:r>
              <a:rPr lang="tr-TR" sz="1400" b="1">
                <a:solidFill>
                  <a:srgbClr val="FF0000"/>
                </a:solidFill>
                <a:ea typeface="Calibri" panose="020F0502020204030204" pitchFamily="34" charset="0"/>
                <a:cs typeface="Times New Roman" panose="02020603050405020304" pitchFamily="18" charset="0"/>
              </a:rPr>
              <a:t>Ulaşım</a:t>
            </a:r>
            <a:endParaRPr lang="tr-TR" b="1">
              <a:solidFill>
                <a:srgbClr val="FF0000"/>
              </a:solidFill>
            </a:endParaRPr>
          </a:p>
        </p:txBody>
      </p:sp>
      <p:sp>
        <p:nvSpPr>
          <p:cNvPr id="12" name="Dikdörtgen 11"/>
          <p:cNvSpPr/>
          <p:nvPr/>
        </p:nvSpPr>
        <p:spPr>
          <a:xfrm>
            <a:off x="6574851" y="1437854"/>
            <a:ext cx="2312894" cy="461665"/>
          </a:xfrm>
          <a:prstGeom prst="rect">
            <a:avLst/>
          </a:prstGeom>
        </p:spPr>
        <p:txBody>
          <a:bodyPr wrap="square">
            <a:spAutoFit/>
          </a:bodyPr>
          <a:lstStyle/>
          <a:p>
            <a:pPr algn="just"/>
            <a:r>
              <a:rPr lang="tr-TR" sz="1200" b="1" dirty="0" smtClean="0">
                <a:ea typeface="Calibri" panose="020F0502020204030204" pitchFamily="34" charset="0"/>
                <a:cs typeface="Times New Roman" panose="02020603050405020304" pitchFamily="18" charset="0"/>
              </a:rPr>
              <a:t>Şehir </a:t>
            </a:r>
            <a:r>
              <a:rPr lang="tr-TR" sz="1200" b="1" dirty="0">
                <a:ea typeface="Calibri" panose="020F0502020204030204" pitchFamily="34" charset="0"/>
                <a:cs typeface="Times New Roman" panose="02020603050405020304" pitchFamily="18" charset="0"/>
              </a:rPr>
              <a:t>içi Toplu Taşıma yolu ile sağlanmaktadır.</a:t>
            </a:r>
            <a:endParaRPr lang="tr-TR" sz="1200" b="1" dirty="0"/>
          </a:p>
        </p:txBody>
      </p:sp>
      <p:sp>
        <p:nvSpPr>
          <p:cNvPr id="13" name="Dikdörtgen 12"/>
          <p:cNvSpPr/>
          <p:nvPr/>
        </p:nvSpPr>
        <p:spPr>
          <a:xfrm>
            <a:off x="4720497" y="1998831"/>
            <a:ext cx="1233928" cy="307777"/>
          </a:xfrm>
          <a:prstGeom prst="rect">
            <a:avLst/>
          </a:prstGeom>
        </p:spPr>
        <p:txBody>
          <a:bodyPr wrap="none">
            <a:spAutoFit/>
          </a:bodyPr>
          <a:lstStyle/>
          <a:p>
            <a:r>
              <a:rPr lang="tr-TR" sz="1400" b="1" dirty="0">
                <a:solidFill>
                  <a:srgbClr val="FF0000"/>
                </a:solidFill>
                <a:ea typeface="Calibri" panose="020F0502020204030204" pitchFamily="34" charset="0"/>
                <a:cs typeface="Times New Roman" panose="02020603050405020304" pitchFamily="18" charset="0"/>
              </a:rPr>
              <a:t>Yemek/Kantin</a:t>
            </a:r>
            <a:endParaRPr lang="tr-TR" b="1" dirty="0">
              <a:solidFill>
                <a:srgbClr val="FF0000"/>
              </a:solidFill>
            </a:endParaRPr>
          </a:p>
        </p:txBody>
      </p:sp>
      <p:sp>
        <p:nvSpPr>
          <p:cNvPr id="14" name="Dikdörtgen 13"/>
          <p:cNvSpPr/>
          <p:nvPr/>
        </p:nvSpPr>
        <p:spPr>
          <a:xfrm>
            <a:off x="6548217" y="1960311"/>
            <a:ext cx="2519082" cy="276999"/>
          </a:xfrm>
          <a:prstGeom prst="rect">
            <a:avLst/>
          </a:prstGeom>
        </p:spPr>
        <p:txBody>
          <a:bodyPr wrap="square">
            <a:spAutoFit/>
          </a:bodyPr>
          <a:lstStyle/>
          <a:p>
            <a:pPr marL="46990" algn="just">
              <a:spcBef>
                <a:spcPts val="75"/>
              </a:spcBef>
              <a:spcAft>
                <a:spcPts val="0"/>
              </a:spcAft>
            </a:pPr>
            <a:r>
              <a:rPr lang="tr-TR" sz="1200" b="1" dirty="0" smtClean="0">
                <a:latin typeface="+mn-lt"/>
                <a:ea typeface="Times New Roman" panose="02020603050405020304" pitchFamily="18" charset="0"/>
              </a:rPr>
              <a:t>Yemekhane ve kantin mevcut.</a:t>
            </a:r>
            <a:endParaRPr lang="tr-TR" sz="1200" b="1" dirty="0">
              <a:latin typeface="+mn-lt"/>
            </a:endParaRPr>
          </a:p>
        </p:txBody>
      </p:sp>
      <p:sp>
        <p:nvSpPr>
          <p:cNvPr id="15" name="Dikdörtgen 14"/>
          <p:cNvSpPr/>
          <p:nvPr/>
        </p:nvSpPr>
        <p:spPr>
          <a:xfrm>
            <a:off x="4741532" y="2415331"/>
            <a:ext cx="3750450" cy="307777"/>
          </a:xfrm>
          <a:prstGeom prst="rect">
            <a:avLst/>
          </a:prstGeom>
        </p:spPr>
        <p:txBody>
          <a:bodyPr wrap="none">
            <a:spAutoFit/>
          </a:bodyPr>
          <a:lstStyle/>
          <a:p>
            <a:r>
              <a:rPr lang="tr-TR" sz="1400" b="1" dirty="0">
                <a:solidFill>
                  <a:srgbClr val="FF0000"/>
                </a:solidFill>
                <a:ea typeface="Calibri" panose="020F0502020204030204" pitchFamily="34" charset="0"/>
                <a:cs typeface="Times New Roman" panose="02020603050405020304" pitchFamily="18" charset="0"/>
              </a:rPr>
              <a:t>Laboratuvar-Spor Salonu-Müzik –Resim Atölyesi</a:t>
            </a:r>
            <a:endParaRPr lang="tr-TR" b="1" dirty="0">
              <a:solidFill>
                <a:srgbClr val="FF0000"/>
              </a:solidFill>
            </a:endParaRPr>
          </a:p>
        </p:txBody>
      </p:sp>
      <p:sp>
        <p:nvSpPr>
          <p:cNvPr id="17" name="Dikdörtgen 16"/>
          <p:cNvSpPr/>
          <p:nvPr/>
        </p:nvSpPr>
        <p:spPr>
          <a:xfrm>
            <a:off x="148497" y="3429256"/>
            <a:ext cx="8807244" cy="1054135"/>
          </a:xfrm>
          <a:prstGeom prst="rect">
            <a:avLst/>
          </a:prstGeom>
        </p:spPr>
        <p:txBody>
          <a:bodyPr wrap="square">
            <a:spAutoFit/>
          </a:bodyPr>
          <a:lstStyle/>
          <a:p>
            <a:pPr marL="48260" algn="just">
              <a:lnSpc>
                <a:spcPts val="1450"/>
              </a:lnSpc>
              <a:spcBef>
                <a:spcPts val="5"/>
              </a:spcBef>
              <a:spcAft>
                <a:spcPts val="0"/>
              </a:spcAft>
            </a:pPr>
            <a:r>
              <a:rPr lang="tr-TR" b="1" dirty="0"/>
              <a:t>Erkek </a:t>
            </a:r>
            <a:r>
              <a:rPr lang="tr-TR" b="1" dirty="0" err="1"/>
              <a:t>Futsal</a:t>
            </a:r>
            <a:r>
              <a:rPr lang="tr-TR" b="1" dirty="0"/>
              <a:t>, 2019 yılında İl 3.sü. Erkek Masa tenisi 2017,2019,2021 yıllarında il 1.liği, 2018 il 2.liği, 2016 il 3.lüğü. 2019-2020 Eğitim Öğretim Yılında; Genç Hatipler Hutbe yarışmasında İl 1.liği, Genç Nidalar Güzel Kuran Okuma yarışmasında, Genç Sedalar Güzel Kuran Okuma yarışmasında, Genç Bilaller Ezan Okuma yarışmasında İl 4.lüğü</a:t>
            </a:r>
            <a:r>
              <a:rPr lang="tr-TR" b="1" dirty="0" smtClean="0"/>
              <a:t>.</a:t>
            </a:r>
            <a:r>
              <a:rPr lang="tr-TR" dirty="0"/>
              <a:t> </a:t>
            </a:r>
            <a:r>
              <a:rPr lang="tr-TR" b="1" dirty="0"/>
              <a:t>Okulumuzda kız voleybol, erkek/kız futbol/</a:t>
            </a:r>
            <a:r>
              <a:rPr lang="tr-TR" b="1" dirty="0" err="1"/>
              <a:t>futsal</a:t>
            </a:r>
            <a:r>
              <a:rPr lang="tr-TR" b="1" dirty="0"/>
              <a:t> takımları ve kız/erkek masa tenisi, güreş, okçuluk, judo ve atletizm takımlarıyla il/ilçe çapında yarışmalara katılım sağlanmaktadır</a:t>
            </a:r>
            <a:endParaRPr lang="tr-TR" sz="1200" b="1" dirty="0">
              <a:latin typeface="+mn-lt"/>
            </a:endParaRPr>
          </a:p>
        </p:txBody>
      </p:sp>
      <p:sp>
        <p:nvSpPr>
          <p:cNvPr id="30" name="Freeform 22">
            <a:extLst>
              <a:ext uri="{FF2B5EF4-FFF2-40B4-BE49-F238E27FC236}">
                <a16:creationId xmlns:a16="http://schemas.microsoft.com/office/drawing/2014/main" id="{D8626EBB-7C2F-4B4D-956C-D68523F6E74E}"/>
              </a:ext>
            </a:extLst>
          </p:cNvPr>
          <p:cNvSpPr>
            <a:spLocks noEditPoints="1"/>
          </p:cNvSpPr>
          <p:nvPr/>
        </p:nvSpPr>
        <p:spPr bwMode="auto">
          <a:xfrm>
            <a:off x="268337" y="954706"/>
            <a:ext cx="290552" cy="292334"/>
          </a:xfrm>
          <a:custGeom>
            <a:avLst/>
            <a:gdLst>
              <a:gd name="T0" fmla="*/ 326 w 326"/>
              <a:gd name="T1" fmla="*/ 108 h 328"/>
              <a:gd name="T2" fmla="*/ 219 w 326"/>
              <a:gd name="T3" fmla="*/ 0 h 328"/>
              <a:gd name="T4" fmla="*/ 31 w 326"/>
              <a:gd name="T5" fmla="*/ 188 h 328"/>
              <a:gd name="T6" fmla="*/ 0 w 326"/>
              <a:gd name="T7" fmla="*/ 328 h 328"/>
              <a:gd name="T8" fmla="*/ 139 w 326"/>
              <a:gd name="T9" fmla="*/ 295 h 328"/>
              <a:gd name="T10" fmla="*/ 326 w 326"/>
              <a:gd name="T11" fmla="*/ 108 h 328"/>
              <a:gd name="T12" fmla="*/ 129 w 326"/>
              <a:gd name="T13" fmla="*/ 275 h 328"/>
              <a:gd name="T14" fmla="*/ 112 w 326"/>
              <a:gd name="T15" fmla="*/ 258 h 328"/>
              <a:gd name="T16" fmla="*/ 280 w 326"/>
              <a:gd name="T17" fmla="*/ 91 h 328"/>
              <a:gd name="T18" fmla="*/ 297 w 326"/>
              <a:gd name="T19" fmla="*/ 108 h 328"/>
              <a:gd name="T20" fmla="*/ 129 w 326"/>
              <a:gd name="T21" fmla="*/ 275 h 328"/>
              <a:gd name="T22" fmla="*/ 67 w 326"/>
              <a:gd name="T23" fmla="*/ 290 h 328"/>
              <a:gd name="T24" fmla="*/ 37 w 326"/>
              <a:gd name="T25" fmla="*/ 260 h 328"/>
              <a:gd name="T26" fmla="*/ 48 w 326"/>
              <a:gd name="T27" fmla="*/ 208 h 328"/>
              <a:gd name="T28" fmla="*/ 66 w 326"/>
              <a:gd name="T29" fmla="*/ 226 h 328"/>
              <a:gd name="T30" fmla="*/ 66 w 326"/>
              <a:gd name="T31" fmla="*/ 226 h 328"/>
              <a:gd name="T32" fmla="*/ 105 w 326"/>
              <a:gd name="T33" fmla="*/ 265 h 328"/>
              <a:gd name="T34" fmla="*/ 105 w 326"/>
              <a:gd name="T35" fmla="*/ 265 h 328"/>
              <a:gd name="T36" fmla="*/ 119 w 326"/>
              <a:gd name="T37" fmla="*/ 278 h 328"/>
              <a:gd name="T38" fmla="*/ 67 w 326"/>
              <a:gd name="T39" fmla="*/ 290 h 328"/>
              <a:gd name="T40" fmla="*/ 272 w 326"/>
              <a:gd name="T41" fmla="*/ 83 h 328"/>
              <a:gd name="T42" fmla="*/ 105 w 326"/>
              <a:gd name="T43" fmla="*/ 250 h 328"/>
              <a:gd name="T44" fmla="*/ 80 w 326"/>
              <a:gd name="T45" fmla="*/ 226 h 328"/>
              <a:gd name="T46" fmla="*/ 248 w 326"/>
              <a:gd name="T47" fmla="*/ 59 h 328"/>
              <a:gd name="T48" fmla="*/ 272 w 326"/>
              <a:gd name="T49" fmla="*/ 83 h 328"/>
              <a:gd name="T50" fmla="*/ 219 w 326"/>
              <a:gd name="T51" fmla="*/ 30 h 328"/>
              <a:gd name="T52" fmla="*/ 240 w 326"/>
              <a:gd name="T53" fmla="*/ 51 h 328"/>
              <a:gd name="T54" fmla="*/ 73 w 326"/>
              <a:gd name="T55" fmla="*/ 218 h 328"/>
              <a:gd name="T56" fmla="*/ 52 w 326"/>
              <a:gd name="T57" fmla="*/ 197 h 328"/>
              <a:gd name="T58" fmla="*/ 219 w 326"/>
              <a:gd name="T59" fmla="*/ 30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26" h="328">
                <a:moveTo>
                  <a:pt x="326" y="108"/>
                </a:moveTo>
                <a:lnTo>
                  <a:pt x="219" y="0"/>
                </a:lnTo>
                <a:lnTo>
                  <a:pt x="31" y="188"/>
                </a:lnTo>
                <a:lnTo>
                  <a:pt x="0" y="328"/>
                </a:lnTo>
                <a:lnTo>
                  <a:pt x="139" y="295"/>
                </a:lnTo>
                <a:lnTo>
                  <a:pt x="326" y="108"/>
                </a:lnTo>
                <a:close/>
                <a:moveTo>
                  <a:pt x="129" y="275"/>
                </a:moveTo>
                <a:lnTo>
                  <a:pt x="112" y="258"/>
                </a:lnTo>
                <a:lnTo>
                  <a:pt x="280" y="91"/>
                </a:lnTo>
                <a:lnTo>
                  <a:pt x="297" y="108"/>
                </a:lnTo>
                <a:lnTo>
                  <a:pt x="129" y="275"/>
                </a:lnTo>
                <a:close/>
                <a:moveTo>
                  <a:pt x="67" y="290"/>
                </a:moveTo>
                <a:lnTo>
                  <a:pt x="37" y="260"/>
                </a:lnTo>
                <a:lnTo>
                  <a:pt x="48" y="208"/>
                </a:lnTo>
                <a:lnTo>
                  <a:pt x="66" y="226"/>
                </a:lnTo>
                <a:lnTo>
                  <a:pt x="66" y="226"/>
                </a:lnTo>
                <a:lnTo>
                  <a:pt x="105" y="265"/>
                </a:lnTo>
                <a:lnTo>
                  <a:pt x="105" y="265"/>
                </a:lnTo>
                <a:lnTo>
                  <a:pt x="119" y="278"/>
                </a:lnTo>
                <a:lnTo>
                  <a:pt x="67" y="290"/>
                </a:lnTo>
                <a:close/>
                <a:moveTo>
                  <a:pt x="272" y="83"/>
                </a:moveTo>
                <a:lnTo>
                  <a:pt x="105" y="250"/>
                </a:lnTo>
                <a:lnTo>
                  <a:pt x="80" y="226"/>
                </a:lnTo>
                <a:lnTo>
                  <a:pt x="248" y="59"/>
                </a:lnTo>
                <a:lnTo>
                  <a:pt x="272" y="83"/>
                </a:lnTo>
                <a:close/>
                <a:moveTo>
                  <a:pt x="219" y="30"/>
                </a:moveTo>
                <a:lnTo>
                  <a:pt x="240" y="51"/>
                </a:lnTo>
                <a:lnTo>
                  <a:pt x="73" y="218"/>
                </a:lnTo>
                <a:lnTo>
                  <a:pt x="52" y="197"/>
                </a:lnTo>
                <a:lnTo>
                  <a:pt x="219" y="30"/>
                </a:lnTo>
                <a:close/>
              </a:path>
            </a:pathLst>
          </a:custGeom>
          <a:solidFill>
            <a:srgbClr val="31A8DF"/>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grpSp>
        <p:nvGrpSpPr>
          <p:cNvPr id="31" name="Group 27">
            <a:extLst>
              <a:ext uri="{FF2B5EF4-FFF2-40B4-BE49-F238E27FC236}">
                <a16:creationId xmlns:a16="http://schemas.microsoft.com/office/drawing/2014/main" id="{816A3801-6C70-4762-9181-E48CA4CA32FA}"/>
              </a:ext>
            </a:extLst>
          </p:cNvPr>
          <p:cNvGrpSpPr/>
          <p:nvPr/>
        </p:nvGrpSpPr>
        <p:grpSpPr>
          <a:xfrm>
            <a:off x="8513017" y="2314110"/>
            <a:ext cx="286439" cy="272579"/>
            <a:chOff x="6719888" y="887413"/>
            <a:chExt cx="492125" cy="468312"/>
          </a:xfrm>
          <a:solidFill>
            <a:srgbClr val="EC5724"/>
          </a:solidFill>
        </p:grpSpPr>
        <p:sp>
          <p:nvSpPr>
            <p:cNvPr id="32" name="Freeform 13">
              <a:extLst>
                <a:ext uri="{FF2B5EF4-FFF2-40B4-BE49-F238E27FC236}">
                  <a16:creationId xmlns:a16="http://schemas.microsoft.com/office/drawing/2014/main" id="{C7E777A7-E9D3-488C-9C51-0325630A1A34}"/>
                </a:ext>
              </a:extLst>
            </p:cNvPr>
            <p:cNvSpPr>
              <a:spLocks noEditPoints="1"/>
            </p:cNvSpPr>
            <p:nvPr/>
          </p:nvSpPr>
          <p:spPr bwMode="auto">
            <a:xfrm>
              <a:off x="6719888" y="887413"/>
              <a:ext cx="492125" cy="468312"/>
            </a:xfrm>
            <a:custGeom>
              <a:avLst/>
              <a:gdLst>
                <a:gd name="T0" fmla="*/ 117 w 128"/>
                <a:gd name="T1" fmla="*/ 0 h 122"/>
                <a:gd name="T2" fmla="*/ 11 w 128"/>
                <a:gd name="T3" fmla="*/ 0 h 122"/>
                <a:gd name="T4" fmla="*/ 0 w 128"/>
                <a:gd name="T5" fmla="*/ 11 h 122"/>
                <a:gd name="T6" fmla="*/ 0 w 128"/>
                <a:gd name="T7" fmla="*/ 93 h 122"/>
                <a:gd name="T8" fmla="*/ 11 w 128"/>
                <a:gd name="T9" fmla="*/ 104 h 122"/>
                <a:gd name="T10" fmla="*/ 43 w 128"/>
                <a:gd name="T11" fmla="*/ 104 h 122"/>
                <a:gd name="T12" fmla="*/ 38 w 128"/>
                <a:gd name="T13" fmla="*/ 110 h 122"/>
                <a:gd name="T14" fmla="*/ 35 w 128"/>
                <a:gd name="T15" fmla="*/ 113 h 122"/>
                <a:gd name="T16" fmla="*/ 34 w 128"/>
                <a:gd name="T17" fmla="*/ 118 h 122"/>
                <a:gd name="T18" fmla="*/ 42 w 128"/>
                <a:gd name="T19" fmla="*/ 122 h 122"/>
                <a:gd name="T20" fmla="*/ 86 w 128"/>
                <a:gd name="T21" fmla="*/ 122 h 122"/>
                <a:gd name="T22" fmla="*/ 94 w 128"/>
                <a:gd name="T23" fmla="*/ 118 h 122"/>
                <a:gd name="T24" fmla="*/ 94 w 128"/>
                <a:gd name="T25" fmla="*/ 113 h 122"/>
                <a:gd name="T26" fmla="*/ 91 w 128"/>
                <a:gd name="T27" fmla="*/ 110 h 122"/>
                <a:gd name="T28" fmla="*/ 85 w 128"/>
                <a:gd name="T29" fmla="*/ 104 h 122"/>
                <a:gd name="T30" fmla="*/ 117 w 128"/>
                <a:gd name="T31" fmla="*/ 104 h 122"/>
                <a:gd name="T32" fmla="*/ 128 w 128"/>
                <a:gd name="T33" fmla="*/ 93 h 122"/>
                <a:gd name="T34" fmla="*/ 128 w 128"/>
                <a:gd name="T35" fmla="*/ 11 h 122"/>
                <a:gd name="T36" fmla="*/ 117 w 128"/>
                <a:gd name="T37" fmla="*/ 0 h 122"/>
                <a:gd name="T38" fmla="*/ 88 w 128"/>
                <a:gd name="T39" fmla="*/ 113 h 122"/>
                <a:gd name="T40" fmla="*/ 90 w 128"/>
                <a:gd name="T41" fmla="*/ 116 h 122"/>
                <a:gd name="T42" fmla="*/ 90 w 128"/>
                <a:gd name="T43" fmla="*/ 116 h 122"/>
                <a:gd name="T44" fmla="*/ 86 w 128"/>
                <a:gd name="T45" fmla="*/ 118 h 122"/>
                <a:gd name="T46" fmla="*/ 42 w 128"/>
                <a:gd name="T47" fmla="*/ 118 h 122"/>
                <a:gd name="T48" fmla="*/ 38 w 128"/>
                <a:gd name="T49" fmla="*/ 116 h 122"/>
                <a:gd name="T50" fmla="*/ 38 w 128"/>
                <a:gd name="T51" fmla="*/ 116 h 122"/>
                <a:gd name="T52" fmla="*/ 38 w 128"/>
                <a:gd name="T53" fmla="*/ 116 h 122"/>
                <a:gd name="T54" fmla="*/ 40 w 128"/>
                <a:gd name="T55" fmla="*/ 113 h 122"/>
                <a:gd name="T56" fmla="*/ 48 w 128"/>
                <a:gd name="T57" fmla="*/ 104 h 122"/>
                <a:gd name="T58" fmla="*/ 80 w 128"/>
                <a:gd name="T59" fmla="*/ 104 h 122"/>
                <a:gd name="T60" fmla="*/ 88 w 128"/>
                <a:gd name="T61" fmla="*/ 113 h 122"/>
                <a:gd name="T62" fmla="*/ 120 w 128"/>
                <a:gd name="T63" fmla="*/ 93 h 122"/>
                <a:gd name="T64" fmla="*/ 117 w 128"/>
                <a:gd name="T65" fmla="*/ 96 h 122"/>
                <a:gd name="T66" fmla="*/ 11 w 128"/>
                <a:gd name="T67" fmla="*/ 96 h 122"/>
                <a:gd name="T68" fmla="*/ 8 w 128"/>
                <a:gd name="T69" fmla="*/ 93 h 122"/>
                <a:gd name="T70" fmla="*/ 8 w 128"/>
                <a:gd name="T71" fmla="*/ 11 h 122"/>
                <a:gd name="T72" fmla="*/ 11 w 128"/>
                <a:gd name="T73" fmla="*/ 8 h 122"/>
                <a:gd name="T74" fmla="*/ 117 w 128"/>
                <a:gd name="T75" fmla="*/ 8 h 122"/>
                <a:gd name="T76" fmla="*/ 120 w 128"/>
                <a:gd name="T77" fmla="*/ 11 h 122"/>
                <a:gd name="T78" fmla="*/ 120 w 128"/>
                <a:gd name="T79" fmla="*/ 93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8" h="122">
                  <a:moveTo>
                    <a:pt x="117" y="0"/>
                  </a:moveTo>
                  <a:cubicBezTo>
                    <a:pt x="11" y="0"/>
                    <a:pt x="11" y="0"/>
                    <a:pt x="11" y="0"/>
                  </a:cubicBezTo>
                  <a:cubicBezTo>
                    <a:pt x="5" y="0"/>
                    <a:pt x="0" y="5"/>
                    <a:pt x="0" y="11"/>
                  </a:cubicBezTo>
                  <a:cubicBezTo>
                    <a:pt x="0" y="93"/>
                    <a:pt x="0" y="93"/>
                    <a:pt x="0" y="93"/>
                  </a:cubicBezTo>
                  <a:cubicBezTo>
                    <a:pt x="0" y="99"/>
                    <a:pt x="5" y="104"/>
                    <a:pt x="11" y="104"/>
                  </a:cubicBezTo>
                  <a:cubicBezTo>
                    <a:pt x="43" y="104"/>
                    <a:pt x="43" y="104"/>
                    <a:pt x="43" y="104"/>
                  </a:cubicBezTo>
                  <a:cubicBezTo>
                    <a:pt x="42" y="106"/>
                    <a:pt x="39" y="109"/>
                    <a:pt x="38" y="110"/>
                  </a:cubicBezTo>
                  <a:cubicBezTo>
                    <a:pt x="36" y="111"/>
                    <a:pt x="35" y="112"/>
                    <a:pt x="35" y="113"/>
                  </a:cubicBezTo>
                  <a:cubicBezTo>
                    <a:pt x="34" y="114"/>
                    <a:pt x="33" y="116"/>
                    <a:pt x="34" y="118"/>
                  </a:cubicBezTo>
                  <a:cubicBezTo>
                    <a:pt x="35" y="120"/>
                    <a:pt x="37" y="122"/>
                    <a:pt x="42" y="122"/>
                  </a:cubicBezTo>
                  <a:cubicBezTo>
                    <a:pt x="86" y="122"/>
                    <a:pt x="86" y="122"/>
                    <a:pt x="86" y="122"/>
                  </a:cubicBezTo>
                  <a:cubicBezTo>
                    <a:pt x="91" y="122"/>
                    <a:pt x="93" y="120"/>
                    <a:pt x="94" y="118"/>
                  </a:cubicBezTo>
                  <a:cubicBezTo>
                    <a:pt x="95" y="116"/>
                    <a:pt x="95" y="114"/>
                    <a:pt x="94" y="113"/>
                  </a:cubicBezTo>
                  <a:cubicBezTo>
                    <a:pt x="93" y="112"/>
                    <a:pt x="92" y="111"/>
                    <a:pt x="91" y="110"/>
                  </a:cubicBezTo>
                  <a:cubicBezTo>
                    <a:pt x="89" y="109"/>
                    <a:pt x="87" y="106"/>
                    <a:pt x="85" y="104"/>
                  </a:cubicBezTo>
                  <a:cubicBezTo>
                    <a:pt x="117" y="104"/>
                    <a:pt x="117" y="104"/>
                    <a:pt x="117" y="104"/>
                  </a:cubicBezTo>
                  <a:cubicBezTo>
                    <a:pt x="123" y="104"/>
                    <a:pt x="128" y="99"/>
                    <a:pt x="128" y="93"/>
                  </a:cubicBezTo>
                  <a:cubicBezTo>
                    <a:pt x="128" y="11"/>
                    <a:pt x="128" y="11"/>
                    <a:pt x="128" y="11"/>
                  </a:cubicBezTo>
                  <a:cubicBezTo>
                    <a:pt x="128" y="5"/>
                    <a:pt x="123" y="0"/>
                    <a:pt x="117" y="0"/>
                  </a:cubicBezTo>
                  <a:close/>
                  <a:moveTo>
                    <a:pt x="88" y="113"/>
                  </a:moveTo>
                  <a:cubicBezTo>
                    <a:pt x="89" y="114"/>
                    <a:pt x="90" y="115"/>
                    <a:pt x="90" y="116"/>
                  </a:cubicBezTo>
                  <a:cubicBezTo>
                    <a:pt x="90" y="116"/>
                    <a:pt x="91" y="116"/>
                    <a:pt x="90" y="116"/>
                  </a:cubicBezTo>
                  <a:cubicBezTo>
                    <a:pt x="90" y="117"/>
                    <a:pt x="88" y="118"/>
                    <a:pt x="86" y="118"/>
                  </a:cubicBezTo>
                  <a:cubicBezTo>
                    <a:pt x="42" y="118"/>
                    <a:pt x="42" y="118"/>
                    <a:pt x="42" y="118"/>
                  </a:cubicBezTo>
                  <a:cubicBezTo>
                    <a:pt x="40" y="118"/>
                    <a:pt x="38" y="117"/>
                    <a:pt x="38" y="116"/>
                  </a:cubicBezTo>
                  <a:cubicBezTo>
                    <a:pt x="38" y="116"/>
                    <a:pt x="38" y="116"/>
                    <a:pt x="38" y="116"/>
                  </a:cubicBezTo>
                  <a:cubicBezTo>
                    <a:pt x="38" y="116"/>
                    <a:pt x="38" y="116"/>
                    <a:pt x="38" y="116"/>
                  </a:cubicBezTo>
                  <a:cubicBezTo>
                    <a:pt x="38" y="115"/>
                    <a:pt x="39" y="114"/>
                    <a:pt x="40" y="113"/>
                  </a:cubicBezTo>
                  <a:cubicBezTo>
                    <a:pt x="44" y="109"/>
                    <a:pt x="47" y="106"/>
                    <a:pt x="48" y="104"/>
                  </a:cubicBezTo>
                  <a:cubicBezTo>
                    <a:pt x="80" y="104"/>
                    <a:pt x="80" y="104"/>
                    <a:pt x="80" y="104"/>
                  </a:cubicBezTo>
                  <a:cubicBezTo>
                    <a:pt x="82" y="106"/>
                    <a:pt x="84" y="109"/>
                    <a:pt x="88" y="113"/>
                  </a:cubicBezTo>
                  <a:close/>
                  <a:moveTo>
                    <a:pt x="120" y="93"/>
                  </a:moveTo>
                  <a:cubicBezTo>
                    <a:pt x="120" y="95"/>
                    <a:pt x="119" y="96"/>
                    <a:pt x="117" y="96"/>
                  </a:cubicBezTo>
                  <a:cubicBezTo>
                    <a:pt x="11" y="96"/>
                    <a:pt x="11" y="96"/>
                    <a:pt x="11" y="96"/>
                  </a:cubicBezTo>
                  <a:cubicBezTo>
                    <a:pt x="9" y="96"/>
                    <a:pt x="8" y="95"/>
                    <a:pt x="8" y="93"/>
                  </a:cubicBezTo>
                  <a:cubicBezTo>
                    <a:pt x="8" y="11"/>
                    <a:pt x="8" y="11"/>
                    <a:pt x="8" y="11"/>
                  </a:cubicBezTo>
                  <a:cubicBezTo>
                    <a:pt x="8" y="9"/>
                    <a:pt x="9" y="8"/>
                    <a:pt x="11" y="8"/>
                  </a:cubicBezTo>
                  <a:cubicBezTo>
                    <a:pt x="117" y="8"/>
                    <a:pt x="117" y="8"/>
                    <a:pt x="117" y="8"/>
                  </a:cubicBezTo>
                  <a:cubicBezTo>
                    <a:pt x="119" y="8"/>
                    <a:pt x="120" y="9"/>
                    <a:pt x="120" y="11"/>
                  </a:cubicBezTo>
                  <a:lnTo>
                    <a:pt x="120" y="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33" name="Freeform 14">
              <a:extLst>
                <a:ext uri="{FF2B5EF4-FFF2-40B4-BE49-F238E27FC236}">
                  <a16:creationId xmlns:a16="http://schemas.microsoft.com/office/drawing/2014/main" id="{70E97649-0977-4B81-87A5-70A23FEF7F8D}"/>
                </a:ext>
              </a:extLst>
            </p:cNvPr>
            <p:cNvSpPr>
              <a:spLocks noEditPoints="1"/>
            </p:cNvSpPr>
            <p:nvPr/>
          </p:nvSpPr>
          <p:spPr bwMode="auto">
            <a:xfrm>
              <a:off x="6781801" y="947738"/>
              <a:ext cx="368300" cy="247650"/>
            </a:xfrm>
            <a:custGeom>
              <a:avLst/>
              <a:gdLst>
                <a:gd name="T0" fmla="*/ 89 w 96"/>
                <a:gd name="T1" fmla="*/ 0 h 64"/>
                <a:gd name="T2" fmla="*/ 7 w 96"/>
                <a:gd name="T3" fmla="*/ 0 h 64"/>
                <a:gd name="T4" fmla="*/ 0 w 96"/>
                <a:gd name="T5" fmla="*/ 7 h 64"/>
                <a:gd name="T6" fmla="*/ 0 w 96"/>
                <a:gd name="T7" fmla="*/ 57 h 64"/>
                <a:gd name="T8" fmla="*/ 7 w 96"/>
                <a:gd name="T9" fmla="*/ 64 h 64"/>
                <a:gd name="T10" fmla="*/ 89 w 96"/>
                <a:gd name="T11" fmla="*/ 64 h 64"/>
                <a:gd name="T12" fmla="*/ 96 w 96"/>
                <a:gd name="T13" fmla="*/ 57 h 64"/>
                <a:gd name="T14" fmla="*/ 96 w 96"/>
                <a:gd name="T15" fmla="*/ 7 h 64"/>
                <a:gd name="T16" fmla="*/ 89 w 96"/>
                <a:gd name="T17" fmla="*/ 0 h 64"/>
                <a:gd name="T18" fmla="*/ 92 w 96"/>
                <a:gd name="T19" fmla="*/ 57 h 64"/>
                <a:gd name="T20" fmla="*/ 89 w 96"/>
                <a:gd name="T21" fmla="*/ 60 h 64"/>
                <a:gd name="T22" fmla="*/ 7 w 96"/>
                <a:gd name="T23" fmla="*/ 60 h 64"/>
                <a:gd name="T24" fmla="*/ 4 w 96"/>
                <a:gd name="T25" fmla="*/ 57 h 64"/>
                <a:gd name="T26" fmla="*/ 4 w 96"/>
                <a:gd name="T27" fmla="*/ 7 h 64"/>
                <a:gd name="T28" fmla="*/ 7 w 96"/>
                <a:gd name="T29" fmla="*/ 4 h 64"/>
                <a:gd name="T30" fmla="*/ 89 w 96"/>
                <a:gd name="T31" fmla="*/ 4 h 64"/>
                <a:gd name="T32" fmla="*/ 92 w 96"/>
                <a:gd name="T33" fmla="*/ 7 h 64"/>
                <a:gd name="T34" fmla="*/ 92 w 96"/>
                <a:gd name="T35" fmla="*/ 5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6" h="64">
                  <a:moveTo>
                    <a:pt x="89" y="0"/>
                  </a:moveTo>
                  <a:cubicBezTo>
                    <a:pt x="7" y="0"/>
                    <a:pt x="7" y="0"/>
                    <a:pt x="7" y="0"/>
                  </a:cubicBezTo>
                  <a:cubicBezTo>
                    <a:pt x="3" y="0"/>
                    <a:pt x="0" y="3"/>
                    <a:pt x="0" y="7"/>
                  </a:cubicBezTo>
                  <a:cubicBezTo>
                    <a:pt x="0" y="57"/>
                    <a:pt x="0" y="57"/>
                    <a:pt x="0" y="57"/>
                  </a:cubicBezTo>
                  <a:cubicBezTo>
                    <a:pt x="0" y="61"/>
                    <a:pt x="3" y="64"/>
                    <a:pt x="7" y="64"/>
                  </a:cubicBezTo>
                  <a:cubicBezTo>
                    <a:pt x="89" y="64"/>
                    <a:pt x="89" y="64"/>
                    <a:pt x="89" y="64"/>
                  </a:cubicBezTo>
                  <a:cubicBezTo>
                    <a:pt x="93" y="64"/>
                    <a:pt x="96" y="61"/>
                    <a:pt x="96" y="57"/>
                  </a:cubicBezTo>
                  <a:cubicBezTo>
                    <a:pt x="96" y="7"/>
                    <a:pt x="96" y="7"/>
                    <a:pt x="96" y="7"/>
                  </a:cubicBezTo>
                  <a:cubicBezTo>
                    <a:pt x="96" y="3"/>
                    <a:pt x="93" y="0"/>
                    <a:pt x="89" y="0"/>
                  </a:cubicBezTo>
                  <a:close/>
                  <a:moveTo>
                    <a:pt x="92" y="57"/>
                  </a:moveTo>
                  <a:cubicBezTo>
                    <a:pt x="92" y="59"/>
                    <a:pt x="91" y="60"/>
                    <a:pt x="89" y="60"/>
                  </a:cubicBezTo>
                  <a:cubicBezTo>
                    <a:pt x="7" y="60"/>
                    <a:pt x="7" y="60"/>
                    <a:pt x="7" y="60"/>
                  </a:cubicBezTo>
                  <a:cubicBezTo>
                    <a:pt x="5" y="60"/>
                    <a:pt x="4" y="59"/>
                    <a:pt x="4" y="57"/>
                  </a:cubicBezTo>
                  <a:cubicBezTo>
                    <a:pt x="4" y="7"/>
                    <a:pt x="4" y="7"/>
                    <a:pt x="4" y="7"/>
                  </a:cubicBezTo>
                  <a:cubicBezTo>
                    <a:pt x="4" y="5"/>
                    <a:pt x="5" y="4"/>
                    <a:pt x="7" y="4"/>
                  </a:cubicBezTo>
                  <a:cubicBezTo>
                    <a:pt x="89" y="4"/>
                    <a:pt x="89" y="4"/>
                    <a:pt x="89" y="4"/>
                  </a:cubicBezTo>
                  <a:cubicBezTo>
                    <a:pt x="91" y="4"/>
                    <a:pt x="92" y="5"/>
                    <a:pt x="92" y="7"/>
                  </a:cubicBezTo>
                  <a:lnTo>
                    <a:pt x="92"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34" name="Freeform 15">
              <a:extLst>
                <a:ext uri="{FF2B5EF4-FFF2-40B4-BE49-F238E27FC236}">
                  <a16:creationId xmlns:a16="http://schemas.microsoft.com/office/drawing/2014/main" id="{3BAAD3F2-51FC-4E06-A178-20A49E8E542D}"/>
                </a:ext>
              </a:extLst>
            </p:cNvPr>
            <p:cNvSpPr>
              <a:spLocks noEditPoints="1"/>
            </p:cNvSpPr>
            <p:nvPr/>
          </p:nvSpPr>
          <p:spPr bwMode="auto">
            <a:xfrm>
              <a:off x="6943726" y="1201738"/>
              <a:ext cx="46038" cy="47625"/>
            </a:xfrm>
            <a:custGeom>
              <a:avLst/>
              <a:gdLst>
                <a:gd name="T0" fmla="*/ 6 w 12"/>
                <a:gd name="T1" fmla="*/ 0 h 12"/>
                <a:gd name="T2" fmla="*/ 0 w 12"/>
                <a:gd name="T3" fmla="*/ 6 h 12"/>
                <a:gd name="T4" fmla="*/ 6 w 12"/>
                <a:gd name="T5" fmla="*/ 12 h 12"/>
                <a:gd name="T6" fmla="*/ 12 w 12"/>
                <a:gd name="T7" fmla="*/ 6 h 12"/>
                <a:gd name="T8" fmla="*/ 6 w 12"/>
                <a:gd name="T9" fmla="*/ 0 h 12"/>
                <a:gd name="T10" fmla="*/ 6 w 12"/>
                <a:gd name="T11" fmla="*/ 8 h 12"/>
                <a:gd name="T12" fmla="*/ 4 w 12"/>
                <a:gd name="T13" fmla="*/ 6 h 12"/>
                <a:gd name="T14" fmla="*/ 6 w 12"/>
                <a:gd name="T15" fmla="*/ 4 h 12"/>
                <a:gd name="T16" fmla="*/ 8 w 12"/>
                <a:gd name="T17" fmla="*/ 6 h 12"/>
                <a:gd name="T18" fmla="*/ 6 w 12"/>
                <a:gd name="T19"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2">
                  <a:moveTo>
                    <a:pt x="6" y="0"/>
                  </a:moveTo>
                  <a:cubicBezTo>
                    <a:pt x="3" y="0"/>
                    <a:pt x="0" y="3"/>
                    <a:pt x="0" y="6"/>
                  </a:cubicBezTo>
                  <a:cubicBezTo>
                    <a:pt x="0" y="9"/>
                    <a:pt x="3" y="12"/>
                    <a:pt x="6" y="12"/>
                  </a:cubicBezTo>
                  <a:cubicBezTo>
                    <a:pt x="9" y="12"/>
                    <a:pt x="12" y="9"/>
                    <a:pt x="12" y="6"/>
                  </a:cubicBezTo>
                  <a:cubicBezTo>
                    <a:pt x="12" y="3"/>
                    <a:pt x="9" y="0"/>
                    <a:pt x="6" y="0"/>
                  </a:cubicBezTo>
                  <a:close/>
                  <a:moveTo>
                    <a:pt x="6" y="8"/>
                  </a:moveTo>
                  <a:cubicBezTo>
                    <a:pt x="5" y="8"/>
                    <a:pt x="4" y="7"/>
                    <a:pt x="4" y="6"/>
                  </a:cubicBezTo>
                  <a:cubicBezTo>
                    <a:pt x="4" y="5"/>
                    <a:pt x="5" y="4"/>
                    <a:pt x="6" y="4"/>
                  </a:cubicBezTo>
                  <a:cubicBezTo>
                    <a:pt x="7" y="4"/>
                    <a:pt x="8" y="5"/>
                    <a:pt x="8" y="6"/>
                  </a:cubicBezTo>
                  <a:cubicBezTo>
                    <a:pt x="8" y="7"/>
                    <a:pt x="7" y="8"/>
                    <a:pt x="6"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35" name="Freeform 16">
              <a:extLst>
                <a:ext uri="{FF2B5EF4-FFF2-40B4-BE49-F238E27FC236}">
                  <a16:creationId xmlns:a16="http://schemas.microsoft.com/office/drawing/2014/main" id="{C5CEA2A5-13AC-4991-8836-564C5EB2E230}"/>
                </a:ext>
              </a:extLst>
            </p:cNvPr>
            <p:cNvSpPr>
              <a:spLocks/>
            </p:cNvSpPr>
            <p:nvPr/>
          </p:nvSpPr>
          <p:spPr bwMode="auto">
            <a:xfrm>
              <a:off x="6881813" y="1044575"/>
              <a:ext cx="61913" cy="65087"/>
            </a:xfrm>
            <a:custGeom>
              <a:avLst/>
              <a:gdLst>
                <a:gd name="T0" fmla="*/ 0 w 39"/>
                <a:gd name="T1" fmla="*/ 24 h 41"/>
                <a:gd name="T2" fmla="*/ 39 w 39"/>
                <a:gd name="T3" fmla="*/ 41 h 41"/>
                <a:gd name="T4" fmla="*/ 39 w 39"/>
                <a:gd name="T5" fmla="*/ 32 h 41"/>
                <a:gd name="T6" fmla="*/ 12 w 39"/>
                <a:gd name="T7" fmla="*/ 19 h 41"/>
                <a:gd name="T8" fmla="*/ 39 w 39"/>
                <a:gd name="T9" fmla="*/ 10 h 41"/>
                <a:gd name="T10" fmla="*/ 39 w 39"/>
                <a:gd name="T11" fmla="*/ 0 h 41"/>
                <a:gd name="T12" fmla="*/ 0 w 39"/>
                <a:gd name="T13" fmla="*/ 17 h 41"/>
                <a:gd name="T14" fmla="*/ 0 w 39"/>
                <a:gd name="T15" fmla="*/ 24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41">
                  <a:moveTo>
                    <a:pt x="0" y="24"/>
                  </a:moveTo>
                  <a:lnTo>
                    <a:pt x="39" y="41"/>
                  </a:lnTo>
                  <a:lnTo>
                    <a:pt x="39" y="32"/>
                  </a:lnTo>
                  <a:lnTo>
                    <a:pt x="12" y="19"/>
                  </a:lnTo>
                  <a:lnTo>
                    <a:pt x="39" y="10"/>
                  </a:lnTo>
                  <a:lnTo>
                    <a:pt x="39" y="0"/>
                  </a:lnTo>
                  <a:lnTo>
                    <a:pt x="0" y="17"/>
                  </a:lnTo>
                  <a:lnTo>
                    <a:pt x="0"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36" name="Freeform 17">
              <a:extLst>
                <a:ext uri="{FF2B5EF4-FFF2-40B4-BE49-F238E27FC236}">
                  <a16:creationId xmlns:a16="http://schemas.microsoft.com/office/drawing/2014/main" id="{3F8E5AEC-20F9-4350-91FD-B6C1B69868DE}"/>
                </a:ext>
              </a:extLst>
            </p:cNvPr>
            <p:cNvSpPr>
              <a:spLocks/>
            </p:cNvSpPr>
            <p:nvPr/>
          </p:nvSpPr>
          <p:spPr bwMode="auto">
            <a:xfrm>
              <a:off x="6950076" y="1033463"/>
              <a:ext cx="31750" cy="87312"/>
            </a:xfrm>
            <a:custGeom>
              <a:avLst/>
              <a:gdLst>
                <a:gd name="T0" fmla="*/ 7 w 8"/>
                <a:gd name="T1" fmla="*/ 0 h 23"/>
                <a:gd name="T2" fmla="*/ 5 w 8"/>
                <a:gd name="T3" fmla="*/ 0 h 23"/>
                <a:gd name="T4" fmla="*/ 5 w 8"/>
                <a:gd name="T5" fmla="*/ 2 h 23"/>
                <a:gd name="T6" fmla="*/ 0 w 8"/>
                <a:gd name="T7" fmla="*/ 20 h 23"/>
                <a:gd name="T8" fmla="*/ 0 w 8"/>
                <a:gd name="T9" fmla="*/ 22 h 23"/>
                <a:gd name="T10" fmla="*/ 2 w 8"/>
                <a:gd name="T11" fmla="*/ 23 h 23"/>
                <a:gd name="T12" fmla="*/ 3 w 8"/>
                <a:gd name="T13" fmla="*/ 23 h 23"/>
                <a:gd name="T14" fmla="*/ 3 w 8"/>
                <a:gd name="T15" fmla="*/ 22 h 23"/>
                <a:gd name="T16" fmla="*/ 4 w 8"/>
                <a:gd name="T17" fmla="*/ 21 h 23"/>
                <a:gd name="T18" fmla="*/ 8 w 8"/>
                <a:gd name="T19" fmla="*/ 3 h 23"/>
                <a:gd name="T20" fmla="*/ 8 w 8"/>
                <a:gd name="T21" fmla="*/ 1 h 23"/>
                <a:gd name="T22" fmla="*/ 8 w 8"/>
                <a:gd name="T23" fmla="*/ 0 h 23"/>
                <a:gd name="T24" fmla="*/ 7 w 8"/>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 h="23">
                  <a:moveTo>
                    <a:pt x="7" y="0"/>
                  </a:moveTo>
                  <a:cubicBezTo>
                    <a:pt x="6" y="0"/>
                    <a:pt x="6" y="0"/>
                    <a:pt x="5" y="0"/>
                  </a:cubicBezTo>
                  <a:cubicBezTo>
                    <a:pt x="5" y="0"/>
                    <a:pt x="5" y="1"/>
                    <a:pt x="5" y="2"/>
                  </a:cubicBezTo>
                  <a:cubicBezTo>
                    <a:pt x="0" y="20"/>
                    <a:pt x="0" y="20"/>
                    <a:pt x="0" y="20"/>
                  </a:cubicBezTo>
                  <a:cubicBezTo>
                    <a:pt x="0" y="21"/>
                    <a:pt x="0" y="22"/>
                    <a:pt x="0" y="22"/>
                  </a:cubicBezTo>
                  <a:cubicBezTo>
                    <a:pt x="0" y="23"/>
                    <a:pt x="1" y="23"/>
                    <a:pt x="2" y="23"/>
                  </a:cubicBezTo>
                  <a:cubicBezTo>
                    <a:pt x="2" y="23"/>
                    <a:pt x="2" y="23"/>
                    <a:pt x="3" y="23"/>
                  </a:cubicBezTo>
                  <a:cubicBezTo>
                    <a:pt x="3" y="23"/>
                    <a:pt x="3" y="22"/>
                    <a:pt x="3" y="22"/>
                  </a:cubicBezTo>
                  <a:cubicBezTo>
                    <a:pt x="3" y="22"/>
                    <a:pt x="3" y="21"/>
                    <a:pt x="4" y="21"/>
                  </a:cubicBezTo>
                  <a:cubicBezTo>
                    <a:pt x="8" y="3"/>
                    <a:pt x="8" y="3"/>
                    <a:pt x="8" y="3"/>
                  </a:cubicBezTo>
                  <a:cubicBezTo>
                    <a:pt x="8" y="2"/>
                    <a:pt x="8" y="1"/>
                    <a:pt x="8" y="1"/>
                  </a:cubicBezTo>
                  <a:cubicBezTo>
                    <a:pt x="8" y="0"/>
                    <a:pt x="8" y="0"/>
                    <a:pt x="8" y="0"/>
                  </a:cubicBezTo>
                  <a:cubicBezTo>
                    <a:pt x="8" y="0"/>
                    <a:pt x="7"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37" name="Freeform 18">
              <a:extLst>
                <a:ext uri="{FF2B5EF4-FFF2-40B4-BE49-F238E27FC236}">
                  <a16:creationId xmlns:a16="http://schemas.microsoft.com/office/drawing/2014/main" id="{576DA0E8-6B5B-4305-BCD1-46AE3234B6C2}"/>
                </a:ext>
              </a:extLst>
            </p:cNvPr>
            <p:cNvSpPr>
              <a:spLocks/>
            </p:cNvSpPr>
            <p:nvPr/>
          </p:nvSpPr>
          <p:spPr bwMode="auto">
            <a:xfrm>
              <a:off x="6989763" y="1044575"/>
              <a:ext cx="60325" cy="65087"/>
            </a:xfrm>
            <a:custGeom>
              <a:avLst/>
              <a:gdLst>
                <a:gd name="T0" fmla="*/ 0 w 38"/>
                <a:gd name="T1" fmla="*/ 10 h 41"/>
                <a:gd name="T2" fmla="*/ 26 w 38"/>
                <a:gd name="T3" fmla="*/ 19 h 41"/>
                <a:gd name="T4" fmla="*/ 0 w 38"/>
                <a:gd name="T5" fmla="*/ 32 h 41"/>
                <a:gd name="T6" fmla="*/ 0 w 38"/>
                <a:gd name="T7" fmla="*/ 41 h 41"/>
                <a:gd name="T8" fmla="*/ 38 w 38"/>
                <a:gd name="T9" fmla="*/ 24 h 41"/>
                <a:gd name="T10" fmla="*/ 38 w 38"/>
                <a:gd name="T11" fmla="*/ 17 h 41"/>
                <a:gd name="T12" fmla="*/ 0 w 38"/>
                <a:gd name="T13" fmla="*/ 0 h 41"/>
                <a:gd name="T14" fmla="*/ 0 w 38"/>
                <a:gd name="T15" fmla="*/ 10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41">
                  <a:moveTo>
                    <a:pt x="0" y="10"/>
                  </a:moveTo>
                  <a:lnTo>
                    <a:pt x="26" y="19"/>
                  </a:lnTo>
                  <a:lnTo>
                    <a:pt x="0" y="32"/>
                  </a:lnTo>
                  <a:lnTo>
                    <a:pt x="0" y="41"/>
                  </a:lnTo>
                  <a:lnTo>
                    <a:pt x="38" y="24"/>
                  </a:lnTo>
                  <a:lnTo>
                    <a:pt x="38" y="17"/>
                  </a:lnTo>
                  <a:lnTo>
                    <a:pt x="0" y="0"/>
                  </a:lnTo>
                  <a:lnTo>
                    <a:pt x="0"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grpSp>
      <p:grpSp>
        <p:nvGrpSpPr>
          <p:cNvPr id="38" name="Group 35">
            <a:extLst>
              <a:ext uri="{FF2B5EF4-FFF2-40B4-BE49-F238E27FC236}">
                <a16:creationId xmlns:a16="http://schemas.microsoft.com/office/drawing/2014/main" id="{67DFB65F-C86B-4D91-A6D2-F64ABCEE974B}"/>
              </a:ext>
            </a:extLst>
          </p:cNvPr>
          <p:cNvGrpSpPr/>
          <p:nvPr/>
        </p:nvGrpSpPr>
        <p:grpSpPr>
          <a:xfrm rot="2700000">
            <a:off x="7739042" y="1030786"/>
            <a:ext cx="190699" cy="332324"/>
            <a:chOff x="4732338" y="4783138"/>
            <a:chExt cx="703263" cy="1225550"/>
          </a:xfrm>
          <a:solidFill>
            <a:srgbClr val="7B67AD"/>
          </a:solidFill>
        </p:grpSpPr>
        <p:sp>
          <p:nvSpPr>
            <p:cNvPr id="39" name="Freeform 30">
              <a:extLst>
                <a:ext uri="{FF2B5EF4-FFF2-40B4-BE49-F238E27FC236}">
                  <a16:creationId xmlns:a16="http://schemas.microsoft.com/office/drawing/2014/main" id="{D181092A-75C8-4AA2-A040-06E80F4F27A3}"/>
                </a:ext>
              </a:extLst>
            </p:cNvPr>
            <p:cNvSpPr>
              <a:spLocks noEditPoints="1"/>
            </p:cNvSpPr>
            <p:nvPr/>
          </p:nvSpPr>
          <p:spPr bwMode="auto">
            <a:xfrm>
              <a:off x="4732338" y="4783138"/>
              <a:ext cx="703263" cy="1173163"/>
            </a:xfrm>
            <a:custGeom>
              <a:avLst/>
              <a:gdLst>
                <a:gd name="T0" fmla="*/ 50 w 184"/>
                <a:gd name="T1" fmla="*/ 310 h 310"/>
                <a:gd name="T2" fmla="*/ 32 w 184"/>
                <a:gd name="T3" fmla="*/ 282 h 310"/>
                <a:gd name="T4" fmla="*/ 10 w 184"/>
                <a:gd name="T5" fmla="*/ 199 h 310"/>
                <a:gd name="T6" fmla="*/ 39 w 184"/>
                <a:gd name="T7" fmla="*/ 171 h 310"/>
                <a:gd name="T8" fmla="*/ 30 w 184"/>
                <a:gd name="T9" fmla="*/ 116 h 310"/>
                <a:gd name="T10" fmla="*/ 36 w 184"/>
                <a:gd name="T11" fmla="*/ 73 h 310"/>
                <a:gd name="T12" fmla="*/ 36 w 184"/>
                <a:gd name="T13" fmla="*/ 72 h 310"/>
                <a:gd name="T14" fmla="*/ 92 w 184"/>
                <a:gd name="T15" fmla="*/ 0 h 310"/>
                <a:gd name="T16" fmla="*/ 148 w 184"/>
                <a:gd name="T17" fmla="*/ 72 h 310"/>
                <a:gd name="T18" fmla="*/ 148 w 184"/>
                <a:gd name="T19" fmla="*/ 73 h 310"/>
                <a:gd name="T20" fmla="*/ 155 w 184"/>
                <a:gd name="T21" fmla="*/ 116 h 310"/>
                <a:gd name="T22" fmla="*/ 145 w 184"/>
                <a:gd name="T23" fmla="*/ 171 h 310"/>
                <a:gd name="T24" fmla="*/ 174 w 184"/>
                <a:gd name="T25" fmla="*/ 199 h 310"/>
                <a:gd name="T26" fmla="*/ 153 w 184"/>
                <a:gd name="T27" fmla="*/ 282 h 310"/>
                <a:gd name="T28" fmla="*/ 134 w 184"/>
                <a:gd name="T29" fmla="*/ 310 h 310"/>
                <a:gd name="T30" fmla="*/ 134 w 184"/>
                <a:gd name="T31" fmla="*/ 276 h 310"/>
                <a:gd name="T32" fmla="*/ 118 w 184"/>
                <a:gd name="T33" fmla="*/ 239 h 310"/>
                <a:gd name="T34" fmla="*/ 118 w 184"/>
                <a:gd name="T35" fmla="*/ 240 h 310"/>
                <a:gd name="T36" fmla="*/ 115 w 184"/>
                <a:gd name="T37" fmla="*/ 246 h 310"/>
                <a:gd name="T38" fmla="*/ 108 w 184"/>
                <a:gd name="T39" fmla="*/ 245 h 310"/>
                <a:gd name="T40" fmla="*/ 76 w 184"/>
                <a:gd name="T41" fmla="*/ 245 h 310"/>
                <a:gd name="T42" fmla="*/ 69 w 184"/>
                <a:gd name="T43" fmla="*/ 246 h 310"/>
                <a:gd name="T44" fmla="*/ 66 w 184"/>
                <a:gd name="T45" fmla="*/ 240 h 310"/>
                <a:gd name="T46" fmla="*/ 66 w 184"/>
                <a:gd name="T47" fmla="*/ 239 h 310"/>
                <a:gd name="T48" fmla="*/ 50 w 184"/>
                <a:gd name="T49" fmla="*/ 276 h 310"/>
                <a:gd name="T50" fmla="*/ 50 w 184"/>
                <a:gd name="T51" fmla="*/ 310 h 310"/>
                <a:gd name="T52" fmla="*/ 55 w 184"/>
                <a:gd name="T53" fmla="*/ 79 h 310"/>
                <a:gd name="T54" fmla="*/ 50 w 184"/>
                <a:gd name="T55" fmla="*/ 116 h 310"/>
                <a:gd name="T56" fmla="*/ 61 w 184"/>
                <a:gd name="T57" fmla="*/ 174 h 310"/>
                <a:gd name="T58" fmla="*/ 64 w 184"/>
                <a:gd name="T59" fmla="*/ 184 h 310"/>
                <a:gd name="T60" fmla="*/ 54 w 184"/>
                <a:gd name="T61" fmla="*/ 187 h 310"/>
                <a:gd name="T62" fmla="*/ 29 w 184"/>
                <a:gd name="T63" fmla="*/ 205 h 310"/>
                <a:gd name="T64" fmla="*/ 36 w 184"/>
                <a:gd name="T65" fmla="*/ 247 h 310"/>
                <a:gd name="T66" fmla="*/ 65 w 184"/>
                <a:gd name="T67" fmla="*/ 215 h 310"/>
                <a:gd name="T68" fmla="*/ 74 w 184"/>
                <a:gd name="T69" fmla="*/ 209 h 310"/>
                <a:gd name="T70" fmla="*/ 79 w 184"/>
                <a:gd name="T71" fmla="*/ 219 h 310"/>
                <a:gd name="T72" fmla="*/ 82 w 184"/>
                <a:gd name="T73" fmla="*/ 225 h 310"/>
                <a:gd name="T74" fmla="*/ 103 w 184"/>
                <a:gd name="T75" fmla="*/ 225 h 310"/>
                <a:gd name="T76" fmla="*/ 105 w 184"/>
                <a:gd name="T77" fmla="*/ 219 h 310"/>
                <a:gd name="T78" fmla="*/ 110 w 184"/>
                <a:gd name="T79" fmla="*/ 209 h 310"/>
                <a:gd name="T80" fmla="*/ 120 w 184"/>
                <a:gd name="T81" fmla="*/ 215 h 310"/>
                <a:gd name="T82" fmla="*/ 148 w 184"/>
                <a:gd name="T83" fmla="*/ 247 h 310"/>
                <a:gd name="T84" fmla="*/ 155 w 184"/>
                <a:gd name="T85" fmla="*/ 205 h 310"/>
                <a:gd name="T86" fmla="*/ 130 w 184"/>
                <a:gd name="T87" fmla="*/ 187 h 310"/>
                <a:gd name="T88" fmla="*/ 120 w 184"/>
                <a:gd name="T89" fmla="*/ 184 h 310"/>
                <a:gd name="T90" fmla="*/ 123 w 184"/>
                <a:gd name="T91" fmla="*/ 174 h 310"/>
                <a:gd name="T92" fmla="*/ 135 w 184"/>
                <a:gd name="T93" fmla="*/ 116 h 310"/>
                <a:gd name="T94" fmla="*/ 129 w 184"/>
                <a:gd name="T95" fmla="*/ 79 h 310"/>
                <a:gd name="T96" fmla="*/ 92 w 184"/>
                <a:gd name="T97" fmla="*/ 21 h 310"/>
                <a:gd name="T98" fmla="*/ 55 w 184"/>
                <a:gd name="T99" fmla="*/ 79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4" h="310">
                  <a:moveTo>
                    <a:pt x="50" y="310"/>
                  </a:moveTo>
                  <a:cubicBezTo>
                    <a:pt x="32" y="282"/>
                    <a:pt x="32" y="282"/>
                    <a:pt x="32" y="282"/>
                  </a:cubicBezTo>
                  <a:cubicBezTo>
                    <a:pt x="28" y="276"/>
                    <a:pt x="0" y="230"/>
                    <a:pt x="10" y="199"/>
                  </a:cubicBezTo>
                  <a:cubicBezTo>
                    <a:pt x="14" y="187"/>
                    <a:pt x="24" y="178"/>
                    <a:pt x="39" y="171"/>
                  </a:cubicBezTo>
                  <a:cubicBezTo>
                    <a:pt x="33" y="151"/>
                    <a:pt x="30" y="132"/>
                    <a:pt x="30" y="116"/>
                  </a:cubicBezTo>
                  <a:cubicBezTo>
                    <a:pt x="30" y="102"/>
                    <a:pt x="32" y="87"/>
                    <a:pt x="36" y="73"/>
                  </a:cubicBezTo>
                  <a:cubicBezTo>
                    <a:pt x="36" y="72"/>
                    <a:pt x="36" y="72"/>
                    <a:pt x="36" y="72"/>
                  </a:cubicBezTo>
                  <a:cubicBezTo>
                    <a:pt x="50" y="35"/>
                    <a:pt x="77" y="0"/>
                    <a:pt x="92" y="0"/>
                  </a:cubicBezTo>
                  <a:cubicBezTo>
                    <a:pt x="107" y="0"/>
                    <a:pt x="134" y="35"/>
                    <a:pt x="148" y="72"/>
                  </a:cubicBezTo>
                  <a:cubicBezTo>
                    <a:pt x="148" y="73"/>
                    <a:pt x="148" y="73"/>
                    <a:pt x="148" y="73"/>
                  </a:cubicBezTo>
                  <a:cubicBezTo>
                    <a:pt x="152" y="87"/>
                    <a:pt x="155" y="102"/>
                    <a:pt x="155" y="116"/>
                  </a:cubicBezTo>
                  <a:cubicBezTo>
                    <a:pt x="155" y="132"/>
                    <a:pt x="152" y="151"/>
                    <a:pt x="145" y="171"/>
                  </a:cubicBezTo>
                  <a:cubicBezTo>
                    <a:pt x="160" y="178"/>
                    <a:pt x="170" y="187"/>
                    <a:pt x="174" y="199"/>
                  </a:cubicBezTo>
                  <a:cubicBezTo>
                    <a:pt x="184" y="230"/>
                    <a:pt x="156" y="276"/>
                    <a:pt x="153" y="282"/>
                  </a:cubicBezTo>
                  <a:cubicBezTo>
                    <a:pt x="134" y="310"/>
                    <a:pt x="134" y="310"/>
                    <a:pt x="134" y="310"/>
                  </a:cubicBezTo>
                  <a:cubicBezTo>
                    <a:pt x="134" y="276"/>
                    <a:pt x="134" y="276"/>
                    <a:pt x="134" y="276"/>
                  </a:cubicBezTo>
                  <a:cubicBezTo>
                    <a:pt x="134" y="262"/>
                    <a:pt x="128" y="248"/>
                    <a:pt x="118" y="239"/>
                  </a:cubicBezTo>
                  <a:cubicBezTo>
                    <a:pt x="118" y="239"/>
                    <a:pt x="118" y="239"/>
                    <a:pt x="118" y="240"/>
                  </a:cubicBezTo>
                  <a:cubicBezTo>
                    <a:pt x="115" y="246"/>
                    <a:pt x="115" y="246"/>
                    <a:pt x="115" y="246"/>
                  </a:cubicBezTo>
                  <a:cubicBezTo>
                    <a:pt x="108" y="245"/>
                    <a:pt x="108" y="245"/>
                    <a:pt x="108" y="245"/>
                  </a:cubicBezTo>
                  <a:cubicBezTo>
                    <a:pt x="98" y="245"/>
                    <a:pt x="87" y="245"/>
                    <a:pt x="76" y="245"/>
                  </a:cubicBezTo>
                  <a:cubicBezTo>
                    <a:pt x="69" y="246"/>
                    <a:pt x="69" y="246"/>
                    <a:pt x="69" y="246"/>
                  </a:cubicBezTo>
                  <a:cubicBezTo>
                    <a:pt x="66" y="240"/>
                    <a:pt x="66" y="240"/>
                    <a:pt x="66" y="240"/>
                  </a:cubicBezTo>
                  <a:cubicBezTo>
                    <a:pt x="66" y="239"/>
                    <a:pt x="66" y="239"/>
                    <a:pt x="66" y="239"/>
                  </a:cubicBezTo>
                  <a:cubicBezTo>
                    <a:pt x="56" y="249"/>
                    <a:pt x="50" y="262"/>
                    <a:pt x="50" y="276"/>
                  </a:cubicBezTo>
                  <a:lnTo>
                    <a:pt x="50" y="310"/>
                  </a:lnTo>
                  <a:close/>
                  <a:moveTo>
                    <a:pt x="55" y="79"/>
                  </a:moveTo>
                  <a:cubicBezTo>
                    <a:pt x="52" y="91"/>
                    <a:pt x="50" y="104"/>
                    <a:pt x="50" y="116"/>
                  </a:cubicBezTo>
                  <a:cubicBezTo>
                    <a:pt x="50" y="132"/>
                    <a:pt x="53" y="152"/>
                    <a:pt x="61" y="174"/>
                  </a:cubicBezTo>
                  <a:cubicBezTo>
                    <a:pt x="64" y="184"/>
                    <a:pt x="64" y="184"/>
                    <a:pt x="64" y="184"/>
                  </a:cubicBezTo>
                  <a:cubicBezTo>
                    <a:pt x="54" y="187"/>
                    <a:pt x="54" y="187"/>
                    <a:pt x="54" y="187"/>
                  </a:cubicBezTo>
                  <a:cubicBezTo>
                    <a:pt x="45" y="190"/>
                    <a:pt x="33" y="196"/>
                    <a:pt x="29" y="205"/>
                  </a:cubicBezTo>
                  <a:cubicBezTo>
                    <a:pt x="26" y="216"/>
                    <a:pt x="30" y="233"/>
                    <a:pt x="36" y="247"/>
                  </a:cubicBezTo>
                  <a:cubicBezTo>
                    <a:pt x="42" y="234"/>
                    <a:pt x="52" y="223"/>
                    <a:pt x="65" y="215"/>
                  </a:cubicBezTo>
                  <a:cubicBezTo>
                    <a:pt x="74" y="209"/>
                    <a:pt x="74" y="209"/>
                    <a:pt x="74" y="209"/>
                  </a:cubicBezTo>
                  <a:cubicBezTo>
                    <a:pt x="79" y="219"/>
                    <a:pt x="79" y="219"/>
                    <a:pt x="79" y="219"/>
                  </a:cubicBezTo>
                  <a:cubicBezTo>
                    <a:pt x="80" y="221"/>
                    <a:pt x="81" y="223"/>
                    <a:pt x="82" y="225"/>
                  </a:cubicBezTo>
                  <a:cubicBezTo>
                    <a:pt x="89" y="225"/>
                    <a:pt x="96" y="225"/>
                    <a:pt x="103" y="225"/>
                  </a:cubicBezTo>
                  <a:cubicBezTo>
                    <a:pt x="104" y="223"/>
                    <a:pt x="105" y="221"/>
                    <a:pt x="105" y="219"/>
                  </a:cubicBezTo>
                  <a:cubicBezTo>
                    <a:pt x="110" y="209"/>
                    <a:pt x="110" y="209"/>
                    <a:pt x="110" y="209"/>
                  </a:cubicBezTo>
                  <a:cubicBezTo>
                    <a:pt x="120" y="215"/>
                    <a:pt x="120" y="215"/>
                    <a:pt x="120" y="215"/>
                  </a:cubicBezTo>
                  <a:cubicBezTo>
                    <a:pt x="133" y="223"/>
                    <a:pt x="142" y="234"/>
                    <a:pt x="148" y="247"/>
                  </a:cubicBezTo>
                  <a:cubicBezTo>
                    <a:pt x="154" y="233"/>
                    <a:pt x="159" y="216"/>
                    <a:pt x="155" y="205"/>
                  </a:cubicBezTo>
                  <a:cubicBezTo>
                    <a:pt x="152" y="196"/>
                    <a:pt x="140" y="190"/>
                    <a:pt x="130" y="187"/>
                  </a:cubicBezTo>
                  <a:cubicBezTo>
                    <a:pt x="120" y="184"/>
                    <a:pt x="120" y="184"/>
                    <a:pt x="120" y="184"/>
                  </a:cubicBezTo>
                  <a:cubicBezTo>
                    <a:pt x="123" y="174"/>
                    <a:pt x="123" y="174"/>
                    <a:pt x="123" y="174"/>
                  </a:cubicBezTo>
                  <a:cubicBezTo>
                    <a:pt x="131" y="152"/>
                    <a:pt x="135" y="132"/>
                    <a:pt x="135" y="116"/>
                  </a:cubicBezTo>
                  <a:cubicBezTo>
                    <a:pt x="135" y="104"/>
                    <a:pt x="133" y="91"/>
                    <a:pt x="129" y="79"/>
                  </a:cubicBezTo>
                  <a:cubicBezTo>
                    <a:pt x="117" y="47"/>
                    <a:pt x="99" y="26"/>
                    <a:pt x="92" y="21"/>
                  </a:cubicBezTo>
                  <a:cubicBezTo>
                    <a:pt x="85" y="26"/>
                    <a:pt x="67" y="47"/>
                    <a:pt x="55"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40" name="Freeform 31">
              <a:extLst>
                <a:ext uri="{FF2B5EF4-FFF2-40B4-BE49-F238E27FC236}">
                  <a16:creationId xmlns:a16="http://schemas.microsoft.com/office/drawing/2014/main" id="{C5F7C843-D7F9-4149-825B-6620203D6C72}"/>
                </a:ext>
              </a:extLst>
            </p:cNvPr>
            <p:cNvSpPr>
              <a:spLocks noEditPoints="1"/>
            </p:cNvSpPr>
            <p:nvPr/>
          </p:nvSpPr>
          <p:spPr bwMode="auto">
            <a:xfrm>
              <a:off x="4960938" y="5127626"/>
              <a:ext cx="244475" cy="241300"/>
            </a:xfrm>
            <a:custGeom>
              <a:avLst/>
              <a:gdLst>
                <a:gd name="T0" fmla="*/ 32 w 64"/>
                <a:gd name="T1" fmla="*/ 64 h 64"/>
                <a:gd name="T2" fmla="*/ 0 w 64"/>
                <a:gd name="T3" fmla="*/ 32 h 64"/>
                <a:gd name="T4" fmla="*/ 32 w 64"/>
                <a:gd name="T5" fmla="*/ 0 h 64"/>
                <a:gd name="T6" fmla="*/ 64 w 64"/>
                <a:gd name="T7" fmla="*/ 32 h 64"/>
                <a:gd name="T8" fmla="*/ 32 w 64"/>
                <a:gd name="T9" fmla="*/ 64 h 64"/>
                <a:gd name="T10" fmla="*/ 32 w 64"/>
                <a:gd name="T11" fmla="*/ 12 h 64"/>
                <a:gd name="T12" fmla="*/ 12 w 64"/>
                <a:gd name="T13" fmla="*/ 32 h 64"/>
                <a:gd name="T14" fmla="*/ 32 w 64"/>
                <a:gd name="T15" fmla="*/ 52 h 64"/>
                <a:gd name="T16" fmla="*/ 52 w 64"/>
                <a:gd name="T17" fmla="*/ 32 h 64"/>
                <a:gd name="T18" fmla="*/ 32 w 64"/>
                <a:gd name="T19" fmla="*/ 1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64">
                  <a:moveTo>
                    <a:pt x="32" y="64"/>
                  </a:moveTo>
                  <a:cubicBezTo>
                    <a:pt x="14" y="64"/>
                    <a:pt x="0" y="50"/>
                    <a:pt x="0" y="32"/>
                  </a:cubicBezTo>
                  <a:cubicBezTo>
                    <a:pt x="0" y="14"/>
                    <a:pt x="14" y="0"/>
                    <a:pt x="32" y="0"/>
                  </a:cubicBezTo>
                  <a:cubicBezTo>
                    <a:pt x="50" y="0"/>
                    <a:pt x="64" y="14"/>
                    <a:pt x="64" y="32"/>
                  </a:cubicBezTo>
                  <a:cubicBezTo>
                    <a:pt x="64" y="50"/>
                    <a:pt x="50" y="64"/>
                    <a:pt x="32" y="64"/>
                  </a:cubicBezTo>
                  <a:close/>
                  <a:moveTo>
                    <a:pt x="32" y="12"/>
                  </a:moveTo>
                  <a:cubicBezTo>
                    <a:pt x="21" y="12"/>
                    <a:pt x="12" y="21"/>
                    <a:pt x="12" y="32"/>
                  </a:cubicBezTo>
                  <a:cubicBezTo>
                    <a:pt x="12" y="43"/>
                    <a:pt x="21" y="52"/>
                    <a:pt x="32" y="52"/>
                  </a:cubicBezTo>
                  <a:cubicBezTo>
                    <a:pt x="43" y="52"/>
                    <a:pt x="52" y="43"/>
                    <a:pt x="52" y="32"/>
                  </a:cubicBezTo>
                  <a:cubicBezTo>
                    <a:pt x="52" y="21"/>
                    <a:pt x="43" y="12"/>
                    <a:pt x="32"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41" name="Freeform 32">
              <a:extLst>
                <a:ext uri="{FF2B5EF4-FFF2-40B4-BE49-F238E27FC236}">
                  <a16:creationId xmlns:a16="http://schemas.microsoft.com/office/drawing/2014/main" id="{ED87BA11-C887-4EA0-A943-53B3C11DECB2}"/>
                </a:ext>
              </a:extLst>
            </p:cNvPr>
            <p:cNvSpPr>
              <a:spLocks noEditPoints="1"/>
            </p:cNvSpPr>
            <p:nvPr/>
          </p:nvSpPr>
          <p:spPr bwMode="auto">
            <a:xfrm>
              <a:off x="4973638" y="5649913"/>
              <a:ext cx="225425" cy="358775"/>
            </a:xfrm>
            <a:custGeom>
              <a:avLst/>
              <a:gdLst>
                <a:gd name="T0" fmla="*/ 29 w 59"/>
                <a:gd name="T1" fmla="*/ 95 h 95"/>
                <a:gd name="T2" fmla="*/ 24 w 59"/>
                <a:gd name="T3" fmla="*/ 85 h 95"/>
                <a:gd name="T4" fmla="*/ 0 w 59"/>
                <a:gd name="T5" fmla="*/ 26 h 95"/>
                <a:gd name="T6" fmla="*/ 29 w 59"/>
                <a:gd name="T7" fmla="*/ 0 h 95"/>
                <a:gd name="T8" fmla="*/ 59 w 59"/>
                <a:gd name="T9" fmla="*/ 26 h 95"/>
                <a:gd name="T10" fmla="*/ 34 w 59"/>
                <a:gd name="T11" fmla="*/ 85 h 95"/>
                <a:gd name="T12" fmla="*/ 29 w 59"/>
                <a:gd name="T13" fmla="*/ 95 h 95"/>
                <a:gd name="T14" fmla="*/ 29 w 59"/>
                <a:gd name="T15" fmla="*/ 12 h 95"/>
                <a:gd name="T16" fmla="*/ 12 w 59"/>
                <a:gd name="T17" fmla="*/ 26 h 95"/>
                <a:gd name="T18" fmla="*/ 29 w 59"/>
                <a:gd name="T19" fmla="*/ 69 h 95"/>
                <a:gd name="T20" fmla="*/ 47 w 59"/>
                <a:gd name="T21" fmla="*/ 26 h 95"/>
                <a:gd name="T22" fmla="*/ 29 w 59"/>
                <a:gd name="T23" fmla="*/ 1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9" h="95">
                  <a:moveTo>
                    <a:pt x="29" y="95"/>
                  </a:moveTo>
                  <a:cubicBezTo>
                    <a:pt x="24" y="85"/>
                    <a:pt x="24" y="85"/>
                    <a:pt x="24" y="85"/>
                  </a:cubicBezTo>
                  <a:cubicBezTo>
                    <a:pt x="20" y="77"/>
                    <a:pt x="0" y="38"/>
                    <a:pt x="0" y="26"/>
                  </a:cubicBezTo>
                  <a:cubicBezTo>
                    <a:pt x="0" y="12"/>
                    <a:pt x="13" y="0"/>
                    <a:pt x="29" y="0"/>
                  </a:cubicBezTo>
                  <a:cubicBezTo>
                    <a:pt x="45" y="0"/>
                    <a:pt x="59" y="12"/>
                    <a:pt x="59" y="26"/>
                  </a:cubicBezTo>
                  <a:cubicBezTo>
                    <a:pt x="59" y="38"/>
                    <a:pt x="39" y="77"/>
                    <a:pt x="34" y="85"/>
                  </a:cubicBezTo>
                  <a:lnTo>
                    <a:pt x="29" y="95"/>
                  </a:lnTo>
                  <a:close/>
                  <a:moveTo>
                    <a:pt x="29" y="12"/>
                  </a:moveTo>
                  <a:cubicBezTo>
                    <a:pt x="19" y="12"/>
                    <a:pt x="12" y="18"/>
                    <a:pt x="12" y="26"/>
                  </a:cubicBezTo>
                  <a:cubicBezTo>
                    <a:pt x="12" y="31"/>
                    <a:pt x="20" y="50"/>
                    <a:pt x="29" y="69"/>
                  </a:cubicBezTo>
                  <a:cubicBezTo>
                    <a:pt x="38" y="50"/>
                    <a:pt x="47" y="31"/>
                    <a:pt x="47" y="26"/>
                  </a:cubicBezTo>
                  <a:cubicBezTo>
                    <a:pt x="47" y="18"/>
                    <a:pt x="39" y="12"/>
                    <a:pt x="29"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grpSp>
      <p:sp>
        <p:nvSpPr>
          <p:cNvPr id="42" name="Freeform 26">
            <a:extLst>
              <a:ext uri="{FF2B5EF4-FFF2-40B4-BE49-F238E27FC236}">
                <a16:creationId xmlns:a16="http://schemas.microsoft.com/office/drawing/2014/main" id="{987212F2-A29D-41C7-9E54-B9DB4401DBDE}"/>
              </a:ext>
            </a:extLst>
          </p:cNvPr>
          <p:cNvSpPr>
            <a:spLocks noEditPoints="1"/>
          </p:cNvSpPr>
          <p:nvPr/>
        </p:nvSpPr>
        <p:spPr bwMode="auto">
          <a:xfrm rot="2700000">
            <a:off x="320047" y="3008033"/>
            <a:ext cx="187130" cy="344630"/>
          </a:xfrm>
          <a:custGeom>
            <a:avLst/>
            <a:gdLst>
              <a:gd name="T0" fmla="*/ 482 w 579"/>
              <a:gd name="T1" fmla="*/ 367 h 1073"/>
              <a:gd name="T2" fmla="*/ 482 w 579"/>
              <a:gd name="T3" fmla="*/ 148 h 1073"/>
              <a:gd name="T4" fmla="*/ 525 w 579"/>
              <a:gd name="T5" fmla="*/ 79 h 1073"/>
              <a:gd name="T6" fmla="*/ 447 w 579"/>
              <a:gd name="T7" fmla="*/ 0 h 1073"/>
              <a:gd name="T8" fmla="*/ 132 w 579"/>
              <a:gd name="T9" fmla="*/ 0 h 1073"/>
              <a:gd name="T10" fmla="*/ 54 w 579"/>
              <a:gd name="T11" fmla="*/ 79 h 1073"/>
              <a:gd name="T12" fmla="*/ 96 w 579"/>
              <a:gd name="T13" fmla="*/ 148 h 1073"/>
              <a:gd name="T14" fmla="*/ 96 w 579"/>
              <a:gd name="T15" fmla="*/ 367 h 1073"/>
              <a:gd name="T16" fmla="*/ 0 w 579"/>
              <a:gd name="T17" fmla="*/ 583 h 1073"/>
              <a:gd name="T18" fmla="*/ 0 w 579"/>
              <a:gd name="T19" fmla="*/ 612 h 1073"/>
              <a:gd name="T20" fmla="*/ 224 w 579"/>
              <a:gd name="T21" fmla="*/ 612 h 1073"/>
              <a:gd name="T22" fmla="*/ 224 w 579"/>
              <a:gd name="T23" fmla="*/ 923 h 1073"/>
              <a:gd name="T24" fmla="*/ 289 w 579"/>
              <a:gd name="T25" fmla="*/ 1073 h 1073"/>
              <a:gd name="T26" fmla="*/ 355 w 579"/>
              <a:gd name="T27" fmla="*/ 923 h 1073"/>
              <a:gd name="T28" fmla="*/ 355 w 579"/>
              <a:gd name="T29" fmla="*/ 612 h 1073"/>
              <a:gd name="T30" fmla="*/ 579 w 579"/>
              <a:gd name="T31" fmla="*/ 612 h 1073"/>
              <a:gd name="T32" fmla="*/ 579 w 579"/>
              <a:gd name="T33" fmla="*/ 583 h 1073"/>
              <a:gd name="T34" fmla="*/ 482 w 579"/>
              <a:gd name="T35" fmla="*/ 367 h 1073"/>
              <a:gd name="T36" fmla="*/ 132 w 579"/>
              <a:gd name="T37" fmla="*/ 58 h 1073"/>
              <a:gd name="T38" fmla="*/ 447 w 579"/>
              <a:gd name="T39" fmla="*/ 58 h 1073"/>
              <a:gd name="T40" fmla="*/ 467 w 579"/>
              <a:gd name="T41" fmla="*/ 79 h 1073"/>
              <a:gd name="T42" fmla="*/ 449 w 579"/>
              <a:gd name="T43" fmla="*/ 99 h 1073"/>
              <a:gd name="T44" fmla="*/ 436 w 579"/>
              <a:gd name="T45" fmla="*/ 101 h 1073"/>
              <a:gd name="T46" fmla="*/ 143 w 579"/>
              <a:gd name="T47" fmla="*/ 101 h 1073"/>
              <a:gd name="T48" fmla="*/ 129 w 579"/>
              <a:gd name="T49" fmla="*/ 99 h 1073"/>
              <a:gd name="T50" fmla="*/ 111 w 579"/>
              <a:gd name="T51" fmla="*/ 79 h 1073"/>
              <a:gd name="T52" fmla="*/ 132 w 579"/>
              <a:gd name="T53" fmla="*/ 58 h 1073"/>
              <a:gd name="T54" fmla="*/ 424 w 579"/>
              <a:gd name="T55" fmla="*/ 370 h 1073"/>
              <a:gd name="T56" fmla="*/ 154 w 579"/>
              <a:gd name="T57" fmla="*/ 370 h 1073"/>
              <a:gd name="T58" fmla="*/ 154 w 579"/>
              <a:gd name="T59" fmla="*/ 130 h 1073"/>
              <a:gd name="T60" fmla="*/ 424 w 579"/>
              <a:gd name="T61" fmla="*/ 130 h 1073"/>
              <a:gd name="T62" fmla="*/ 424 w 579"/>
              <a:gd name="T63" fmla="*/ 370 h 1073"/>
              <a:gd name="T64" fmla="*/ 297 w 579"/>
              <a:gd name="T65" fmla="*/ 911 h 1073"/>
              <a:gd name="T66" fmla="*/ 289 w 579"/>
              <a:gd name="T67" fmla="*/ 928 h 1073"/>
              <a:gd name="T68" fmla="*/ 282 w 579"/>
              <a:gd name="T69" fmla="*/ 911 h 1073"/>
              <a:gd name="T70" fmla="*/ 282 w 579"/>
              <a:gd name="T71" fmla="*/ 612 h 1073"/>
              <a:gd name="T72" fmla="*/ 297 w 579"/>
              <a:gd name="T73" fmla="*/ 612 h 1073"/>
              <a:gd name="T74" fmla="*/ 297 w 579"/>
              <a:gd name="T75" fmla="*/ 911 h 1073"/>
              <a:gd name="T76" fmla="*/ 355 w 579"/>
              <a:gd name="T77" fmla="*/ 554 h 1073"/>
              <a:gd name="T78" fmla="*/ 224 w 579"/>
              <a:gd name="T79" fmla="*/ 554 h 1073"/>
              <a:gd name="T80" fmla="*/ 59 w 579"/>
              <a:gd name="T81" fmla="*/ 554 h 1073"/>
              <a:gd name="T82" fmla="*/ 144 w 579"/>
              <a:gd name="T83" fmla="*/ 403 h 1073"/>
              <a:gd name="T84" fmla="*/ 149 w 579"/>
              <a:gd name="T85" fmla="*/ 399 h 1073"/>
              <a:gd name="T86" fmla="*/ 430 w 579"/>
              <a:gd name="T87" fmla="*/ 399 h 1073"/>
              <a:gd name="T88" fmla="*/ 435 w 579"/>
              <a:gd name="T89" fmla="*/ 403 h 1073"/>
              <a:gd name="T90" fmla="*/ 519 w 579"/>
              <a:gd name="T91" fmla="*/ 554 h 1073"/>
              <a:gd name="T92" fmla="*/ 355 w 579"/>
              <a:gd name="T93" fmla="*/ 554 h 1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79" h="1073">
                <a:moveTo>
                  <a:pt x="482" y="367"/>
                </a:moveTo>
                <a:cubicBezTo>
                  <a:pt x="482" y="148"/>
                  <a:pt x="482" y="148"/>
                  <a:pt x="482" y="148"/>
                </a:cubicBezTo>
                <a:cubicBezTo>
                  <a:pt x="508" y="135"/>
                  <a:pt x="525" y="109"/>
                  <a:pt x="525" y="79"/>
                </a:cubicBezTo>
                <a:cubicBezTo>
                  <a:pt x="525" y="35"/>
                  <a:pt x="490" y="0"/>
                  <a:pt x="447" y="0"/>
                </a:cubicBezTo>
                <a:cubicBezTo>
                  <a:pt x="132" y="0"/>
                  <a:pt x="132" y="0"/>
                  <a:pt x="132" y="0"/>
                </a:cubicBezTo>
                <a:cubicBezTo>
                  <a:pt x="89" y="0"/>
                  <a:pt x="54" y="35"/>
                  <a:pt x="54" y="79"/>
                </a:cubicBezTo>
                <a:cubicBezTo>
                  <a:pt x="54" y="109"/>
                  <a:pt x="71" y="135"/>
                  <a:pt x="96" y="148"/>
                </a:cubicBezTo>
                <a:cubicBezTo>
                  <a:pt x="96" y="367"/>
                  <a:pt x="96" y="367"/>
                  <a:pt x="96" y="367"/>
                </a:cubicBezTo>
                <a:cubicBezTo>
                  <a:pt x="35" y="422"/>
                  <a:pt x="0" y="500"/>
                  <a:pt x="0" y="583"/>
                </a:cubicBezTo>
                <a:cubicBezTo>
                  <a:pt x="0" y="612"/>
                  <a:pt x="0" y="612"/>
                  <a:pt x="0" y="612"/>
                </a:cubicBezTo>
                <a:cubicBezTo>
                  <a:pt x="224" y="612"/>
                  <a:pt x="224" y="612"/>
                  <a:pt x="224" y="612"/>
                </a:cubicBezTo>
                <a:cubicBezTo>
                  <a:pt x="224" y="923"/>
                  <a:pt x="224" y="923"/>
                  <a:pt x="224" y="923"/>
                </a:cubicBezTo>
                <a:cubicBezTo>
                  <a:pt x="289" y="1073"/>
                  <a:pt x="289" y="1073"/>
                  <a:pt x="289" y="1073"/>
                </a:cubicBezTo>
                <a:cubicBezTo>
                  <a:pt x="355" y="923"/>
                  <a:pt x="355" y="923"/>
                  <a:pt x="355" y="923"/>
                </a:cubicBezTo>
                <a:cubicBezTo>
                  <a:pt x="355" y="612"/>
                  <a:pt x="355" y="612"/>
                  <a:pt x="355" y="612"/>
                </a:cubicBezTo>
                <a:cubicBezTo>
                  <a:pt x="579" y="612"/>
                  <a:pt x="579" y="612"/>
                  <a:pt x="579" y="612"/>
                </a:cubicBezTo>
                <a:cubicBezTo>
                  <a:pt x="579" y="583"/>
                  <a:pt x="579" y="583"/>
                  <a:pt x="579" y="583"/>
                </a:cubicBezTo>
                <a:cubicBezTo>
                  <a:pt x="579" y="500"/>
                  <a:pt x="544" y="422"/>
                  <a:pt x="482" y="367"/>
                </a:cubicBezTo>
                <a:close/>
                <a:moveTo>
                  <a:pt x="132" y="58"/>
                </a:moveTo>
                <a:cubicBezTo>
                  <a:pt x="447" y="58"/>
                  <a:pt x="447" y="58"/>
                  <a:pt x="447" y="58"/>
                </a:cubicBezTo>
                <a:cubicBezTo>
                  <a:pt x="458" y="58"/>
                  <a:pt x="467" y="67"/>
                  <a:pt x="467" y="79"/>
                </a:cubicBezTo>
                <a:cubicBezTo>
                  <a:pt x="467" y="89"/>
                  <a:pt x="459" y="97"/>
                  <a:pt x="449" y="99"/>
                </a:cubicBezTo>
                <a:cubicBezTo>
                  <a:pt x="436" y="101"/>
                  <a:pt x="436" y="101"/>
                  <a:pt x="436" y="101"/>
                </a:cubicBezTo>
                <a:cubicBezTo>
                  <a:pt x="143" y="101"/>
                  <a:pt x="143" y="101"/>
                  <a:pt x="143" y="101"/>
                </a:cubicBezTo>
                <a:cubicBezTo>
                  <a:pt x="129" y="99"/>
                  <a:pt x="129" y="99"/>
                  <a:pt x="129" y="99"/>
                </a:cubicBezTo>
                <a:cubicBezTo>
                  <a:pt x="119" y="97"/>
                  <a:pt x="111" y="89"/>
                  <a:pt x="111" y="79"/>
                </a:cubicBezTo>
                <a:cubicBezTo>
                  <a:pt x="111" y="67"/>
                  <a:pt x="121" y="58"/>
                  <a:pt x="132" y="58"/>
                </a:cubicBezTo>
                <a:close/>
                <a:moveTo>
                  <a:pt x="424" y="370"/>
                </a:moveTo>
                <a:cubicBezTo>
                  <a:pt x="154" y="370"/>
                  <a:pt x="154" y="370"/>
                  <a:pt x="154" y="370"/>
                </a:cubicBezTo>
                <a:cubicBezTo>
                  <a:pt x="154" y="130"/>
                  <a:pt x="154" y="130"/>
                  <a:pt x="154" y="130"/>
                </a:cubicBezTo>
                <a:cubicBezTo>
                  <a:pt x="424" y="130"/>
                  <a:pt x="424" y="130"/>
                  <a:pt x="424" y="130"/>
                </a:cubicBezTo>
                <a:lnTo>
                  <a:pt x="424" y="370"/>
                </a:lnTo>
                <a:close/>
                <a:moveTo>
                  <a:pt x="297" y="911"/>
                </a:moveTo>
                <a:cubicBezTo>
                  <a:pt x="289" y="928"/>
                  <a:pt x="289" y="928"/>
                  <a:pt x="289" y="928"/>
                </a:cubicBezTo>
                <a:cubicBezTo>
                  <a:pt x="282" y="911"/>
                  <a:pt x="282" y="911"/>
                  <a:pt x="282" y="911"/>
                </a:cubicBezTo>
                <a:cubicBezTo>
                  <a:pt x="282" y="612"/>
                  <a:pt x="282" y="612"/>
                  <a:pt x="282" y="612"/>
                </a:cubicBezTo>
                <a:cubicBezTo>
                  <a:pt x="297" y="612"/>
                  <a:pt x="297" y="612"/>
                  <a:pt x="297" y="612"/>
                </a:cubicBezTo>
                <a:lnTo>
                  <a:pt x="297" y="911"/>
                </a:lnTo>
                <a:close/>
                <a:moveTo>
                  <a:pt x="355" y="554"/>
                </a:moveTo>
                <a:cubicBezTo>
                  <a:pt x="224" y="554"/>
                  <a:pt x="224" y="554"/>
                  <a:pt x="224" y="554"/>
                </a:cubicBezTo>
                <a:cubicBezTo>
                  <a:pt x="59" y="554"/>
                  <a:pt x="59" y="554"/>
                  <a:pt x="59" y="554"/>
                </a:cubicBezTo>
                <a:cubicBezTo>
                  <a:pt x="67" y="495"/>
                  <a:pt x="97" y="441"/>
                  <a:pt x="144" y="403"/>
                </a:cubicBezTo>
                <a:cubicBezTo>
                  <a:pt x="149" y="399"/>
                  <a:pt x="149" y="399"/>
                  <a:pt x="149" y="399"/>
                </a:cubicBezTo>
                <a:cubicBezTo>
                  <a:pt x="430" y="399"/>
                  <a:pt x="430" y="399"/>
                  <a:pt x="430" y="399"/>
                </a:cubicBezTo>
                <a:cubicBezTo>
                  <a:pt x="435" y="403"/>
                  <a:pt x="435" y="403"/>
                  <a:pt x="435" y="403"/>
                </a:cubicBezTo>
                <a:cubicBezTo>
                  <a:pt x="482" y="441"/>
                  <a:pt x="512" y="495"/>
                  <a:pt x="519" y="554"/>
                </a:cubicBezTo>
                <a:lnTo>
                  <a:pt x="355" y="554"/>
                </a:lnTo>
                <a:close/>
              </a:path>
            </a:pathLst>
          </a:custGeom>
          <a:solidFill>
            <a:srgbClr val="7FBC41"/>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43" name="Dikdörtgen 42"/>
          <p:cNvSpPr/>
          <p:nvPr/>
        </p:nvSpPr>
        <p:spPr>
          <a:xfrm>
            <a:off x="4694884" y="2794374"/>
            <a:ext cx="3731940" cy="276999"/>
          </a:xfrm>
          <a:prstGeom prst="rect">
            <a:avLst/>
          </a:prstGeom>
        </p:spPr>
        <p:txBody>
          <a:bodyPr wrap="square">
            <a:spAutoFit/>
          </a:bodyPr>
          <a:lstStyle/>
          <a:p>
            <a:pPr marL="46990" algn="just">
              <a:spcBef>
                <a:spcPts val="75"/>
              </a:spcBef>
              <a:spcAft>
                <a:spcPts val="0"/>
              </a:spcAft>
            </a:pPr>
            <a:r>
              <a:rPr lang="tr-TR" sz="1200" b="1" dirty="0" smtClean="0">
                <a:latin typeface="+mn-lt"/>
                <a:ea typeface="Times New Roman" panose="02020603050405020304" pitchFamily="18" charset="0"/>
              </a:rPr>
              <a:t>Fen Laboratuvarı ve halı saha mevcuttur.</a:t>
            </a:r>
            <a:endParaRPr lang="tr-TR" sz="1200" b="1" dirty="0">
              <a:latin typeface="+mn-lt"/>
            </a:endParaRPr>
          </a:p>
        </p:txBody>
      </p:sp>
    </p:spTree>
    <p:custDataLst>
      <p:tags r:id="rId1"/>
    </p:custDataLst>
    <p:extLst>
      <p:ext uri="{BB962C8B-B14F-4D97-AF65-F5344CB8AC3E}">
        <p14:creationId xmlns:p14="http://schemas.microsoft.com/office/powerpoint/2010/main" val="4017102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par>
                                <p:cTn id="15" presetID="53" presetClass="entr" presetSubtype="16" fill="hold" nodeType="with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500" fill="hold"/>
                                        <p:tgtEl>
                                          <p:spTgt spid="25"/>
                                        </p:tgtEl>
                                        <p:attrNameLst>
                                          <p:attrName>ppt_w</p:attrName>
                                        </p:attrNameLst>
                                      </p:cBhvr>
                                      <p:tavLst>
                                        <p:tav tm="0">
                                          <p:val>
                                            <p:fltVal val="0"/>
                                          </p:val>
                                        </p:tav>
                                        <p:tav tm="100000">
                                          <p:val>
                                            <p:strVal val="#ppt_w"/>
                                          </p:val>
                                        </p:tav>
                                      </p:tavLst>
                                    </p:anim>
                                    <p:anim calcmode="lin" valueType="num">
                                      <p:cBhvr>
                                        <p:cTn id="18" dur="500" fill="hold"/>
                                        <p:tgtEl>
                                          <p:spTgt spid="25"/>
                                        </p:tgtEl>
                                        <p:attrNameLst>
                                          <p:attrName>ppt_h</p:attrName>
                                        </p:attrNameLst>
                                      </p:cBhvr>
                                      <p:tavLst>
                                        <p:tav tm="0">
                                          <p:val>
                                            <p:fltVal val="0"/>
                                          </p:val>
                                        </p:tav>
                                        <p:tav tm="100000">
                                          <p:val>
                                            <p:strVal val="#ppt_h"/>
                                          </p:val>
                                        </p:tav>
                                      </p:tavLst>
                                    </p:anim>
                                    <p:animEffect transition="in" filter="fade">
                                      <p:cBhvr>
                                        <p:cTn id="19" dur="500"/>
                                        <p:tgtEl>
                                          <p:spTgt spid="2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0"/>
                                        </p:tgtEl>
                                        <p:attrNameLst>
                                          <p:attrName>style.visibility</p:attrName>
                                        </p:attrNameLst>
                                      </p:cBhvr>
                                      <p:to>
                                        <p:strVal val="visible"/>
                                      </p:to>
                                    </p:set>
                                    <p:anim calcmode="lin" valueType="num">
                                      <p:cBhvr>
                                        <p:cTn id="22" dur="500" fill="hold"/>
                                        <p:tgtEl>
                                          <p:spTgt spid="30"/>
                                        </p:tgtEl>
                                        <p:attrNameLst>
                                          <p:attrName>ppt_w</p:attrName>
                                        </p:attrNameLst>
                                      </p:cBhvr>
                                      <p:tavLst>
                                        <p:tav tm="0">
                                          <p:val>
                                            <p:fltVal val="0"/>
                                          </p:val>
                                        </p:tav>
                                        <p:tav tm="100000">
                                          <p:val>
                                            <p:strVal val="#ppt_w"/>
                                          </p:val>
                                        </p:tav>
                                      </p:tavLst>
                                    </p:anim>
                                    <p:anim calcmode="lin" valueType="num">
                                      <p:cBhvr>
                                        <p:cTn id="23" dur="500" fill="hold"/>
                                        <p:tgtEl>
                                          <p:spTgt spid="30"/>
                                        </p:tgtEl>
                                        <p:attrNameLst>
                                          <p:attrName>ppt_h</p:attrName>
                                        </p:attrNameLst>
                                      </p:cBhvr>
                                      <p:tavLst>
                                        <p:tav tm="0">
                                          <p:val>
                                            <p:fltVal val="0"/>
                                          </p:val>
                                        </p:tav>
                                        <p:tav tm="100000">
                                          <p:val>
                                            <p:strVal val="#ppt_h"/>
                                          </p:val>
                                        </p:tav>
                                      </p:tavLst>
                                    </p:anim>
                                    <p:animEffect transition="in" filter="fade">
                                      <p:cBhvr>
                                        <p:cTn id="24" dur="500"/>
                                        <p:tgtEl>
                                          <p:spTgt spid="30"/>
                                        </p:tgtEl>
                                      </p:cBhvr>
                                    </p:animEffect>
                                  </p:childTnLst>
                                </p:cTn>
                              </p:par>
                              <p:par>
                                <p:cTn id="25" presetID="53" presetClass="entr" presetSubtype="16" fill="hold" nodeType="with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p:cTn id="27" dur="500" fill="hold"/>
                                        <p:tgtEl>
                                          <p:spTgt spid="31"/>
                                        </p:tgtEl>
                                        <p:attrNameLst>
                                          <p:attrName>ppt_w</p:attrName>
                                        </p:attrNameLst>
                                      </p:cBhvr>
                                      <p:tavLst>
                                        <p:tav tm="0">
                                          <p:val>
                                            <p:fltVal val="0"/>
                                          </p:val>
                                        </p:tav>
                                        <p:tav tm="100000">
                                          <p:val>
                                            <p:strVal val="#ppt_w"/>
                                          </p:val>
                                        </p:tav>
                                      </p:tavLst>
                                    </p:anim>
                                    <p:anim calcmode="lin" valueType="num">
                                      <p:cBhvr>
                                        <p:cTn id="28" dur="500" fill="hold"/>
                                        <p:tgtEl>
                                          <p:spTgt spid="31"/>
                                        </p:tgtEl>
                                        <p:attrNameLst>
                                          <p:attrName>ppt_h</p:attrName>
                                        </p:attrNameLst>
                                      </p:cBhvr>
                                      <p:tavLst>
                                        <p:tav tm="0">
                                          <p:val>
                                            <p:fltVal val="0"/>
                                          </p:val>
                                        </p:tav>
                                        <p:tav tm="100000">
                                          <p:val>
                                            <p:strVal val="#ppt_h"/>
                                          </p:val>
                                        </p:tav>
                                      </p:tavLst>
                                    </p:anim>
                                    <p:animEffect transition="in" filter="fade">
                                      <p:cBhvr>
                                        <p:cTn id="29" dur="500"/>
                                        <p:tgtEl>
                                          <p:spTgt spid="31"/>
                                        </p:tgtEl>
                                      </p:cBhvr>
                                    </p:animEffect>
                                  </p:childTnLst>
                                </p:cTn>
                              </p:par>
                              <p:par>
                                <p:cTn id="30" presetID="53" presetClass="entr" presetSubtype="16" fill="hold" nodeType="withEffect">
                                  <p:stCondLst>
                                    <p:cond delay="0"/>
                                  </p:stCondLst>
                                  <p:childTnLst>
                                    <p:set>
                                      <p:cBhvr>
                                        <p:cTn id="31" dur="1" fill="hold">
                                          <p:stCondLst>
                                            <p:cond delay="0"/>
                                          </p:stCondLst>
                                        </p:cTn>
                                        <p:tgtEl>
                                          <p:spTgt spid="38"/>
                                        </p:tgtEl>
                                        <p:attrNameLst>
                                          <p:attrName>style.visibility</p:attrName>
                                        </p:attrNameLst>
                                      </p:cBhvr>
                                      <p:to>
                                        <p:strVal val="visible"/>
                                      </p:to>
                                    </p:set>
                                    <p:anim calcmode="lin" valueType="num">
                                      <p:cBhvr>
                                        <p:cTn id="32" dur="500" fill="hold"/>
                                        <p:tgtEl>
                                          <p:spTgt spid="38"/>
                                        </p:tgtEl>
                                        <p:attrNameLst>
                                          <p:attrName>ppt_w</p:attrName>
                                        </p:attrNameLst>
                                      </p:cBhvr>
                                      <p:tavLst>
                                        <p:tav tm="0">
                                          <p:val>
                                            <p:fltVal val="0"/>
                                          </p:val>
                                        </p:tav>
                                        <p:tav tm="100000">
                                          <p:val>
                                            <p:strVal val="#ppt_w"/>
                                          </p:val>
                                        </p:tav>
                                      </p:tavLst>
                                    </p:anim>
                                    <p:anim calcmode="lin" valueType="num">
                                      <p:cBhvr>
                                        <p:cTn id="33" dur="500" fill="hold"/>
                                        <p:tgtEl>
                                          <p:spTgt spid="38"/>
                                        </p:tgtEl>
                                        <p:attrNameLst>
                                          <p:attrName>ppt_h</p:attrName>
                                        </p:attrNameLst>
                                      </p:cBhvr>
                                      <p:tavLst>
                                        <p:tav tm="0">
                                          <p:val>
                                            <p:fltVal val="0"/>
                                          </p:val>
                                        </p:tav>
                                        <p:tav tm="100000">
                                          <p:val>
                                            <p:strVal val="#ppt_h"/>
                                          </p:val>
                                        </p:tav>
                                      </p:tavLst>
                                    </p:anim>
                                    <p:animEffect transition="in" filter="fade">
                                      <p:cBhvr>
                                        <p:cTn id="34" dur="500"/>
                                        <p:tgtEl>
                                          <p:spTgt spid="38"/>
                                        </p:tgtEl>
                                      </p:cBhvr>
                                    </p:animEffect>
                                  </p:childTnLst>
                                </p:cTn>
                              </p:par>
                            </p:childTnLst>
                          </p:cTn>
                        </p:par>
                        <p:par>
                          <p:cTn id="35" fill="hold">
                            <p:stCondLst>
                              <p:cond delay="500"/>
                            </p:stCondLst>
                            <p:childTnLst>
                              <p:par>
                                <p:cTn id="36" presetID="53" presetClass="entr" presetSubtype="16" fill="hold" grpId="0" nodeType="afterEffect">
                                  <p:stCondLst>
                                    <p:cond delay="0"/>
                                  </p:stCondLst>
                                  <p:childTnLst>
                                    <p:set>
                                      <p:cBhvr>
                                        <p:cTn id="37" dur="1" fill="hold">
                                          <p:stCondLst>
                                            <p:cond delay="0"/>
                                          </p:stCondLst>
                                        </p:cTn>
                                        <p:tgtEl>
                                          <p:spTgt spid="42"/>
                                        </p:tgtEl>
                                        <p:attrNameLst>
                                          <p:attrName>style.visibility</p:attrName>
                                        </p:attrNameLst>
                                      </p:cBhvr>
                                      <p:to>
                                        <p:strVal val="visible"/>
                                      </p:to>
                                    </p:set>
                                    <p:anim calcmode="lin" valueType="num">
                                      <p:cBhvr>
                                        <p:cTn id="38" dur="500" fill="hold"/>
                                        <p:tgtEl>
                                          <p:spTgt spid="42"/>
                                        </p:tgtEl>
                                        <p:attrNameLst>
                                          <p:attrName>ppt_w</p:attrName>
                                        </p:attrNameLst>
                                      </p:cBhvr>
                                      <p:tavLst>
                                        <p:tav tm="0">
                                          <p:val>
                                            <p:fltVal val="0"/>
                                          </p:val>
                                        </p:tav>
                                        <p:tav tm="100000">
                                          <p:val>
                                            <p:strVal val="#ppt_w"/>
                                          </p:val>
                                        </p:tav>
                                      </p:tavLst>
                                    </p:anim>
                                    <p:anim calcmode="lin" valueType="num">
                                      <p:cBhvr>
                                        <p:cTn id="39" dur="500" fill="hold"/>
                                        <p:tgtEl>
                                          <p:spTgt spid="42"/>
                                        </p:tgtEl>
                                        <p:attrNameLst>
                                          <p:attrName>ppt_h</p:attrName>
                                        </p:attrNameLst>
                                      </p:cBhvr>
                                      <p:tavLst>
                                        <p:tav tm="0">
                                          <p:val>
                                            <p:fltVal val="0"/>
                                          </p:val>
                                        </p:tav>
                                        <p:tav tm="100000">
                                          <p:val>
                                            <p:strVal val="#ppt_h"/>
                                          </p:val>
                                        </p:tav>
                                      </p:tavLst>
                                    </p:anim>
                                    <p:animEffect transition="in" filter="fade">
                                      <p:cBhvr>
                                        <p:cTn id="4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30" grpId="0" animBg="1"/>
      <p:bldP spid="4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4">
            <a:extLst>
              <a:ext uri="{FF2B5EF4-FFF2-40B4-BE49-F238E27FC236}">
                <a16:creationId xmlns:a16="http://schemas.microsoft.com/office/drawing/2014/main" id="{858277C3-538C-4293-951D-8091507BA0BB}"/>
              </a:ext>
            </a:extLst>
          </p:cNvPr>
          <p:cNvGrpSpPr/>
          <p:nvPr/>
        </p:nvGrpSpPr>
        <p:grpSpPr>
          <a:xfrm>
            <a:off x="6758094" y="1219284"/>
            <a:ext cx="1088265" cy="2103980"/>
            <a:chOff x="9010792" y="2176429"/>
            <a:chExt cx="1451020" cy="2805307"/>
          </a:xfrm>
        </p:grpSpPr>
        <p:sp>
          <p:nvSpPr>
            <p:cNvPr id="4" name="Freeform 27">
              <a:extLst>
                <a:ext uri="{FF2B5EF4-FFF2-40B4-BE49-F238E27FC236}">
                  <a16:creationId xmlns:a16="http://schemas.microsoft.com/office/drawing/2014/main" id="{809AC402-46FE-4987-806B-BFD411B124C1}"/>
                </a:ext>
              </a:extLst>
            </p:cNvPr>
            <p:cNvSpPr>
              <a:spLocks/>
            </p:cNvSpPr>
            <p:nvPr/>
          </p:nvSpPr>
          <p:spPr bwMode="auto">
            <a:xfrm>
              <a:off x="9010792" y="2388037"/>
              <a:ext cx="1451020" cy="2593699"/>
            </a:xfrm>
            <a:custGeom>
              <a:avLst/>
              <a:gdLst>
                <a:gd name="T0" fmla="*/ 365 w 720"/>
                <a:gd name="T1" fmla="*/ 0 h 1287"/>
                <a:gd name="T2" fmla="*/ 358 w 720"/>
                <a:gd name="T3" fmla="*/ 0 h 1287"/>
                <a:gd name="T4" fmla="*/ 0 w 720"/>
                <a:gd name="T5" fmla="*/ 0 h 1287"/>
                <a:gd name="T6" fmla="*/ 0 w 720"/>
                <a:gd name="T7" fmla="*/ 1287 h 1287"/>
                <a:gd name="T8" fmla="*/ 358 w 720"/>
                <a:gd name="T9" fmla="*/ 1287 h 1287"/>
                <a:gd name="T10" fmla="*/ 365 w 720"/>
                <a:gd name="T11" fmla="*/ 1287 h 1287"/>
                <a:gd name="T12" fmla="*/ 720 w 720"/>
                <a:gd name="T13" fmla="*/ 1287 h 1287"/>
                <a:gd name="T14" fmla="*/ 720 w 720"/>
                <a:gd name="T15" fmla="*/ 0 h 1287"/>
                <a:gd name="T16" fmla="*/ 365 w 720"/>
                <a:gd name="T17" fmla="*/ 0 h 1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0" h="1287">
                  <a:moveTo>
                    <a:pt x="365" y="0"/>
                  </a:moveTo>
                  <a:lnTo>
                    <a:pt x="358" y="0"/>
                  </a:lnTo>
                  <a:lnTo>
                    <a:pt x="0" y="0"/>
                  </a:lnTo>
                  <a:lnTo>
                    <a:pt x="0" y="1287"/>
                  </a:lnTo>
                  <a:lnTo>
                    <a:pt x="358" y="1287"/>
                  </a:lnTo>
                  <a:lnTo>
                    <a:pt x="365" y="1287"/>
                  </a:lnTo>
                  <a:lnTo>
                    <a:pt x="720" y="1287"/>
                  </a:lnTo>
                  <a:lnTo>
                    <a:pt x="720" y="0"/>
                  </a:lnTo>
                  <a:lnTo>
                    <a:pt x="365" y="0"/>
                  </a:lnTo>
                  <a:close/>
                </a:path>
              </a:pathLst>
            </a:custGeom>
            <a:gradFill flip="none" rotWithShape="1">
              <a:gsLst>
                <a:gs pos="0">
                  <a:sysClr val="window" lastClr="FFFFFF">
                    <a:lumMod val="95000"/>
                  </a:sysClr>
                </a:gs>
                <a:gs pos="57000">
                  <a:sysClr val="window" lastClr="FFFFFF">
                    <a:lumMod val="85000"/>
                  </a:sysClr>
                </a:gs>
                <a:gs pos="100000">
                  <a:sysClr val="window" lastClr="FFFFFF">
                    <a:lumMod val="75000"/>
                  </a:sysClr>
                </a:gs>
              </a:gsLst>
              <a:lin ang="0" scaled="1"/>
              <a:tileRect/>
            </a:gra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5" name="Rectangle 29">
              <a:extLst>
                <a:ext uri="{FF2B5EF4-FFF2-40B4-BE49-F238E27FC236}">
                  <a16:creationId xmlns:a16="http://schemas.microsoft.com/office/drawing/2014/main" id="{DD817425-AD45-4911-9A2E-B0C6A3D311E1}"/>
                </a:ext>
              </a:extLst>
            </p:cNvPr>
            <p:cNvSpPr>
              <a:spLocks noChangeArrowheads="1"/>
            </p:cNvSpPr>
            <p:nvPr/>
          </p:nvSpPr>
          <p:spPr bwMode="auto">
            <a:xfrm>
              <a:off x="9458190" y="2176429"/>
              <a:ext cx="562271" cy="211608"/>
            </a:xfrm>
            <a:prstGeom prst="rect">
              <a:avLst/>
            </a:prstGeom>
            <a:gradFill flip="none" rotWithShape="1">
              <a:gsLst>
                <a:gs pos="0">
                  <a:sysClr val="window" lastClr="FFFFFF">
                    <a:lumMod val="95000"/>
                  </a:sysClr>
                </a:gs>
                <a:gs pos="29000">
                  <a:sysClr val="window" lastClr="FFFFFF">
                    <a:lumMod val="85000"/>
                  </a:sysClr>
                </a:gs>
                <a:gs pos="77000">
                  <a:sysClr val="window" lastClr="FFFFFF">
                    <a:lumMod val="75000"/>
                  </a:sysClr>
                </a:gs>
                <a:gs pos="55000">
                  <a:sysClr val="window" lastClr="FFFFFF">
                    <a:lumMod val="75000"/>
                  </a:sysClr>
                </a:gs>
                <a:gs pos="100000">
                  <a:sysClr val="window" lastClr="FFFFFF">
                    <a:lumMod val="50000"/>
                  </a:sysClr>
                </a:gs>
              </a:gsLst>
              <a:path path="circle">
                <a:fillToRect t="100000" r="100000"/>
              </a:path>
              <a:tileRect l="-100000" b="-100000"/>
            </a:gra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6" name="Rectangle 30">
              <a:extLst>
                <a:ext uri="{FF2B5EF4-FFF2-40B4-BE49-F238E27FC236}">
                  <a16:creationId xmlns:a16="http://schemas.microsoft.com/office/drawing/2014/main" id="{A2A27A51-9E08-46E7-BDAD-801786E1216E}"/>
                </a:ext>
              </a:extLst>
            </p:cNvPr>
            <p:cNvSpPr>
              <a:spLocks noChangeArrowheads="1"/>
            </p:cNvSpPr>
            <p:nvPr/>
          </p:nvSpPr>
          <p:spPr bwMode="auto">
            <a:xfrm>
              <a:off x="9010792" y="2388037"/>
              <a:ext cx="1451020" cy="219669"/>
            </a:xfrm>
            <a:prstGeom prst="rect">
              <a:avLst/>
            </a:prstGeom>
            <a:gradFill flip="none" rotWithShape="1">
              <a:gsLst>
                <a:gs pos="0">
                  <a:sysClr val="window" lastClr="FFFFFF">
                    <a:lumMod val="95000"/>
                  </a:sysClr>
                </a:gs>
                <a:gs pos="29000">
                  <a:sysClr val="window" lastClr="FFFFFF">
                    <a:lumMod val="85000"/>
                  </a:sysClr>
                </a:gs>
                <a:gs pos="77000">
                  <a:sysClr val="window" lastClr="FFFFFF">
                    <a:lumMod val="75000"/>
                  </a:sysClr>
                </a:gs>
                <a:gs pos="55000">
                  <a:sysClr val="window" lastClr="FFFFFF">
                    <a:lumMod val="75000"/>
                  </a:sysClr>
                </a:gs>
                <a:gs pos="100000">
                  <a:sysClr val="window" lastClr="FFFFFF">
                    <a:lumMod val="50000"/>
                  </a:sysClr>
                </a:gs>
              </a:gsLst>
              <a:path path="circle">
                <a:fillToRect l="50000" t="50000" r="50000" b="50000"/>
              </a:path>
              <a:tileRect/>
            </a:gra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7" name="Rectangle 31">
              <a:extLst>
                <a:ext uri="{FF2B5EF4-FFF2-40B4-BE49-F238E27FC236}">
                  <a16:creationId xmlns:a16="http://schemas.microsoft.com/office/drawing/2014/main" id="{10A068B8-5E25-454F-A0D7-19CF399A9F41}"/>
                </a:ext>
              </a:extLst>
            </p:cNvPr>
            <p:cNvSpPr>
              <a:spLocks noChangeArrowheads="1"/>
            </p:cNvSpPr>
            <p:nvPr/>
          </p:nvSpPr>
          <p:spPr bwMode="auto">
            <a:xfrm>
              <a:off x="9010792" y="4766098"/>
              <a:ext cx="1451020" cy="215638"/>
            </a:xfrm>
            <a:prstGeom prst="rect">
              <a:avLst/>
            </a:prstGeom>
            <a:gradFill flip="none" rotWithShape="1">
              <a:gsLst>
                <a:gs pos="0">
                  <a:sysClr val="window" lastClr="FFFFFF">
                    <a:lumMod val="95000"/>
                  </a:sysClr>
                </a:gs>
                <a:gs pos="29000">
                  <a:sysClr val="window" lastClr="FFFFFF">
                    <a:lumMod val="85000"/>
                  </a:sysClr>
                </a:gs>
                <a:gs pos="77000">
                  <a:sysClr val="window" lastClr="FFFFFF">
                    <a:lumMod val="75000"/>
                  </a:sysClr>
                </a:gs>
                <a:gs pos="55000">
                  <a:sysClr val="window" lastClr="FFFFFF">
                    <a:lumMod val="75000"/>
                  </a:sysClr>
                </a:gs>
                <a:gs pos="100000">
                  <a:sysClr val="window" lastClr="FFFFFF">
                    <a:lumMod val="50000"/>
                  </a:sysClr>
                </a:gs>
              </a:gsLst>
              <a:path path="circle">
                <a:fillToRect l="50000" t="50000" r="50000" b="50000"/>
              </a:path>
              <a:tileRect/>
            </a:gra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grpSp>
      <p:grpSp>
        <p:nvGrpSpPr>
          <p:cNvPr id="8" name="Group 3">
            <a:extLst>
              <a:ext uri="{FF2B5EF4-FFF2-40B4-BE49-F238E27FC236}">
                <a16:creationId xmlns:a16="http://schemas.microsoft.com/office/drawing/2014/main" id="{455A9FB6-CC7F-41A7-9B8E-B1D70B7B8B5D}"/>
              </a:ext>
            </a:extLst>
          </p:cNvPr>
          <p:cNvGrpSpPr/>
          <p:nvPr/>
        </p:nvGrpSpPr>
        <p:grpSpPr>
          <a:xfrm>
            <a:off x="4035065" y="1219284"/>
            <a:ext cx="1088265" cy="2103980"/>
            <a:chOff x="5380086" y="2176429"/>
            <a:chExt cx="1451020" cy="2805307"/>
          </a:xfrm>
        </p:grpSpPr>
        <p:sp>
          <p:nvSpPr>
            <p:cNvPr id="9" name="Freeform 27">
              <a:extLst>
                <a:ext uri="{FF2B5EF4-FFF2-40B4-BE49-F238E27FC236}">
                  <a16:creationId xmlns:a16="http://schemas.microsoft.com/office/drawing/2014/main" id="{56C2A5D2-B4A1-4E8A-855A-B4657E4818D4}"/>
                </a:ext>
              </a:extLst>
            </p:cNvPr>
            <p:cNvSpPr>
              <a:spLocks/>
            </p:cNvSpPr>
            <p:nvPr/>
          </p:nvSpPr>
          <p:spPr bwMode="auto">
            <a:xfrm>
              <a:off x="5380086" y="2388037"/>
              <a:ext cx="1451020" cy="2593699"/>
            </a:xfrm>
            <a:custGeom>
              <a:avLst/>
              <a:gdLst>
                <a:gd name="T0" fmla="*/ 365 w 720"/>
                <a:gd name="T1" fmla="*/ 0 h 1287"/>
                <a:gd name="T2" fmla="*/ 358 w 720"/>
                <a:gd name="T3" fmla="*/ 0 h 1287"/>
                <a:gd name="T4" fmla="*/ 0 w 720"/>
                <a:gd name="T5" fmla="*/ 0 h 1287"/>
                <a:gd name="T6" fmla="*/ 0 w 720"/>
                <a:gd name="T7" fmla="*/ 1287 h 1287"/>
                <a:gd name="T8" fmla="*/ 358 w 720"/>
                <a:gd name="T9" fmla="*/ 1287 h 1287"/>
                <a:gd name="T10" fmla="*/ 365 w 720"/>
                <a:gd name="T11" fmla="*/ 1287 h 1287"/>
                <a:gd name="T12" fmla="*/ 720 w 720"/>
                <a:gd name="T13" fmla="*/ 1287 h 1287"/>
                <a:gd name="T14" fmla="*/ 720 w 720"/>
                <a:gd name="T15" fmla="*/ 0 h 1287"/>
                <a:gd name="T16" fmla="*/ 365 w 720"/>
                <a:gd name="T17" fmla="*/ 0 h 1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0" h="1287">
                  <a:moveTo>
                    <a:pt x="365" y="0"/>
                  </a:moveTo>
                  <a:lnTo>
                    <a:pt x="358" y="0"/>
                  </a:lnTo>
                  <a:lnTo>
                    <a:pt x="0" y="0"/>
                  </a:lnTo>
                  <a:lnTo>
                    <a:pt x="0" y="1287"/>
                  </a:lnTo>
                  <a:lnTo>
                    <a:pt x="358" y="1287"/>
                  </a:lnTo>
                  <a:lnTo>
                    <a:pt x="365" y="1287"/>
                  </a:lnTo>
                  <a:lnTo>
                    <a:pt x="720" y="1287"/>
                  </a:lnTo>
                  <a:lnTo>
                    <a:pt x="720" y="0"/>
                  </a:lnTo>
                  <a:lnTo>
                    <a:pt x="365" y="0"/>
                  </a:lnTo>
                  <a:close/>
                </a:path>
              </a:pathLst>
            </a:custGeom>
            <a:gradFill flip="none" rotWithShape="1">
              <a:gsLst>
                <a:gs pos="0">
                  <a:sysClr val="window" lastClr="FFFFFF">
                    <a:lumMod val="95000"/>
                  </a:sysClr>
                </a:gs>
                <a:gs pos="57000">
                  <a:sysClr val="window" lastClr="FFFFFF">
                    <a:lumMod val="85000"/>
                  </a:sysClr>
                </a:gs>
                <a:gs pos="100000">
                  <a:sysClr val="window" lastClr="FFFFFF">
                    <a:lumMod val="75000"/>
                  </a:sysClr>
                </a:gs>
              </a:gsLst>
              <a:lin ang="0" scaled="1"/>
              <a:tileRect/>
            </a:gra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10" name="Rectangle 29">
              <a:extLst>
                <a:ext uri="{FF2B5EF4-FFF2-40B4-BE49-F238E27FC236}">
                  <a16:creationId xmlns:a16="http://schemas.microsoft.com/office/drawing/2014/main" id="{637529BC-28CB-40FC-9B3B-2DE39F6F5363}"/>
                </a:ext>
              </a:extLst>
            </p:cNvPr>
            <p:cNvSpPr>
              <a:spLocks noChangeArrowheads="1"/>
            </p:cNvSpPr>
            <p:nvPr/>
          </p:nvSpPr>
          <p:spPr bwMode="auto">
            <a:xfrm>
              <a:off x="5827484" y="2176429"/>
              <a:ext cx="562271" cy="211608"/>
            </a:xfrm>
            <a:prstGeom prst="rect">
              <a:avLst/>
            </a:prstGeom>
            <a:gradFill flip="none" rotWithShape="1">
              <a:gsLst>
                <a:gs pos="0">
                  <a:sysClr val="window" lastClr="FFFFFF">
                    <a:lumMod val="95000"/>
                  </a:sysClr>
                </a:gs>
                <a:gs pos="29000">
                  <a:sysClr val="window" lastClr="FFFFFF">
                    <a:lumMod val="85000"/>
                  </a:sysClr>
                </a:gs>
                <a:gs pos="77000">
                  <a:sysClr val="window" lastClr="FFFFFF">
                    <a:lumMod val="75000"/>
                  </a:sysClr>
                </a:gs>
                <a:gs pos="55000">
                  <a:sysClr val="window" lastClr="FFFFFF">
                    <a:lumMod val="75000"/>
                  </a:sysClr>
                </a:gs>
                <a:gs pos="100000">
                  <a:sysClr val="window" lastClr="FFFFFF">
                    <a:lumMod val="50000"/>
                  </a:sysClr>
                </a:gs>
              </a:gsLst>
              <a:path path="circle">
                <a:fillToRect t="100000" r="100000"/>
              </a:path>
              <a:tileRect l="-100000" b="-100000"/>
            </a:gra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11" name="Rectangle 30">
              <a:extLst>
                <a:ext uri="{FF2B5EF4-FFF2-40B4-BE49-F238E27FC236}">
                  <a16:creationId xmlns:a16="http://schemas.microsoft.com/office/drawing/2014/main" id="{68364F48-D553-4311-BDDE-7B2B470C13E4}"/>
                </a:ext>
              </a:extLst>
            </p:cNvPr>
            <p:cNvSpPr>
              <a:spLocks noChangeArrowheads="1"/>
            </p:cNvSpPr>
            <p:nvPr/>
          </p:nvSpPr>
          <p:spPr bwMode="auto">
            <a:xfrm>
              <a:off x="5380086" y="2388037"/>
              <a:ext cx="1451020" cy="219669"/>
            </a:xfrm>
            <a:prstGeom prst="rect">
              <a:avLst/>
            </a:prstGeom>
            <a:gradFill flip="none" rotWithShape="1">
              <a:gsLst>
                <a:gs pos="0">
                  <a:sysClr val="window" lastClr="FFFFFF">
                    <a:lumMod val="95000"/>
                  </a:sysClr>
                </a:gs>
                <a:gs pos="29000">
                  <a:sysClr val="window" lastClr="FFFFFF">
                    <a:lumMod val="85000"/>
                  </a:sysClr>
                </a:gs>
                <a:gs pos="77000">
                  <a:sysClr val="window" lastClr="FFFFFF">
                    <a:lumMod val="75000"/>
                  </a:sysClr>
                </a:gs>
                <a:gs pos="55000">
                  <a:sysClr val="window" lastClr="FFFFFF">
                    <a:lumMod val="75000"/>
                  </a:sysClr>
                </a:gs>
                <a:gs pos="100000">
                  <a:sysClr val="window" lastClr="FFFFFF">
                    <a:lumMod val="50000"/>
                  </a:sysClr>
                </a:gs>
              </a:gsLst>
              <a:path path="circle">
                <a:fillToRect l="50000" t="50000" r="50000" b="50000"/>
              </a:path>
              <a:tileRect/>
            </a:gra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12" name="Rectangle 31">
              <a:extLst>
                <a:ext uri="{FF2B5EF4-FFF2-40B4-BE49-F238E27FC236}">
                  <a16:creationId xmlns:a16="http://schemas.microsoft.com/office/drawing/2014/main" id="{0CCF927F-DA59-457D-B6BE-98ADFBC7101D}"/>
                </a:ext>
              </a:extLst>
            </p:cNvPr>
            <p:cNvSpPr>
              <a:spLocks noChangeArrowheads="1"/>
            </p:cNvSpPr>
            <p:nvPr/>
          </p:nvSpPr>
          <p:spPr bwMode="auto">
            <a:xfrm>
              <a:off x="5380086" y="4766098"/>
              <a:ext cx="1451020" cy="215638"/>
            </a:xfrm>
            <a:prstGeom prst="rect">
              <a:avLst/>
            </a:prstGeom>
            <a:gradFill flip="none" rotWithShape="1">
              <a:gsLst>
                <a:gs pos="0">
                  <a:sysClr val="window" lastClr="FFFFFF">
                    <a:lumMod val="95000"/>
                  </a:sysClr>
                </a:gs>
                <a:gs pos="29000">
                  <a:sysClr val="window" lastClr="FFFFFF">
                    <a:lumMod val="85000"/>
                  </a:sysClr>
                </a:gs>
                <a:gs pos="77000">
                  <a:sysClr val="window" lastClr="FFFFFF">
                    <a:lumMod val="75000"/>
                  </a:sysClr>
                </a:gs>
                <a:gs pos="55000">
                  <a:sysClr val="window" lastClr="FFFFFF">
                    <a:lumMod val="75000"/>
                  </a:sysClr>
                </a:gs>
                <a:gs pos="100000">
                  <a:sysClr val="window" lastClr="FFFFFF">
                    <a:lumMod val="50000"/>
                  </a:sysClr>
                </a:gs>
              </a:gsLst>
              <a:path path="circle">
                <a:fillToRect l="50000" t="50000" r="50000" b="50000"/>
              </a:path>
              <a:tileRect/>
            </a:gra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grpSp>
      <p:sp>
        <p:nvSpPr>
          <p:cNvPr id="18" name="Freeform 28">
            <a:extLst>
              <a:ext uri="{FF2B5EF4-FFF2-40B4-BE49-F238E27FC236}">
                <a16:creationId xmlns:a16="http://schemas.microsoft.com/office/drawing/2014/main" id="{371A5659-757E-42AE-B6FE-D118C7D49822}"/>
              </a:ext>
            </a:extLst>
          </p:cNvPr>
          <p:cNvSpPr>
            <a:spLocks/>
          </p:cNvSpPr>
          <p:nvPr/>
        </p:nvSpPr>
        <p:spPr bwMode="auto">
          <a:xfrm>
            <a:off x="6758094" y="2584882"/>
            <a:ext cx="1088265" cy="768725"/>
          </a:xfrm>
          <a:custGeom>
            <a:avLst/>
            <a:gdLst>
              <a:gd name="T0" fmla="*/ 365 w 720"/>
              <a:gd name="T1" fmla="*/ 0 h 976"/>
              <a:gd name="T2" fmla="*/ 358 w 720"/>
              <a:gd name="T3" fmla="*/ 0 h 976"/>
              <a:gd name="T4" fmla="*/ 0 w 720"/>
              <a:gd name="T5" fmla="*/ 0 h 976"/>
              <a:gd name="T6" fmla="*/ 0 w 720"/>
              <a:gd name="T7" fmla="*/ 976 h 976"/>
              <a:gd name="T8" fmla="*/ 358 w 720"/>
              <a:gd name="T9" fmla="*/ 976 h 976"/>
              <a:gd name="T10" fmla="*/ 365 w 720"/>
              <a:gd name="T11" fmla="*/ 976 h 976"/>
              <a:gd name="T12" fmla="*/ 720 w 720"/>
              <a:gd name="T13" fmla="*/ 976 h 976"/>
              <a:gd name="T14" fmla="*/ 720 w 720"/>
              <a:gd name="T15" fmla="*/ 0 h 976"/>
              <a:gd name="T16" fmla="*/ 365 w 720"/>
              <a:gd name="T17" fmla="*/ 0 h 9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0" h="976">
                <a:moveTo>
                  <a:pt x="365" y="0"/>
                </a:moveTo>
                <a:lnTo>
                  <a:pt x="358" y="0"/>
                </a:lnTo>
                <a:lnTo>
                  <a:pt x="0" y="0"/>
                </a:lnTo>
                <a:lnTo>
                  <a:pt x="0" y="976"/>
                </a:lnTo>
                <a:lnTo>
                  <a:pt x="358" y="976"/>
                </a:lnTo>
                <a:lnTo>
                  <a:pt x="365" y="976"/>
                </a:lnTo>
                <a:lnTo>
                  <a:pt x="720" y="976"/>
                </a:lnTo>
                <a:lnTo>
                  <a:pt x="720" y="0"/>
                </a:lnTo>
                <a:lnTo>
                  <a:pt x="365" y="0"/>
                </a:lnTo>
                <a:close/>
              </a:path>
            </a:pathLst>
          </a:custGeom>
          <a:gradFill flip="none" rotWithShape="1">
            <a:gsLst>
              <a:gs pos="0">
                <a:srgbClr val="7FBC41">
                  <a:lumMod val="75000"/>
                </a:srgbClr>
              </a:gs>
              <a:gs pos="39000">
                <a:srgbClr val="7FBC41"/>
              </a:gs>
              <a:gs pos="21000">
                <a:srgbClr val="7FBC41">
                  <a:lumMod val="60000"/>
                  <a:lumOff val="40000"/>
                </a:srgbClr>
              </a:gs>
              <a:gs pos="100000">
                <a:srgbClr val="7FBC41">
                  <a:lumMod val="75000"/>
                </a:srgbClr>
              </a:gs>
              <a:gs pos="83000">
                <a:srgbClr val="7FBC41"/>
              </a:gs>
            </a:gsLst>
            <a:lin ang="0" scaled="1"/>
            <a:tileRect/>
          </a:gra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19" name="Freeform 28">
            <a:extLst>
              <a:ext uri="{FF2B5EF4-FFF2-40B4-BE49-F238E27FC236}">
                <a16:creationId xmlns:a16="http://schemas.microsoft.com/office/drawing/2014/main" id="{44790189-9AAE-4593-9931-6222BBF8889D}"/>
              </a:ext>
            </a:extLst>
          </p:cNvPr>
          <p:cNvSpPr>
            <a:spLocks/>
          </p:cNvSpPr>
          <p:nvPr/>
        </p:nvSpPr>
        <p:spPr bwMode="auto">
          <a:xfrm>
            <a:off x="4035065" y="2727498"/>
            <a:ext cx="1088265" cy="434037"/>
          </a:xfrm>
          <a:custGeom>
            <a:avLst/>
            <a:gdLst>
              <a:gd name="T0" fmla="*/ 365 w 720"/>
              <a:gd name="T1" fmla="*/ 0 h 976"/>
              <a:gd name="T2" fmla="*/ 358 w 720"/>
              <a:gd name="T3" fmla="*/ 0 h 976"/>
              <a:gd name="T4" fmla="*/ 0 w 720"/>
              <a:gd name="T5" fmla="*/ 0 h 976"/>
              <a:gd name="T6" fmla="*/ 0 w 720"/>
              <a:gd name="T7" fmla="*/ 976 h 976"/>
              <a:gd name="T8" fmla="*/ 358 w 720"/>
              <a:gd name="T9" fmla="*/ 976 h 976"/>
              <a:gd name="T10" fmla="*/ 365 w 720"/>
              <a:gd name="T11" fmla="*/ 976 h 976"/>
              <a:gd name="T12" fmla="*/ 720 w 720"/>
              <a:gd name="T13" fmla="*/ 976 h 976"/>
              <a:gd name="T14" fmla="*/ 720 w 720"/>
              <a:gd name="T15" fmla="*/ 0 h 976"/>
              <a:gd name="T16" fmla="*/ 365 w 720"/>
              <a:gd name="T17" fmla="*/ 0 h 9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0" h="976">
                <a:moveTo>
                  <a:pt x="365" y="0"/>
                </a:moveTo>
                <a:lnTo>
                  <a:pt x="358" y="0"/>
                </a:lnTo>
                <a:lnTo>
                  <a:pt x="0" y="0"/>
                </a:lnTo>
                <a:lnTo>
                  <a:pt x="0" y="976"/>
                </a:lnTo>
                <a:lnTo>
                  <a:pt x="358" y="976"/>
                </a:lnTo>
                <a:lnTo>
                  <a:pt x="365" y="976"/>
                </a:lnTo>
                <a:lnTo>
                  <a:pt x="720" y="976"/>
                </a:lnTo>
                <a:lnTo>
                  <a:pt x="720" y="0"/>
                </a:lnTo>
                <a:lnTo>
                  <a:pt x="365" y="0"/>
                </a:lnTo>
                <a:close/>
              </a:path>
            </a:pathLst>
          </a:custGeom>
          <a:gradFill flip="none" rotWithShape="1">
            <a:gsLst>
              <a:gs pos="0">
                <a:srgbClr val="FDB817">
                  <a:lumMod val="75000"/>
                </a:srgbClr>
              </a:gs>
              <a:gs pos="39000">
                <a:srgbClr val="FDB817"/>
              </a:gs>
              <a:gs pos="21000">
                <a:srgbClr val="FDB817">
                  <a:lumMod val="60000"/>
                  <a:lumOff val="40000"/>
                </a:srgbClr>
              </a:gs>
              <a:gs pos="100000">
                <a:srgbClr val="FDB817">
                  <a:lumMod val="75000"/>
                </a:srgbClr>
              </a:gs>
              <a:gs pos="85000">
                <a:srgbClr val="FDB817"/>
              </a:gs>
            </a:gsLst>
            <a:lin ang="0" scaled="1"/>
            <a:tileRect/>
          </a:gra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20" name="Freeform 28">
            <a:extLst>
              <a:ext uri="{FF2B5EF4-FFF2-40B4-BE49-F238E27FC236}">
                <a16:creationId xmlns:a16="http://schemas.microsoft.com/office/drawing/2014/main" id="{26014F8A-67FE-4873-B948-CDE26894E0CD}"/>
              </a:ext>
            </a:extLst>
          </p:cNvPr>
          <p:cNvSpPr>
            <a:spLocks/>
          </p:cNvSpPr>
          <p:nvPr/>
        </p:nvSpPr>
        <p:spPr bwMode="auto">
          <a:xfrm>
            <a:off x="4035065" y="2483703"/>
            <a:ext cx="1088265" cy="861549"/>
          </a:xfrm>
          <a:custGeom>
            <a:avLst/>
            <a:gdLst>
              <a:gd name="T0" fmla="*/ 365 w 720"/>
              <a:gd name="T1" fmla="*/ 0 h 976"/>
              <a:gd name="T2" fmla="*/ 358 w 720"/>
              <a:gd name="T3" fmla="*/ 0 h 976"/>
              <a:gd name="T4" fmla="*/ 0 w 720"/>
              <a:gd name="T5" fmla="*/ 0 h 976"/>
              <a:gd name="T6" fmla="*/ 0 w 720"/>
              <a:gd name="T7" fmla="*/ 976 h 976"/>
              <a:gd name="T8" fmla="*/ 358 w 720"/>
              <a:gd name="T9" fmla="*/ 976 h 976"/>
              <a:gd name="T10" fmla="*/ 365 w 720"/>
              <a:gd name="T11" fmla="*/ 976 h 976"/>
              <a:gd name="T12" fmla="*/ 720 w 720"/>
              <a:gd name="T13" fmla="*/ 976 h 976"/>
              <a:gd name="T14" fmla="*/ 720 w 720"/>
              <a:gd name="T15" fmla="*/ 0 h 976"/>
              <a:gd name="T16" fmla="*/ 365 w 720"/>
              <a:gd name="T17" fmla="*/ 0 h 9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0" h="976">
                <a:moveTo>
                  <a:pt x="365" y="0"/>
                </a:moveTo>
                <a:lnTo>
                  <a:pt x="358" y="0"/>
                </a:lnTo>
                <a:lnTo>
                  <a:pt x="0" y="0"/>
                </a:lnTo>
                <a:lnTo>
                  <a:pt x="0" y="976"/>
                </a:lnTo>
                <a:lnTo>
                  <a:pt x="358" y="976"/>
                </a:lnTo>
                <a:lnTo>
                  <a:pt x="365" y="976"/>
                </a:lnTo>
                <a:lnTo>
                  <a:pt x="720" y="976"/>
                </a:lnTo>
                <a:lnTo>
                  <a:pt x="720" y="0"/>
                </a:lnTo>
                <a:lnTo>
                  <a:pt x="365" y="0"/>
                </a:lnTo>
                <a:close/>
              </a:path>
            </a:pathLst>
          </a:custGeom>
          <a:gradFill flip="none" rotWithShape="1">
            <a:gsLst>
              <a:gs pos="0">
                <a:srgbClr val="EC5724">
                  <a:lumMod val="75000"/>
                </a:srgbClr>
              </a:gs>
              <a:gs pos="39000">
                <a:srgbClr val="EC5724"/>
              </a:gs>
              <a:gs pos="21000">
                <a:srgbClr val="EC5724">
                  <a:lumMod val="60000"/>
                  <a:lumOff val="40000"/>
                </a:srgbClr>
              </a:gs>
              <a:gs pos="100000">
                <a:srgbClr val="EC5724">
                  <a:lumMod val="75000"/>
                </a:srgbClr>
              </a:gs>
              <a:gs pos="85000">
                <a:srgbClr val="EC5724"/>
              </a:gs>
            </a:gsLst>
            <a:lin ang="0" scaled="1"/>
            <a:tileRect/>
          </a:gra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21" name="Right Arrow 89">
            <a:extLst>
              <a:ext uri="{FF2B5EF4-FFF2-40B4-BE49-F238E27FC236}">
                <a16:creationId xmlns:a16="http://schemas.microsoft.com/office/drawing/2014/main" id="{2D288805-206F-461B-8E52-B583A9977DCD}"/>
              </a:ext>
            </a:extLst>
          </p:cNvPr>
          <p:cNvSpPr/>
          <p:nvPr/>
        </p:nvSpPr>
        <p:spPr>
          <a:xfrm>
            <a:off x="5651793" y="1484323"/>
            <a:ext cx="652183" cy="564781"/>
          </a:xfrm>
          <a:prstGeom prst="rightArrow">
            <a:avLst/>
          </a:prstGeom>
          <a:solidFill>
            <a:srgbClr val="7F7F7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white"/>
              </a:solidFill>
              <a:effectLst/>
              <a:uLnTx/>
              <a:uFillTx/>
              <a:latin typeface="calibri"/>
              <a:ea typeface="+mn-ea"/>
              <a:cs typeface="+mn-cs"/>
            </a:endParaRPr>
          </a:p>
        </p:txBody>
      </p:sp>
      <p:sp>
        <p:nvSpPr>
          <p:cNvPr id="22" name="Right Arrow 90">
            <a:extLst>
              <a:ext uri="{FF2B5EF4-FFF2-40B4-BE49-F238E27FC236}">
                <a16:creationId xmlns:a16="http://schemas.microsoft.com/office/drawing/2014/main" id="{19046930-95D5-476B-B84C-0839312CDD0E}"/>
              </a:ext>
            </a:extLst>
          </p:cNvPr>
          <p:cNvSpPr/>
          <p:nvPr/>
        </p:nvSpPr>
        <p:spPr>
          <a:xfrm>
            <a:off x="5660174" y="2132483"/>
            <a:ext cx="652183" cy="564781"/>
          </a:xfrm>
          <a:prstGeom prst="rightArrow">
            <a:avLst/>
          </a:prstGeom>
          <a:solidFill>
            <a:srgbClr val="7F7F7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white"/>
              </a:solidFill>
              <a:effectLst/>
              <a:uLnTx/>
              <a:uFillTx/>
              <a:latin typeface="calibri"/>
              <a:ea typeface="+mn-ea"/>
              <a:cs typeface="+mn-cs"/>
            </a:endParaRPr>
          </a:p>
        </p:txBody>
      </p:sp>
      <p:sp>
        <p:nvSpPr>
          <p:cNvPr id="23" name="TextBox 91">
            <a:extLst>
              <a:ext uri="{FF2B5EF4-FFF2-40B4-BE49-F238E27FC236}">
                <a16:creationId xmlns:a16="http://schemas.microsoft.com/office/drawing/2014/main" id="{AEE3E187-4D67-4066-90A8-A867C2AB4ED5}"/>
              </a:ext>
            </a:extLst>
          </p:cNvPr>
          <p:cNvSpPr txBox="1"/>
          <p:nvPr/>
        </p:nvSpPr>
        <p:spPr>
          <a:xfrm>
            <a:off x="3969067" y="1542791"/>
            <a:ext cx="1343638" cy="553998"/>
          </a:xfrm>
          <a:prstGeom prst="rect">
            <a:avLst/>
          </a:prstGeom>
          <a:noFill/>
        </p:spPr>
        <p:txBody>
          <a:bodyPr wrap="none" rtlCol="0">
            <a:spAutoFit/>
          </a:bodyPr>
          <a:lstStyle/>
          <a:p>
            <a:pPr defTabSz="914400" eaLnBrk="1" fontAlgn="auto" hangingPunct="1">
              <a:spcBef>
                <a:spcPts val="0"/>
              </a:spcBef>
              <a:spcAft>
                <a:spcPts val="0"/>
              </a:spcAft>
            </a:pPr>
            <a:r>
              <a:rPr lang="tr-TR" sz="3000" b="1" dirty="0"/>
              <a:t>37,02</a:t>
            </a:r>
            <a:r>
              <a:rPr lang="id-ID" sz="3000" b="1" dirty="0" smtClean="0">
                <a:solidFill>
                  <a:prstClr val="black"/>
                </a:solidFill>
                <a:latin typeface="calibri"/>
              </a:rPr>
              <a:t>%</a:t>
            </a:r>
            <a:endParaRPr lang="id-ID" sz="3000" b="1" dirty="0">
              <a:solidFill>
                <a:prstClr val="black"/>
              </a:solidFill>
              <a:latin typeface="calibri"/>
            </a:endParaRPr>
          </a:p>
        </p:txBody>
      </p:sp>
      <p:sp>
        <p:nvSpPr>
          <p:cNvPr id="26" name="TextBox 94">
            <a:extLst>
              <a:ext uri="{FF2B5EF4-FFF2-40B4-BE49-F238E27FC236}">
                <a16:creationId xmlns:a16="http://schemas.microsoft.com/office/drawing/2014/main" id="{CFF475AD-E6CE-4E22-A16E-1A44E84DC8C0}"/>
              </a:ext>
            </a:extLst>
          </p:cNvPr>
          <p:cNvSpPr txBox="1"/>
          <p:nvPr/>
        </p:nvSpPr>
        <p:spPr>
          <a:xfrm>
            <a:off x="3969067" y="2014752"/>
            <a:ext cx="1258678" cy="553998"/>
          </a:xfrm>
          <a:prstGeom prst="rect">
            <a:avLst/>
          </a:prstGeom>
          <a:noFill/>
        </p:spPr>
        <p:txBody>
          <a:bodyPr wrap="none" rtlCol="0">
            <a:spAutoFit/>
          </a:bodyPr>
          <a:lstStyle/>
          <a:p>
            <a:pPr defTabSz="914400" eaLnBrk="1" fontAlgn="auto" hangingPunct="1">
              <a:spcBef>
                <a:spcPts val="0"/>
              </a:spcBef>
              <a:spcAft>
                <a:spcPts val="0"/>
              </a:spcAft>
            </a:pPr>
            <a:r>
              <a:rPr lang="tr-TR" sz="3000" b="1" dirty="0"/>
              <a:t>273,81</a:t>
            </a:r>
            <a:endParaRPr lang="id-ID" sz="3000" b="1" dirty="0">
              <a:solidFill>
                <a:prstClr val="black"/>
              </a:solidFill>
              <a:latin typeface="calibri"/>
            </a:endParaRPr>
          </a:p>
        </p:txBody>
      </p:sp>
      <p:sp>
        <p:nvSpPr>
          <p:cNvPr id="27" name="TextBox 95">
            <a:extLst>
              <a:ext uri="{FF2B5EF4-FFF2-40B4-BE49-F238E27FC236}">
                <a16:creationId xmlns:a16="http://schemas.microsoft.com/office/drawing/2014/main" id="{1222FD43-FA63-4706-B279-578985EF18A8}"/>
              </a:ext>
            </a:extLst>
          </p:cNvPr>
          <p:cNvSpPr txBox="1"/>
          <p:nvPr/>
        </p:nvSpPr>
        <p:spPr>
          <a:xfrm>
            <a:off x="6704145" y="1577328"/>
            <a:ext cx="1019831" cy="553998"/>
          </a:xfrm>
          <a:prstGeom prst="rect">
            <a:avLst/>
          </a:prstGeom>
          <a:noFill/>
        </p:spPr>
        <p:txBody>
          <a:bodyPr wrap="none" rtlCol="0">
            <a:spAutoFit/>
          </a:bodyPr>
          <a:lstStyle/>
          <a:p>
            <a:pPr defTabSz="914400" eaLnBrk="1" fontAlgn="auto" hangingPunct="1">
              <a:spcBef>
                <a:spcPts val="0"/>
              </a:spcBef>
              <a:spcAft>
                <a:spcPts val="0"/>
              </a:spcAft>
            </a:pPr>
            <a:r>
              <a:rPr lang="tr-TR" sz="3000" b="1" dirty="0" smtClean="0">
                <a:solidFill>
                  <a:prstClr val="black"/>
                </a:solidFill>
                <a:latin typeface="calibri"/>
              </a:rPr>
              <a:t> ----</a:t>
            </a:r>
            <a:r>
              <a:rPr lang="id-ID" sz="3000" b="1" dirty="0" smtClean="0">
                <a:solidFill>
                  <a:prstClr val="black"/>
                </a:solidFill>
                <a:latin typeface="calibri"/>
              </a:rPr>
              <a:t>%</a:t>
            </a:r>
            <a:endParaRPr lang="id-ID" sz="3000" b="1" dirty="0">
              <a:solidFill>
                <a:prstClr val="black"/>
              </a:solidFill>
              <a:latin typeface="calibri"/>
            </a:endParaRPr>
          </a:p>
        </p:txBody>
      </p:sp>
      <p:sp>
        <p:nvSpPr>
          <p:cNvPr id="28" name="TextBox 96">
            <a:extLst>
              <a:ext uri="{FF2B5EF4-FFF2-40B4-BE49-F238E27FC236}">
                <a16:creationId xmlns:a16="http://schemas.microsoft.com/office/drawing/2014/main" id="{68B2A27D-7712-4E01-A722-0F08684CC609}"/>
              </a:ext>
            </a:extLst>
          </p:cNvPr>
          <p:cNvSpPr txBox="1"/>
          <p:nvPr/>
        </p:nvSpPr>
        <p:spPr>
          <a:xfrm>
            <a:off x="3173701" y="3425853"/>
            <a:ext cx="2810065" cy="523220"/>
          </a:xfrm>
          <a:prstGeom prst="rect">
            <a:avLst/>
          </a:prstGeom>
          <a:noFill/>
        </p:spPr>
        <p:txBody>
          <a:bodyPr wrap="none" rtlCol="0">
            <a:spAutoFit/>
          </a:bodyPr>
          <a:lstStyle/>
          <a:p>
            <a:pPr marL="342900" indent="-342900" algn="ctr" defTabSz="914400" eaLnBrk="1" fontAlgn="auto" hangingPunct="1">
              <a:spcBef>
                <a:spcPts val="0"/>
              </a:spcBef>
              <a:spcAft>
                <a:spcPts val="0"/>
              </a:spcAft>
              <a:buAutoNum type="arabicPeriod"/>
            </a:pPr>
            <a:r>
              <a:rPr lang="tr-TR" sz="1400" b="1" dirty="0" smtClean="0">
                <a:solidFill>
                  <a:srgbClr val="EC5724">
                    <a:lumMod val="75000"/>
                  </a:srgbClr>
                </a:solidFill>
                <a:latin typeface="ubuntu"/>
              </a:rPr>
              <a:t>Yerleştirme Yüzdelik Dilim </a:t>
            </a:r>
          </a:p>
          <a:p>
            <a:pPr algn="ctr" defTabSz="914400" eaLnBrk="1" fontAlgn="auto" hangingPunct="1">
              <a:spcBef>
                <a:spcPts val="0"/>
              </a:spcBef>
              <a:spcAft>
                <a:spcPts val="0"/>
              </a:spcAft>
            </a:pPr>
            <a:r>
              <a:rPr lang="tr-TR" sz="1400" b="1" dirty="0" smtClean="0">
                <a:solidFill>
                  <a:srgbClr val="EC5724">
                    <a:lumMod val="75000"/>
                  </a:srgbClr>
                </a:solidFill>
                <a:latin typeface="ubuntu"/>
              </a:rPr>
              <a:t>ve Taban Puan</a:t>
            </a:r>
            <a:endParaRPr lang="id-ID" sz="1400" b="1" dirty="0">
              <a:solidFill>
                <a:srgbClr val="EC5724">
                  <a:lumMod val="75000"/>
                </a:srgbClr>
              </a:solidFill>
              <a:latin typeface="ubuntu"/>
            </a:endParaRPr>
          </a:p>
        </p:txBody>
      </p:sp>
      <p:sp>
        <p:nvSpPr>
          <p:cNvPr id="30" name="TextBox 98">
            <a:extLst>
              <a:ext uri="{FF2B5EF4-FFF2-40B4-BE49-F238E27FC236}">
                <a16:creationId xmlns:a16="http://schemas.microsoft.com/office/drawing/2014/main" id="{AFDE84B9-4E86-4576-B76E-FB1BD8B108B6}"/>
              </a:ext>
            </a:extLst>
          </p:cNvPr>
          <p:cNvSpPr txBox="1"/>
          <p:nvPr/>
        </p:nvSpPr>
        <p:spPr>
          <a:xfrm>
            <a:off x="6012192" y="3425853"/>
            <a:ext cx="2609625" cy="523220"/>
          </a:xfrm>
          <a:prstGeom prst="rect">
            <a:avLst/>
          </a:prstGeom>
          <a:noFill/>
        </p:spPr>
        <p:txBody>
          <a:bodyPr wrap="none" rtlCol="0">
            <a:spAutoFit/>
          </a:bodyPr>
          <a:lstStyle/>
          <a:p>
            <a:pPr algn="ctr" defTabSz="914400" eaLnBrk="1" fontAlgn="auto" hangingPunct="1">
              <a:spcBef>
                <a:spcPts val="0"/>
              </a:spcBef>
              <a:spcAft>
                <a:spcPts val="0"/>
              </a:spcAft>
            </a:pPr>
            <a:r>
              <a:rPr lang="tr-TR" sz="1400" b="1" dirty="0" smtClean="0">
                <a:solidFill>
                  <a:srgbClr val="7FBC41">
                    <a:lumMod val="75000"/>
                  </a:srgbClr>
                </a:solidFill>
                <a:latin typeface="ubuntu"/>
              </a:rPr>
              <a:t>2. Yerleştirme Yüzdelik Dilim</a:t>
            </a:r>
          </a:p>
          <a:p>
            <a:pPr algn="ctr" defTabSz="914400" eaLnBrk="1" fontAlgn="auto" hangingPunct="1">
              <a:spcBef>
                <a:spcPts val="0"/>
              </a:spcBef>
              <a:spcAft>
                <a:spcPts val="0"/>
              </a:spcAft>
            </a:pPr>
            <a:r>
              <a:rPr lang="tr-TR" sz="1400" b="1" dirty="0" smtClean="0">
                <a:solidFill>
                  <a:srgbClr val="7FBC41">
                    <a:lumMod val="75000"/>
                  </a:srgbClr>
                </a:solidFill>
                <a:latin typeface="ubuntu"/>
              </a:rPr>
              <a:t>Ve Taban Puan</a:t>
            </a:r>
            <a:endParaRPr lang="id-ID" sz="1400" b="1" dirty="0">
              <a:solidFill>
                <a:srgbClr val="7FBC41">
                  <a:lumMod val="75000"/>
                </a:srgbClr>
              </a:solidFill>
              <a:latin typeface="ubuntu"/>
            </a:endParaRPr>
          </a:p>
        </p:txBody>
      </p:sp>
      <p:sp>
        <p:nvSpPr>
          <p:cNvPr id="33" name="Title 1">
            <a:extLst>
              <a:ext uri="{FF2B5EF4-FFF2-40B4-BE49-F238E27FC236}">
                <a16:creationId xmlns:a16="http://schemas.microsoft.com/office/drawing/2014/main" id="{B55E52DD-935C-43E8-8748-CE207E4B592A}"/>
              </a:ext>
            </a:extLst>
          </p:cNvPr>
          <p:cNvSpPr txBox="1">
            <a:spLocks/>
          </p:cNvSpPr>
          <p:nvPr/>
        </p:nvSpPr>
        <p:spPr>
          <a:xfrm>
            <a:off x="-12032" y="0"/>
            <a:ext cx="9156032" cy="842212"/>
          </a:xfrm>
          <a:prstGeom prst="rect">
            <a:avLst/>
          </a:prstGeom>
          <a:gradFill rotWithShape="1">
            <a:gsLst>
              <a:gs pos="0">
                <a:srgbClr val="BB2326">
                  <a:satMod val="103000"/>
                  <a:lumMod val="102000"/>
                  <a:tint val="94000"/>
                </a:srgbClr>
              </a:gs>
              <a:gs pos="50000">
                <a:srgbClr val="BB2326">
                  <a:satMod val="110000"/>
                  <a:lumMod val="100000"/>
                  <a:shade val="100000"/>
                </a:srgbClr>
              </a:gs>
              <a:gs pos="100000">
                <a:srgbClr val="BB2326">
                  <a:lumMod val="99000"/>
                  <a:satMod val="120000"/>
                  <a:shade val="78000"/>
                </a:srgbClr>
              </a:gs>
            </a:gsLst>
            <a:lin ang="5400000" scaled="0"/>
          </a:gradFill>
          <a:ln w="6350" cap="flat" cmpd="sng" algn="ctr">
            <a:solidFill>
              <a:srgbClr val="BB2326"/>
            </a:solidFill>
            <a:prstDash val="solid"/>
            <a:miter lim="800000"/>
          </a:ln>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lvl="0" algn="ctr" fontAlgn="auto">
              <a:spcBef>
                <a:spcPts val="0"/>
              </a:spcBef>
              <a:spcAft>
                <a:spcPts val="0"/>
              </a:spcAft>
              <a:defRPr/>
            </a:pPr>
            <a:r>
              <a:rPr lang="tr-TR" b="1" kern="0" dirty="0">
                <a:solidFill>
                  <a:prstClr val="white"/>
                </a:solidFill>
                <a:latin typeface="calibri"/>
              </a:rPr>
              <a:t>Gönen Anadolu İmam Hatip Lisesi</a:t>
            </a:r>
            <a:endParaRPr lang="id-ID" kern="0" dirty="0">
              <a:solidFill>
                <a:prstClr val="white"/>
              </a:solidFill>
              <a:latin typeface="calibri"/>
            </a:endParaRPr>
          </a:p>
        </p:txBody>
      </p:sp>
      <p:sp>
        <p:nvSpPr>
          <p:cNvPr id="34" name="TextBox 94">
            <a:extLst>
              <a:ext uri="{FF2B5EF4-FFF2-40B4-BE49-F238E27FC236}">
                <a16:creationId xmlns:a16="http://schemas.microsoft.com/office/drawing/2014/main" id="{CFF475AD-E6CE-4E22-A16E-1A44E84DC8C0}"/>
              </a:ext>
            </a:extLst>
          </p:cNvPr>
          <p:cNvSpPr txBox="1"/>
          <p:nvPr/>
        </p:nvSpPr>
        <p:spPr>
          <a:xfrm>
            <a:off x="6759910" y="2105962"/>
            <a:ext cx="1066318" cy="553998"/>
          </a:xfrm>
          <a:prstGeom prst="rect">
            <a:avLst/>
          </a:prstGeom>
          <a:noFill/>
        </p:spPr>
        <p:txBody>
          <a:bodyPr wrap="none" rtlCol="0">
            <a:spAutoFit/>
          </a:bodyPr>
          <a:lstStyle/>
          <a:p>
            <a:pPr defTabSz="914400" eaLnBrk="1" fontAlgn="auto" hangingPunct="1">
              <a:spcBef>
                <a:spcPts val="0"/>
              </a:spcBef>
              <a:spcAft>
                <a:spcPts val="0"/>
              </a:spcAft>
            </a:pPr>
            <a:r>
              <a:rPr lang="tr-TR" sz="3000" b="1" dirty="0" smtClean="0"/>
              <a:t>346,0</a:t>
            </a:r>
            <a:endParaRPr lang="id-ID" sz="3000" b="1" dirty="0">
              <a:solidFill>
                <a:prstClr val="black"/>
              </a:solidFill>
              <a:latin typeface="calibri"/>
            </a:endParaRPr>
          </a:p>
        </p:txBody>
      </p:sp>
      <p:sp>
        <p:nvSpPr>
          <p:cNvPr id="35" name="TextBox 92">
            <a:extLst>
              <a:ext uri="{FF2B5EF4-FFF2-40B4-BE49-F238E27FC236}">
                <a16:creationId xmlns:a16="http://schemas.microsoft.com/office/drawing/2014/main" id="{800B1100-3523-4F93-A8EB-7393DEC03669}"/>
              </a:ext>
            </a:extLst>
          </p:cNvPr>
          <p:cNvSpPr txBox="1"/>
          <p:nvPr/>
        </p:nvSpPr>
        <p:spPr>
          <a:xfrm>
            <a:off x="419379" y="4327835"/>
            <a:ext cx="7851252" cy="461665"/>
          </a:xfrm>
          <a:prstGeom prst="rect">
            <a:avLst/>
          </a:prstGeom>
          <a:noFill/>
        </p:spPr>
        <p:txBody>
          <a:bodyPr wrap="none" rtlCol="0">
            <a:spAutoFit/>
          </a:bodyPr>
          <a:lstStyle/>
          <a:p>
            <a:pPr algn="ctr" defTabSz="914400" eaLnBrk="1" fontAlgn="auto" hangingPunct="1">
              <a:spcBef>
                <a:spcPts val="0"/>
              </a:spcBef>
              <a:spcAft>
                <a:spcPts val="0"/>
              </a:spcAft>
            </a:pPr>
            <a:r>
              <a:rPr lang="tr-TR" sz="2400" b="1" dirty="0" smtClean="0">
                <a:effectLst>
                  <a:outerShdw blurRad="38100" dist="38100" dir="2700000" algn="tl">
                    <a:srgbClr val="000000">
                      <a:alpha val="43137"/>
                    </a:srgbClr>
                  </a:outerShdw>
                </a:effectLst>
                <a:latin typeface="+mn-lt"/>
              </a:rPr>
              <a:t>2021 Yılı LGS Sonucu Oluşan Taban Puan ve Yüzdelik Dilimler</a:t>
            </a:r>
            <a:endParaRPr lang="id-ID" sz="2400" b="1" dirty="0">
              <a:effectLst>
                <a:outerShdw blurRad="38100" dist="38100" dir="2700000" algn="tl">
                  <a:srgbClr val="000000">
                    <a:alpha val="43137"/>
                  </a:srgbClr>
                </a:outerShdw>
              </a:effectLst>
              <a:latin typeface="+mn-lt"/>
            </a:endParaRPr>
          </a:p>
        </p:txBody>
      </p:sp>
      <p:pic>
        <p:nvPicPr>
          <p:cNvPr id="36" name="Resim 35" descr="nesne, saat içeren bir resim&#10;&#10;Açıklama otomatik olarak oluşturuldu">
            <a:extLst>
              <a:ext uri="{FF2B5EF4-FFF2-40B4-BE49-F238E27FC236}">
                <a16:creationId xmlns:a16="http://schemas.microsoft.com/office/drawing/2014/main" id="{37EA2A74-DCA9-495F-A9AC-4D7B0C2A729C}"/>
              </a:ext>
            </a:extLst>
          </p:cNvPr>
          <p:cNvPicPr>
            <a:picLocks noChangeAspect="1"/>
          </p:cNvPicPr>
          <p:nvPr/>
        </p:nvPicPr>
        <p:blipFill rotWithShape="1">
          <a:blip r:embed="rId4">
            <a:extLst>
              <a:ext uri="{28A0092B-C50C-407E-A947-70E740481C1C}">
                <a14:useLocalDpi xmlns:a14="http://schemas.microsoft.com/office/drawing/2010/main" val="0"/>
              </a:ext>
            </a:extLst>
          </a:blip>
          <a:srcRect r="-2" b="9199"/>
          <a:stretch/>
        </p:blipFill>
        <p:spPr>
          <a:xfrm>
            <a:off x="148880" y="903423"/>
            <a:ext cx="3480821" cy="3160560"/>
          </a:xfrm>
          <a:prstGeom prst="rect">
            <a:avLst/>
          </a:prstGeom>
        </p:spPr>
      </p:pic>
    </p:spTree>
    <p:custDataLst>
      <p:tags r:id="rId1"/>
    </p:custDataLst>
    <p:extLst>
      <p:ext uri="{BB962C8B-B14F-4D97-AF65-F5344CB8AC3E}">
        <p14:creationId xmlns:p14="http://schemas.microsoft.com/office/powerpoint/2010/main" val="287570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p:tgtEl>
                                          <p:spTgt spid="8"/>
                                        </p:tgtEl>
                                        <p:attrNameLst>
                                          <p:attrName>ppt_y</p:attrName>
                                        </p:attrNameLst>
                                      </p:cBhvr>
                                      <p:tavLst>
                                        <p:tav tm="0">
                                          <p:val>
                                            <p:strVal val="#ppt_y+#ppt_h*1.125000"/>
                                          </p:val>
                                        </p:tav>
                                        <p:tav tm="100000">
                                          <p:val>
                                            <p:strVal val="#ppt_y"/>
                                          </p:val>
                                        </p:tav>
                                      </p:tavLst>
                                    </p:anim>
                                    <p:animEffect transition="in" filter="wipe(up)">
                                      <p:cBhvr>
                                        <p:cTn id="8" dur="500"/>
                                        <p:tgtEl>
                                          <p:spTgt spid="8"/>
                                        </p:tgtEl>
                                      </p:cBhvr>
                                    </p:animEffect>
                                  </p:childTnLst>
                                </p:cTn>
                              </p:par>
                              <p:par>
                                <p:cTn id="9" presetID="12" presetClass="entr" presetSubtype="4"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p:tgtEl>
                                          <p:spTgt spid="3"/>
                                        </p:tgtEl>
                                        <p:attrNameLst>
                                          <p:attrName>ppt_y</p:attrName>
                                        </p:attrNameLst>
                                      </p:cBhvr>
                                      <p:tavLst>
                                        <p:tav tm="0">
                                          <p:val>
                                            <p:strVal val="#ppt_y+#ppt_h*1.125000"/>
                                          </p:val>
                                        </p:tav>
                                        <p:tav tm="100000">
                                          <p:val>
                                            <p:strVal val="#ppt_y"/>
                                          </p:val>
                                        </p:tav>
                                      </p:tavLst>
                                    </p:anim>
                                    <p:animEffect transition="in" filter="wipe(up)">
                                      <p:cBhvr>
                                        <p:cTn id="12" dur="500"/>
                                        <p:tgtEl>
                                          <p:spTgt spid="3"/>
                                        </p:tgtEl>
                                      </p:cBhvr>
                                    </p:animEffect>
                                  </p:childTnLst>
                                </p:cTn>
                              </p:par>
                            </p:childTnLst>
                          </p:cTn>
                        </p:par>
                        <p:par>
                          <p:cTn id="13" fill="hold">
                            <p:stCondLst>
                              <p:cond delay="500"/>
                            </p:stCondLst>
                            <p:childTnLst>
                              <p:par>
                                <p:cTn id="14" presetID="22" presetClass="entr" presetSubtype="4"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down)">
                                      <p:cBhvr>
                                        <p:cTn id="16" dur="500"/>
                                        <p:tgtEl>
                                          <p:spTgt spid="20"/>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wipe(down)">
                                      <p:cBhvr>
                                        <p:cTn id="19" dur="500"/>
                                        <p:tgtEl>
                                          <p:spTgt spid="19"/>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ipe(down)">
                                      <p:cBhvr>
                                        <p:cTn id="22" dur="500"/>
                                        <p:tgtEl>
                                          <p:spTgt spid="18"/>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500"/>
                                        <p:tgtEl>
                                          <p:spTgt spid="23"/>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fade">
                                      <p:cBhvr>
                                        <p:cTn id="29" dur="500"/>
                                        <p:tgtEl>
                                          <p:spTgt spid="26"/>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fade">
                                      <p:cBhvr>
                                        <p:cTn id="32" dur="500"/>
                                        <p:tgtEl>
                                          <p:spTgt spid="27"/>
                                        </p:tgtEl>
                                      </p:cBhvr>
                                    </p:animEffect>
                                  </p:childTnLst>
                                </p:cTn>
                              </p:par>
                            </p:childTnLst>
                          </p:cTn>
                        </p:par>
                        <p:par>
                          <p:cTn id="33" fill="hold">
                            <p:stCondLst>
                              <p:cond delay="1500"/>
                            </p:stCondLst>
                            <p:childTnLst>
                              <p:par>
                                <p:cTn id="34" presetID="12" presetClass="entr" presetSubtype="8"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additive="base">
                                        <p:cTn id="36" dur="500"/>
                                        <p:tgtEl>
                                          <p:spTgt spid="21"/>
                                        </p:tgtEl>
                                        <p:attrNameLst>
                                          <p:attrName>ppt_x</p:attrName>
                                        </p:attrNameLst>
                                      </p:cBhvr>
                                      <p:tavLst>
                                        <p:tav tm="0">
                                          <p:val>
                                            <p:strVal val="#ppt_x-#ppt_w*1.125000"/>
                                          </p:val>
                                        </p:tav>
                                        <p:tav tm="100000">
                                          <p:val>
                                            <p:strVal val="#ppt_x"/>
                                          </p:val>
                                        </p:tav>
                                      </p:tavLst>
                                    </p:anim>
                                    <p:animEffect transition="in" filter="wipe(right)">
                                      <p:cBhvr>
                                        <p:cTn id="37" dur="500"/>
                                        <p:tgtEl>
                                          <p:spTgt spid="21"/>
                                        </p:tgtEl>
                                      </p:cBhvr>
                                    </p:animEffect>
                                  </p:childTnLst>
                                </p:cTn>
                              </p:par>
                              <p:par>
                                <p:cTn id="38" presetID="12" presetClass="entr" presetSubtype="8" fill="hold" grpId="0" nodeType="with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additive="base">
                                        <p:cTn id="40" dur="500"/>
                                        <p:tgtEl>
                                          <p:spTgt spid="22"/>
                                        </p:tgtEl>
                                        <p:attrNameLst>
                                          <p:attrName>ppt_x</p:attrName>
                                        </p:attrNameLst>
                                      </p:cBhvr>
                                      <p:tavLst>
                                        <p:tav tm="0">
                                          <p:val>
                                            <p:strVal val="#ppt_x-#ppt_w*1.125000"/>
                                          </p:val>
                                        </p:tav>
                                        <p:tav tm="100000">
                                          <p:val>
                                            <p:strVal val="#ppt_x"/>
                                          </p:val>
                                        </p:tav>
                                      </p:tavLst>
                                    </p:anim>
                                    <p:animEffect transition="in" filter="wipe(right)">
                                      <p:cBhvr>
                                        <p:cTn id="41" dur="500"/>
                                        <p:tgtEl>
                                          <p:spTgt spid="22"/>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8"/>
                                        </p:tgtEl>
                                        <p:attrNameLst>
                                          <p:attrName>style.visibility</p:attrName>
                                        </p:attrNameLst>
                                      </p:cBhvr>
                                      <p:to>
                                        <p:strVal val="visible"/>
                                      </p:to>
                                    </p:set>
                                    <p:animEffect transition="in" filter="fade">
                                      <p:cBhvr>
                                        <p:cTn id="44" dur="500"/>
                                        <p:tgtEl>
                                          <p:spTgt spid="28"/>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fade">
                                      <p:cBhvr>
                                        <p:cTn id="47" dur="500"/>
                                        <p:tgtEl>
                                          <p:spTgt spid="30"/>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fade">
                                      <p:cBhvr>
                                        <p:cTn id="50" dur="500"/>
                                        <p:tgtEl>
                                          <p:spTgt spid="34"/>
                                        </p:tgtEl>
                                      </p:cBhvr>
                                    </p:animEffect>
                                  </p:childTnLst>
                                </p:cTn>
                              </p:par>
                            </p:childTnLst>
                          </p:cTn>
                        </p:par>
                        <p:par>
                          <p:cTn id="51" fill="hold">
                            <p:stCondLst>
                              <p:cond delay="2000"/>
                            </p:stCondLst>
                            <p:childTnLst>
                              <p:par>
                                <p:cTn id="52" presetID="10" presetClass="entr" presetSubtype="0"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fade">
                                      <p:cBhvr>
                                        <p:cTn id="54"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22" grpId="0" animBg="1"/>
      <p:bldP spid="23" grpId="0"/>
      <p:bldP spid="26" grpId="0"/>
      <p:bldP spid="27" grpId="0"/>
      <p:bldP spid="28" grpId="0"/>
      <p:bldP spid="30" grpId="0"/>
      <p:bldP spid="34" grpId="0"/>
      <p:bldP spid="3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40">
            <a:extLst>
              <a:ext uri="{FF2B5EF4-FFF2-40B4-BE49-F238E27FC236}">
                <a16:creationId xmlns:a16="http://schemas.microsoft.com/office/drawing/2014/main" id="{13044B2A-1778-4E69-88F5-9E26C19C4BC7}"/>
              </a:ext>
            </a:extLst>
          </p:cNvPr>
          <p:cNvGrpSpPr/>
          <p:nvPr/>
        </p:nvGrpSpPr>
        <p:grpSpPr>
          <a:xfrm>
            <a:off x="307096" y="2342570"/>
            <a:ext cx="2120007" cy="521019"/>
            <a:chOff x="409461" y="2457947"/>
            <a:chExt cx="2826676" cy="694692"/>
          </a:xfrm>
        </p:grpSpPr>
        <p:sp>
          <p:nvSpPr>
            <p:cNvPr id="4" name="Rectangle 25">
              <a:extLst>
                <a:ext uri="{FF2B5EF4-FFF2-40B4-BE49-F238E27FC236}">
                  <a16:creationId xmlns:a16="http://schemas.microsoft.com/office/drawing/2014/main" id="{5165D2EB-BBE0-49D1-BCCD-49F7383B359D}"/>
                </a:ext>
              </a:extLst>
            </p:cNvPr>
            <p:cNvSpPr>
              <a:spLocks noChangeArrowheads="1"/>
            </p:cNvSpPr>
            <p:nvPr/>
          </p:nvSpPr>
          <p:spPr bwMode="auto">
            <a:xfrm>
              <a:off x="409461" y="2599681"/>
              <a:ext cx="2555187" cy="415218"/>
            </a:xfrm>
            <a:prstGeom prst="rect">
              <a:avLst/>
            </a:prstGeom>
            <a:solidFill>
              <a:srgbClr val="7FBC41"/>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5" name="Freeform 26">
              <a:extLst>
                <a:ext uri="{FF2B5EF4-FFF2-40B4-BE49-F238E27FC236}">
                  <a16:creationId xmlns:a16="http://schemas.microsoft.com/office/drawing/2014/main" id="{50A08768-380D-4F1B-93FB-3AA1D2BCB280}"/>
                </a:ext>
              </a:extLst>
            </p:cNvPr>
            <p:cNvSpPr>
              <a:spLocks/>
            </p:cNvSpPr>
            <p:nvPr/>
          </p:nvSpPr>
          <p:spPr bwMode="auto">
            <a:xfrm>
              <a:off x="2888791" y="2457947"/>
              <a:ext cx="347346" cy="694692"/>
            </a:xfrm>
            <a:custGeom>
              <a:avLst/>
              <a:gdLst>
                <a:gd name="T0" fmla="*/ 0 w 174"/>
                <a:gd name="T1" fmla="*/ 0 h 348"/>
                <a:gd name="T2" fmla="*/ 174 w 174"/>
                <a:gd name="T3" fmla="*/ 175 h 348"/>
                <a:gd name="T4" fmla="*/ 0 w 174"/>
                <a:gd name="T5" fmla="*/ 348 h 348"/>
                <a:gd name="T6" fmla="*/ 0 w 174"/>
                <a:gd name="T7" fmla="*/ 0 h 348"/>
              </a:gdLst>
              <a:ahLst/>
              <a:cxnLst>
                <a:cxn ang="0">
                  <a:pos x="T0" y="T1"/>
                </a:cxn>
                <a:cxn ang="0">
                  <a:pos x="T2" y="T3"/>
                </a:cxn>
                <a:cxn ang="0">
                  <a:pos x="T4" y="T5"/>
                </a:cxn>
                <a:cxn ang="0">
                  <a:pos x="T6" y="T7"/>
                </a:cxn>
              </a:cxnLst>
              <a:rect l="0" t="0" r="r" b="b"/>
              <a:pathLst>
                <a:path w="174" h="348">
                  <a:moveTo>
                    <a:pt x="0" y="0"/>
                  </a:moveTo>
                  <a:lnTo>
                    <a:pt x="174" y="175"/>
                  </a:lnTo>
                  <a:lnTo>
                    <a:pt x="0" y="348"/>
                  </a:lnTo>
                  <a:lnTo>
                    <a:pt x="0" y="0"/>
                  </a:lnTo>
                  <a:close/>
                </a:path>
              </a:pathLst>
            </a:custGeom>
            <a:solidFill>
              <a:srgbClr val="7FBC41"/>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grpSp>
      <p:grpSp>
        <p:nvGrpSpPr>
          <p:cNvPr id="6" name="Group 41">
            <a:extLst>
              <a:ext uri="{FF2B5EF4-FFF2-40B4-BE49-F238E27FC236}">
                <a16:creationId xmlns:a16="http://schemas.microsoft.com/office/drawing/2014/main" id="{32C314B8-E470-4F70-947D-6B95D8B432DC}"/>
              </a:ext>
            </a:extLst>
          </p:cNvPr>
          <p:cNvGrpSpPr/>
          <p:nvPr/>
        </p:nvGrpSpPr>
        <p:grpSpPr>
          <a:xfrm>
            <a:off x="307096" y="2868081"/>
            <a:ext cx="2120007" cy="521019"/>
            <a:chOff x="409461" y="3158628"/>
            <a:chExt cx="2826676" cy="694692"/>
          </a:xfrm>
        </p:grpSpPr>
        <p:sp>
          <p:nvSpPr>
            <p:cNvPr id="7" name="Rectangle 24">
              <a:extLst>
                <a:ext uri="{FF2B5EF4-FFF2-40B4-BE49-F238E27FC236}">
                  <a16:creationId xmlns:a16="http://schemas.microsoft.com/office/drawing/2014/main" id="{DA322138-4FFC-4EFA-A578-F8766E6E301E}"/>
                </a:ext>
              </a:extLst>
            </p:cNvPr>
            <p:cNvSpPr>
              <a:spLocks noChangeArrowheads="1"/>
            </p:cNvSpPr>
            <p:nvPr/>
          </p:nvSpPr>
          <p:spPr bwMode="auto">
            <a:xfrm>
              <a:off x="409461" y="3300361"/>
              <a:ext cx="2555187" cy="415218"/>
            </a:xfrm>
            <a:prstGeom prst="rect">
              <a:avLst/>
            </a:prstGeom>
            <a:solidFill>
              <a:srgbClr val="31A8DF"/>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8" name="Freeform 32">
              <a:extLst>
                <a:ext uri="{FF2B5EF4-FFF2-40B4-BE49-F238E27FC236}">
                  <a16:creationId xmlns:a16="http://schemas.microsoft.com/office/drawing/2014/main" id="{17F39B78-5379-4FEC-87CD-F7C44A39443F}"/>
                </a:ext>
              </a:extLst>
            </p:cNvPr>
            <p:cNvSpPr>
              <a:spLocks/>
            </p:cNvSpPr>
            <p:nvPr/>
          </p:nvSpPr>
          <p:spPr bwMode="auto">
            <a:xfrm>
              <a:off x="2888791" y="3158628"/>
              <a:ext cx="347346" cy="694692"/>
            </a:xfrm>
            <a:custGeom>
              <a:avLst/>
              <a:gdLst>
                <a:gd name="T0" fmla="*/ 0 w 174"/>
                <a:gd name="T1" fmla="*/ 0 h 348"/>
                <a:gd name="T2" fmla="*/ 174 w 174"/>
                <a:gd name="T3" fmla="*/ 173 h 348"/>
                <a:gd name="T4" fmla="*/ 0 w 174"/>
                <a:gd name="T5" fmla="*/ 348 h 348"/>
                <a:gd name="T6" fmla="*/ 0 w 174"/>
                <a:gd name="T7" fmla="*/ 0 h 348"/>
              </a:gdLst>
              <a:ahLst/>
              <a:cxnLst>
                <a:cxn ang="0">
                  <a:pos x="T0" y="T1"/>
                </a:cxn>
                <a:cxn ang="0">
                  <a:pos x="T2" y="T3"/>
                </a:cxn>
                <a:cxn ang="0">
                  <a:pos x="T4" y="T5"/>
                </a:cxn>
                <a:cxn ang="0">
                  <a:pos x="T6" y="T7"/>
                </a:cxn>
              </a:cxnLst>
              <a:rect l="0" t="0" r="r" b="b"/>
              <a:pathLst>
                <a:path w="174" h="348">
                  <a:moveTo>
                    <a:pt x="0" y="0"/>
                  </a:moveTo>
                  <a:lnTo>
                    <a:pt x="174" y="173"/>
                  </a:lnTo>
                  <a:lnTo>
                    <a:pt x="0" y="348"/>
                  </a:lnTo>
                  <a:lnTo>
                    <a:pt x="0" y="0"/>
                  </a:lnTo>
                  <a:close/>
                </a:path>
              </a:pathLst>
            </a:custGeom>
            <a:solidFill>
              <a:srgbClr val="31A8DF"/>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grpSp>
      <p:grpSp>
        <p:nvGrpSpPr>
          <p:cNvPr id="9" name="Group 42">
            <a:extLst>
              <a:ext uri="{FF2B5EF4-FFF2-40B4-BE49-F238E27FC236}">
                <a16:creationId xmlns:a16="http://schemas.microsoft.com/office/drawing/2014/main" id="{7EE8BAB8-9F00-4257-8AFB-CC0CC425D76E}"/>
              </a:ext>
            </a:extLst>
          </p:cNvPr>
          <p:cNvGrpSpPr/>
          <p:nvPr/>
        </p:nvGrpSpPr>
        <p:grpSpPr>
          <a:xfrm>
            <a:off x="307096" y="3392095"/>
            <a:ext cx="2120007" cy="518024"/>
            <a:chOff x="409461" y="3857312"/>
            <a:chExt cx="2826676" cy="690699"/>
          </a:xfrm>
        </p:grpSpPr>
        <p:sp>
          <p:nvSpPr>
            <p:cNvPr id="10" name="Rectangle 30">
              <a:extLst>
                <a:ext uri="{FF2B5EF4-FFF2-40B4-BE49-F238E27FC236}">
                  <a16:creationId xmlns:a16="http://schemas.microsoft.com/office/drawing/2014/main" id="{72E24304-EF4F-4B6C-A8E3-B104D7E03EF0}"/>
                </a:ext>
              </a:extLst>
            </p:cNvPr>
            <p:cNvSpPr>
              <a:spLocks noChangeArrowheads="1"/>
            </p:cNvSpPr>
            <p:nvPr/>
          </p:nvSpPr>
          <p:spPr bwMode="auto">
            <a:xfrm>
              <a:off x="409461" y="3999045"/>
              <a:ext cx="2555187" cy="417215"/>
            </a:xfrm>
            <a:prstGeom prst="rect">
              <a:avLst/>
            </a:prstGeom>
            <a:solidFill>
              <a:srgbClr val="EC5724"/>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11" name="Freeform 33">
              <a:extLst>
                <a:ext uri="{FF2B5EF4-FFF2-40B4-BE49-F238E27FC236}">
                  <a16:creationId xmlns:a16="http://schemas.microsoft.com/office/drawing/2014/main" id="{18856CC2-13C6-41A0-9623-8436CD126C2E}"/>
                </a:ext>
              </a:extLst>
            </p:cNvPr>
            <p:cNvSpPr>
              <a:spLocks/>
            </p:cNvSpPr>
            <p:nvPr/>
          </p:nvSpPr>
          <p:spPr bwMode="auto">
            <a:xfrm>
              <a:off x="2888791" y="3857312"/>
              <a:ext cx="347346" cy="690699"/>
            </a:xfrm>
            <a:custGeom>
              <a:avLst/>
              <a:gdLst>
                <a:gd name="T0" fmla="*/ 0 w 174"/>
                <a:gd name="T1" fmla="*/ 0 h 346"/>
                <a:gd name="T2" fmla="*/ 174 w 174"/>
                <a:gd name="T3" fmla="*/ 173 h 346"/>
                <a:gd name="T4" fmla="*/ 0 w 174"/>
                <a:gd name="T5" fmla="*/ 346 h 346"/>
                <a:gd name="T6" fmla="*/ 0 w 174"/>
                <a:gd name="T7" fmla="*/ 0 h 346"/>
              </a:gdLst>
              <a:ahLst/>
              <a:cxnLst>
                <a:cxn ang="0">
                  <a:pos x="T0" y="T1"/>
                </a:cxn>
                <a:cxn ang="0">
                  <a:pos x="T2" y="T3"/>
                </a:cxn>
                <a:cxn ang="0">
                  <a:pos x="T4" y="T5"/>
                </a:cxn>
                <a:cxn ang="0">
                  <a:pos x="T6" y="T7"/>
                </a:cxn>
              </a:cxnLst>
              <a:rect l="0" t="0" r="r" b="b"/>
              <a:pathLst>
                <a:path w="174" h="346">
                  <a:moveTo>
                    <a:pt x="0" y="0"/>
                  </a:moveTo>
                  <a:lnTo>
                    <a:pt x="174" y="173"/>
                  </a:lnTo>
                  <a:lnTo>
                    <a:pt x="0" y="346"/>
                  </a:lnTo>
                  <a:lnTo>
                    <a:pt x="0" y="0"/>
                  </a:lnTo>
                  <a:close/>
                </a:path>
              </a:pathLst>
            </a:custGeom>
            <a:solidFill>
              <a:srgbClr val="EC5724"/>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grpSp>
      <p:grpSp>
        <p:nvGrpSpPr>
          <p:cNvPr id="12" name="Group 54">
            <a:extLst>
              <a:ext uri="{FF2B5EF4-FFF2-40B4-BE49-F238E27FC236}">
                <a16:creationId xmlns:a16="http://schemas.microsoft.com/office/drawing/2014/main" id="{ADB59BAC-C452-4913-A07E-2EC95173B51E}"/>
              </a:ext>
            </a:extLst>
          </p:cNvPr>
          <p:cNvGrpSpPr/>
          <p:nvPr/>
        </p:nvGrpSpPr>
        <p:grpSpPr>
          <a:xfrm>
            <a:off x="307096" y="3914609"/>
            <a:ext cx="2120007" cy="521019"/>
            <a:chOff x="409461" y="4553999"/>
            <a:chExt cx="2826676" cy="694692"/>
          </a:xfrm>
        </p:grpSpPr>
        <p:sp>
          <p:nvSpPr>
            <p:cNvPr id="13" name="Rectangle 34">
              <a:extLst>
                <a:ext uri="{FF2B5EF4-FFF2-40B4-BE49-F238E27FC236}">
                  <a16:creationId xmlns:a16="http://schemas.microsoft.com/office/drawing/2014/main" id="{915052FB-EAC8-431D-8F3B-BEC383C3370C}"/>
                </a:ext>
              </a:extLst>
            </p:cNvPr>
            <p:cNvSpPr>
              <a:spLocks noChangeArrowheads="1"/>
            </p:cNvSpPr>
            <p:nvPr/>
          </p:nvSpPr>
          <p:spPr bwMode="auto">
            <a:xfrm>
              <a:off x="409461" y="4719688"/>
              <a:ext cx="2555187" cy="397252"/>
            </a:xfrm>
            <a:prstGeom prst="rect">
              <a:avLst/>
            </a:prstGeom>
            <a:solidFill>
              <a:srgbClr val="FDB817"/>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14" name="Freeform 35">
              <a:extLst>
                <a:ext uri="{FF2B5EF4-FFF2-40B4-BE49-F238E27FC236}">
                  <a16:creationId xmlns:a16="http://schemas.microsoft.com/office/drawing/2014/main" id="{82E1967C-570B-463E-9C99-0A5DE2AD97A6}"/>
                </a:ext>
              </a:extLst>
            </p:cNvPr>
            <p:cNvSpPr>
              <a:spLocks/>
            </p:cNvSpPr>
            <p:nvPr/>
          </p:nvSpPr>
          <p:spPr bwMode="auto">
            <a:xfrm>
              <a:off x="2888791" y="4553999"/>
              <a:ext cx="347346" cy="694692"/>
            </a:xfrm>
            <a:custGeom>
              <a:avLst/>
              <a:gdLst>
                <a:gd name="T0" fmla="*/ 0 w 174"/>
                <a:gd name="T1" fmla="*/ 0 h 348"/>
                <a:gd name="T2" fmla="*/ 174 w 174"/>
                <a:gd name="T3" fmla="*/ 175 h 348"/>
                <a:gd name="T4" fmla="*/ 0 w 174"/>
                <a:gd name="T5" fmla="*/ 348 h 348"/>
                <a:gd name="T6" fmla="*/ 0 w 174"/>
                <a:gd name="T7" fmla="*/ 0 h 348"/>
              </a:gdLst>
              <a:ahLst/>
              <a:cxnLst>
                <a:cxn ang="0">
                  <a:pos x="T0" y="T1"/>
                </a:cxn>
                <a:cxn ang="0">
                  <a:pos x="T2" y="T3"/>
                </a:cxn>
                <a:cxn ang="0">
                  <a:pos x="T4" y="T5"/>
                </a:cxn>
                <a:cxn ang="0">
                  <a:pos x="T6" y="T7"/>
                </a:cxn>
              </a:cxnLst>
              <a:rect l="0" t="0" r="r" b="b"/>
              <a:pathLst>
                <a:path w="174" h="348">
                  <a:moveTo>
                    <a:pt x="0" y="0"/>
                  </a:moveTo>
                  <a:lnTo>
                    <a:pt x="174" y="175"/>
                  </a:lnTo>
                  <a:lnTo>
                    <a:pt x="0" y="348"/>
                  </a:lnTo>
                  <a:lnTo>
                    <a:pt x="0" y="0"/>
                  </a:lnTo>
                  <a:close/>
                </a:path>
              </a:pathLst>
            </a:custGeom>
            <a:solidFill>
              <a:srgbClr val="FDB817"/>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grpSp>
      <p:grpSp>
        <p:nvGrpSpPr>
          <p:cNvPr id="15" name="Group 62">
            <a:extLst>
              <a:ext uri="{FF2B5EF4-FFF2-40B4-BE49-F238E27FC236}">
                <a16:creationId xmlns:a16="http://schemas.microsoft.com/office/drawing/2014/main" id="{C7554751-86AE-421A-BDF5-1497A8F3105C}"/>
              </a:ext>
            </a:extLst>
          </p:cNvPr>
          <p:cNvGrpSpPr/>
          <p:nvPr/>
        </p:nvGrpSpPr>
        <p:grpSpPr>
          <a:xfrm>
            <a:off x="307096" y="4430755"/>
            <a:ext cx="2120007" cy="518024"/>
            <a:chOff x="409461" y="5242192"/>
            <a:chExt cx="2826676" cy="690699"/>
          </a:xfrm>
        </p:grpSpPr>
        <p:sp>
          <p:nvSpPr>
            <p:cNvPr id="16" name="Rectangle 30">
              <a:extLst>
                <a:ext uri="{FF2B5EF4-FFF2-40B4-BE49-F238E27FC236}">
                  <a16:creationId xmlns:a16="http://schemas.microsoft.com/office/drawing/2014/main" id="{6238EE41-19AD-47EC-A1A1-7B14D61B7E51}"/>
                </a:ext>
              </a:extLst>
            </p:cNvPr>
            <p:cNvSpPr>
              <a:spLocks noChangeArrowheads="1"/>
            </p:cNvSpPr>
            <p:nvPr/>
          </p:nvSpPr>
          <p:spPr bwMode="auto">
            <a:xfrm>
              <a:off x="409461" y="5383925"/>
              <a:ext cx="2555187" cy="417215"/>
            </a:xfrm>
            <a:prstGeom prst="rect">
              <a:avLst/>
            </a:prstGeom>
            <a:solidFill>
              <a:srgbClr val="7B67AD"/>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17" name="Freeform 33">
              <a:extLst>
                <a:ext uri="{FF2B5EF4-FFF2-40B4-BE49-F238E27FC236}">
                  <a16:creationId xmlns:a16="http://schemas.microsoft.com/office/drawing/2014/main" id="{4E2AEADF-EB0A-4057-9C76-62F67CD50D64}"/>
                </a:ext>
              </a:extLst>
            </p:cNvPr>
            <p:cNvSpPr>
              <a:spLocks/>
            </p:cNvSpPr>
            <p:nvPr/>
          </p:nvSpPr>
          <p:spPr bwMode="auto">
            <a:xfrm>
              <a:off x="2888791" y="5242192"/>
              <a:ext cx="347346" cy="690699"/>
            </a:xfrm>
            <a:custGeom>
              <a:avLst/>
              <a:gdLst>
                <a:gd name="T0" fmla="*/ 0 w 174"/>
                <a:gd name="T1" fmla="*/ 0 h 346"/>
                <a:gd name="T2" fmla="*/ 174 w 174"/>
                <a:gd name="T3" fmla="*/ 173 h 346"/>
                <a:gd name="T4" fmla="*/ 0 w 174"/>
                <a:gd name="T5" fmla="*/ 346 h 346"/>
                <a:gd name="T6" fmla="*/ 0 w 174"/>
                <a:gd name="T7" fmla="*/ 0 h 346"/>
              </a:gdLst>
              <a:ahLst/>
              <a:cxnLst>
                <a:cxn ang="0">
                  <a:pos x="T0" y="T1"/>
                </a:cxn>
                <a:cxn ang="0">
                  <a:pos x="T2" y="T3"/>
                </a:cxn>
                <a:cxn ang="0">
                  <a:pos x="T4" y="T5"/>
                </a:cxn>
                <a:cxn ang="0">
                  <a:pos x="T6" y="T7"/>
                </a:cxn>
              </a:cxnLst>
              <a:rect l="0" t="0" r="r" b="b"/>
              <a:pathLst>
                <a:path w="174" h="346">
                  <a:moveTo>
                    <a:pt x="0" y="0"/>
                  </a:moveTo>
                  <a:lnTo>
                    <a:pt x="174" y="173"/>
                  </a:lnTo>
                  <a:lnTo>
                    <a:pt x="0" y="346"/>
                  </a:lnTo>
                  <a:lnTo>
                    <a:pt x="0" y="0"/>
                  </a:lnTo>
                  <a:close/>
                </a:path>
              </a:pathLst>
            </a:custGeom>
            <a:solidFill>
              <a:srgbClr val="7B67AD"/>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grpSp>
      <p:sp>
        <p:nvSpPr>
          <p:cNvPr id="18" name="Freeform 27">
            <a:extLst>
              <a:ext uri="{FF2B5EF4-FFF2-40B4-BE49-F238E27FC236}">
                <a16:creationId xmlns:a16="http://schemas.microsoft.com/office/drawing/2014/main" id="{454A30FA-20E9-4614-B984-33558ABDB723}"/>
              </a:ext>
            </a:extLst>
          </p:cNvPr>
          <p:cNvSpPr>
            <a:spLocks/>
          </p:cNvSpPr>
          <p:nvPr/>
        </p:nvSpPr>
        <p:spPr bwMode="auto">
          <a:xfrm>
            <a:off x="-434009" y="1370901"/>
            <a:ext cx="1224693" cy="1417830"/>
          </a:xfrm>
          <a:custGeom>
            <a:avLst/>
            <a:gdLst>
              <a:gd name="T0" fmla="*/ 118 w 818"/>
              <a:gd name="T1" fmla="*/ 0 h 947"/>
              <a:gd name="T2" fmla="*/ 0 w 818"/>
              <a:gd name="T3" fmla="*/ 125 h 947"/>
              <a:gd name="T4" fmla="*/ 818 w 818"/>
              <a:gd name="T5" fmla="*/ 947 h 947"/>
              <a:gd name="T6" fmla="*/ 818 w 818"/>
              <a:gd name="T7" fmla="*/ 699 h 947"/>
              <a:gd name="T8" fmla="*/ 118 w 818"/>
              <a:gd name="T9" fmla="*/ 0 h 947"/>
            </a:gdLst>
            <a:ahLst/>
            <a:cxnLst>
              <a:cxn ang="0">
                <a:pos x="T0" y="T1"/>
              </a:cxn>
              <a:cxn ang="0">
                <a:pos x="T2" y="T3"/>
              </a:cxn>
              <a:cxn ang="0">
                <a:pos x="T4" y="T5"/>
              </a:cxn>
              <a:cxn ang="0">
                <a:pos x="T6" y="T7"/>
              </a:cxn>
              <a:cxn ang="0">
                <a:pos x="T8" y="T9"/>
              </a:cxn>
            </a:cxnLst>
            <a:rect l="0" t="0" r="r" b="b"/>
            <a:pathLst>
              <a:path w="818" h="947">
                <a:moveTo>
                  <a:pt x="118" y="0"/>
                </a:moveTo>
                <a:lnTo>
                  <a:pt x="0" y="125"/>
                </a:lnTo>
                <a:lnTo>
                  <a:pt x="818" y="947"/>
                </a:lnTo>
                <a:lnTo>
                  <a:pt x="818" y="699"/>
                </a:lnTo>
                <a:lnTo>
                  <a:pt x="118" y="0"/>
                </a:lnTo>
                <a:close/>
              </a:path>
            </a:pathLst>
          </a:custGeom>
          <a:solidFill>
            <a:srgbClr val="31A8DF"/>
          </a:solidFill>
          <a:ln>
            <a:noFill/>
          </a:ln>
          <a:effectLst>
            <a:outerShdw blurRad="63500" dist="25400" dir="18900000" algn="bl" rotWithShape="0">
              <a:prstClr val="black">
                <a:alpha val="25000"/>
              </a:prstClr>
            </a:outerShdw>
          </a:effec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19" name="Freeform 28">
            <a:extLst>
              <a:ext uri="{FF2B5EF4-FFF2-40B4-BE49-F238E27FC236}">
                <a16:creationId xmlns:a16="http://schemas.microsoft.com/office/drawing/2014/main" id="{3608D59C-56A8-4CFB-AECB-38D2C250E990}"/>
              </a:ext>
            </a:extLst>
          </p:cNvPr>
          <p:cNvSpPr>
            <a:spLocks/>
          </p:cNvSpPr>
          <p:nvPr/>
        </p:nvSpPr>
        <p:spPr bwMode="auto">
          <a:xfrm>
            <a:off x="-278301" y="1019063"/>
            <a:ext cx="1068986" cy="1248648"/>
          </a:xfrm>
          <a:custGeom>
            <a:avLst/>
            <a:gdLst>
              <a:gd name="T0" fmla="*/ 133 w 714"/>
              <a:gd name="T1" fmla="*/ 0 h 834"/>
              <a:gd name="T2" fmla="*/ 0 w 714"/>
              <a:gd name="T3" fmla="*/ 114 h 834"/>
              <a:gd name="T4" fmla="*/ 714 w 714"/>
              <a:gd name="T5" fmla="*/ 834 h 834"/>
              <a:gd name="T6" fmla="*/ 714 w 714"/>
              <a:gd name="T7" fmla="*/ 583 h 834"/>
              <a:gd name="T8" fmla="*/ 133 w 714"/>
              <a:gd name="T9" fmla="*/ 0 h 834"/>
            </a:gdLst>
            <a:ahLst/>
            <a:cxnLst>
              <a:cxn ang="0">
                <a:pos x="T0" y="T1"/>
              </a:cxn>
              <a:cxn ang="0">
                <a:pos x="T2" y="T3"/>
              </a:cxn>
              <a:cxn ang="0">
                <a:pos x="T4" y="T5"/>
              </a:cxn>
              <a:cxn ang="0">
                <a:pos x="T6" y="T7"/>
              </a:cxn>
              <a:cxn ang="0">
                <a:pos x="T8" y="T9"/>
              </a:cxn>
            </a:cxnLst>
            <a:rect l="0" t="0" r="r" b="b"/>
            <a:pathLst>
              <a:path w="714" h="834">
                <a:moveTo>
                  <a:pt x="133" y="0"/>
                </a:moveTo>
                <a:lnTo>
                  <a:pt x="0" y="114"/>
                </a:lnTo>
                <a:lnTo>
                  <a:pt x="714" y="834"/>
                </a:lnTo>
                <a:lnTo>
                  <a:pt x="714" y="583"/>
                </a:lnTo>
                <a:lnTo>
                  <a:pt x="133" y="0"/>
                </a:lnTo>
                <a:close/>
              </a:path>
            </a:pathLst>
          </a:custGeom>
          <a:solidFill>
            <a:srgbClr val="7FBC41"/>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20" name="Freeform 29">
            <a:extLst>
              <a:ext uri="{FF2B5EF4-FFF2-40B4-BE49-F238E27FC236}">
                <a16:creationId xmlns:a16="http://schemas.microsoft.com/office/drawing/2014/main" id="{602B0C9B-CFB2-4C28-BC53-93A5D0B70E81}"/>
              </a:ext>
            </a:extLst>
          </p:cNvPr>
          <p:cNvSpPr>
            <a:spLocks/>
          </p:cNvSpPr>
          <p:nvPr/>
        </p:nvSpPr>
        <p:spPr bwMode="auto">
          <a:xfrm>
            <a:off x="307096" y="1891921"/>
            <a:ext cx="483590" cy="868364"/>
          </a:xfrm>
          <a:custGeom>
            <a:avLst/>
            <a:gdLst>
              <a:gd name="T0" fmla="*/ 323 w 323"/>
              <a:gd name="T1" fmla="*/ 0 h 580"/>
              <a:gd name="T2" fmla="*/ 0 w 323"/>
              <a:gd name="T3" fmla="*/ 332 h 580"/>
              <a:gd name="T4" fmla="*/ 0 w 323"/>
              <a:gd name="T5" fmla="*/ 580 h 580"/>
              <a:gd name="T6" fmla="*/ 323 w 323"/>
              <a:gd name="T7" fmla="*/ 249 h 580"/>
              <a:gd name="T8" fmla="*/ 323 w 323"/>
              <a:gd name="T9" fmla="*/ 0 h 580"/>
            </a:gdLst>
            <a:ahLst/>
            <a:cxnLst>
              <a:cxn ang="0">
                <a:pos x="T0" y="T1"/>
              </a:cxn>
              <a:cxn ang="0">
                <a:pos x="T2" y="T3"/>
              </a:cxn>
              <a:cxn ang="0">
                <a:pos x="T4" y="T5"/>
              </a:cxn>
              <a:cxn ang="0">
                <a:pos x="T6" y="T7"/>
              </a:cxn>
              <a:cxn ang="0">
                <a:pos x="T8" y="T9"/>
              </a:cxn>
            </a:cxnLst>
            <a:rect l="0" t="0" r="r" b="b"/>
            <a:pathLst>
              <a:path w="323" h="580">
                <a:moveTo>
                  <a:pt x="323" y="0"/>
                </a:moveTo>
                <a:lnTo>
                  <a:pt x="0" y="332"/>
                </a:lnTo>
                <a:lnTo>
                  <a:pt x="0" y="580"/>
                </a:lnTo>
                <a:lnTo>
                  <a:pt x="323" y="249"/>
                </a:lnTo>
                <a:lnTo>
                  <a:pt x="323" y="0"/>
                </a:lnTo>
                <a:close/>
              </a:path>
            </a:pathLst>
          </a:custGeom>
          <a:solidFill>
            <a:srgbClr val="7FBC41">
              <a:lumMod val="75000"/>
            </a:srgbClr>
          </a:solidFill>
          <a:ln>
            <a:noFill/>
          </a:ln>
          <a:effectLst>
            <a:outerShdw blurRad="63500" dist="25400" dir="13500000" algn="br" rotWithShape="0">
              <a:prstClr val="black">
                <a:alpha val="25000"/>
              </a:prstClr>
            </a:outerShdw>
          </a:effec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21" name="Freeform 36">
            <a:extLst>
              <a:ext uri="{FF2B5EF4-FFF2-40B4-BE49-F238E27FC236}">
                <a16:creationId xmlns:a16="http://schemas.microsoft.com/office/drawing/2014/main" id="{06EFFD6F-B8C0-43DE-AC77-331A010382D0}"/>
              </a:ext>
            </a:extLst>
          </p:cNvPr>
          <p:cNvSpPr>
            <a:spLocks/>
          </p:cNvSpPr>
          <p:nvPr/>
        </p:nvSpPr>
        <p:spPr bwMode="auto">
          <a:xfrm>
            <a:off x="307096" y="2417430"/>
            <a:ext cx="483590" cy="868364"/>
          </a:xfrm>
          <a:custGeom>
            <a:avLst/>
            <a:gdLst>
              <a:gd name="T0" fmla="*/ 323 w 323"/>
              <a:gd name="T1" fmla="*/ 0 h 580"/>
              <a:gd name="T2" fmla="*/ 0 w 323"/>
              <a:gd name="T3" fmla="*/ 331 h 580"/>
              <a:gd name="T4" fmla="*/ 0 w 323"/>
              <a:gd name="T5" fmla="*/ 580 h 580"/>
              <a:gd name="T6" fmla="*/ 323 w 323"/>
              <a:gd name="T7" fmla="*/ 248 h 580"/>
              <a:gd name="T8" fmla="*/ 323 w 323"/>
              <a:gd name="T9" fmla="*/ 0 h 580"/>
            </a:gdLst>
            <a:ahLst/>
            <a:cxnLst>
              <a:cxn ang="0">
                <a:pos x="T0" y="T1"/>
              </a:cxn>
              <a:cxn ang="0">
                <a:pos x="T2" y="T3"/>
              </a:cxn>
              <a:cxn ang="0">
                <a:pos x="T4" y="T5"/>
              </a:cxn>
              <a:cxn ang="0">
                <a:pos x="T6" y="T7"/>
              </a:cxn>
              <a:cxn ang="0">
                <a:pos x="T8" y="T9"/>
              </a:cxn>
            </a:cxnLst>
            <a:rect l="0" t="0" r="r" b="b"/>
            <a:pathLst>
              <a:path w="323" h="580">
                <a:moveTo>
                  <a:pt x="323" y="0"/>
                </a:moveTo>
                <a:lnTo>
                  <a:pt x="0" y="331"/>
                </a:lnTo>
                <a:lnTo>
                  <a:pt x="0" y="580"/>
                </a:lnTo>
                <a:lnTo>
                  <a:pt x="323" y="248"/>
                </a:lnTo>
                <a:lnTo>
                  <a:pt x="323" y="0"/>
                </a:lnTo>
                <a:close/>
              </a:path>
            </a:pathLst>
          </a:custGeom>
          <a:solidFill>
            <a:srgbClr val="31A8DF">
              <a:lumMod val="75000"/>
            </a:srgbClr>
          </a:solidFill>
          <a:ln>
            <a:noFill/>
          </a:ln>
          <a:effectLst>
            <a:outerShdw blurRad="63500" dist="25400" dir="13500000" algn="br" rotWithShape="0">
              <a:prstClr val="black">
                <a:alpha val="25000"/>
              </a:prstClr>
            </a:outerShdw>
          </a:effec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22" name="Freeform 38">
            <a:extLst>
              <a:ext uri="{FF2B5EF4-FFF2-40B4-BE49-F238E27FC236}">
                <a16:creationId xmlns:a16="http://schemas.microsoft.com/office/drawing/2014/main" id="{8AF7E2E0-EA47-4162-9F4D-1EE6027CF448}"/>
              </a:ext>
            </a:extLst>
          </p:cNvPr>
          <p:cNvSpPr>
            <a:spLocks/>
          </p:cNvSpPr>
          <p:nvPr/>
        </p:nvSpPr>
        <p:spPr bwMode="auto">
          <a:xfrm>
            <a:off x="307096" y="2938449"/>
            <a:ext cx="483590" cy="872857"/>
          </a:xfrm>
          <a:custGeom>
            <a:avLst/>
            <a:gdLst>
              <a:gd name="T0" fmla="*/ 323 w 323"/>
              <a:gd name="T1" fmla="*/ 0 h 583"/>
              <a:gd name="T2" fmla="*/ 0 w 323"/>
              <a:gd name="T3" fmla="*/ 332 h 583"/>
              <a:gd name="T4" fmla="*/ 0 w 323"/>
              <a:gd name="T5" fmla="*/ 583 h 583"/>
              <a:gd name="T6" fmla="*/ 323 w 323"/>
              <a:gd name="T7" fmla="*/ 251 h 583"/>
              <a:gd name="T8" fmla="*/ 323 w 323"/>
              <a:gd name="T9" fmla="*/ 0 h 583"/>
            </a:gdLst>
            <a:ahLst/>
            <a:cxnLst>
              <a:cxn ang="0">
                <a:pos x="T0" y="T1"/>
              </a:cxn>
              <a:cxn ang="0">
                <a:pos x="T2" y="T3"/>
              </a:cxn>
              <a:cxn ang="0">
                <a:pos x="T4" y="T5"/>
              </a:cxn>
              <a:cxn ang="0">
                <a:pos x="T6" y="T7"/>
              </a:cxn>
              <a:cxn ang="0">
                <a:pos x="T8" y="T9"/>
              </a:cxn>
            </a:cxnLst>
            <a:rect l="0" t="0" r="r" b="b"/>
            <a:pathLst>
              <a:path w="323" h="583">
                <a:moveTo>
                  <a:pt x="323" y="0"/>
                </a:moveTo>
                <a:lnTo>
                  <a:pt x="0" y="332"/>
                </a:lnTo>
                <a:lnTo>
                  <a:pt x="0" y="583"/>
                </a:lnTo>
                <a:lnTo>
                  <a:pt x="323" y="251"/>
                </a:lnTo>
                <a:lnTo>
                  <a:pt x="323" y="0"/>
                </a:lnTo>
                <a:close/>
              </a:path>
            </a:pathLst>
          </a:custGeom>
          <a:solidFill>
            <a:srgbClr val="EC5724">
              <a:lumMod val="75000"/>
            </a:srgbClr>
          </a:solidFill>
          <a:ln>
            <a:noFill/>
          </a:ln>
          <a:effectLst>
            <a:outerShdw blurRad="63500" dist="25400" dir="13500000" algn="br" rotWithShape="0">
              <a:prstClr val="black">
                <a:alpha val="25000"/>
              </a:prstClr>
            </a:outerShdw>
          </a:effec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23" name="Freeform 39">
            <a:extLst>
              <a:ext uri="{FF2B5EF4-FFF2-40B4-BE49-F238E27FC236}">
                <a16:creationId xmlns:a16="http://schemas.microsoft.com/office/drawing/2014/main" id="{FB43D8D0-7736-40D9-8150-7E3CA4B9D539}"/>
              </a:ext>
            </a:extLst>
          </p:cNvPr>
          <p:cNvSpPr>
            <a:spLocks/>
          </p:cNvSpPr>
          <p:nvPr/>
        </p:nvSpPr>
        <p:spPr bwMode="auto">
          <a:xfrm>
            <a:off x="307096" y="3463960"/>
            <a:ext cx="483590" cy="868364"/>
          </a:xfrm>
          <a:custGeom>
            <a:avLst/>
            <a:gdLst>
              <a:gd name="T0" fmla="*/ 323 w 323"/>
              <a:gd name="T1" fmla="*/ 0 h 580"/>
              <a:gd name="T2" fmla="*/ 0 w 323"/>
              <a:gd name="T3" fmla="*/ 331 h 580"/>
              <a:gd name="T4" fmla="*/ 0 w 323"/>
              <a:gd name="T5" fmla="*/ 580 h 580"/>
              <a:gd name="T6" fmla="*/ 323 w 323"/>
              <a:gd name="T7" fmla="*/ 248 h 580"/>
              <a:gd name="T8" fmla="*/ 323 w 323"/>
              <a:gd name="T9" fmla="*/ 0 h 580"/>
            </a:gdLst>
            <a:ahLst/>
            <a:cxnLst>
              <a:cxn ang="0">
                <a:pos x="T0" y="T1"/>
              </a:cxn>
              <a:cxn ang="0">
                <a:pos x="T2" y="T3"/>
              </a:cxn>
              <a:cxn ang="0">
                <a:pos x="T4" y="T5"/>
              </a:cxn>
              <a:cxn ang="0">
                <a:pos x="T6" y="T7"/>
              </a:cxn>
              <a:cxn ang="0">
                <a:pos x="T8" y="T9"/>
              </a:cxn>
            </a:cxnLst>
            <a:rect l="0" t="0" r="r" b="b"/>
            <a:pathLst>
              <a:path w="323" h="580">
                <a:moveTo>
                  <a:pt x="323" y="0"/>
                </a:moveTo>
                <a:lnTo>
                  <a:pt x="0" y="331"/>
                </a:lnTo>
                <a:lnTo>
                  <a:pt x="0" y="580"/>
                </a:lnTo>
                <a:lnTo>
                  <a:pt x="323" y="248"/>
                </a:lnTo>
                <a:lnTo>
                  <a:pt x="323" y="0"/>
                </a:lnTo>
                <a:close/>
              </a:path>
            </a:pathLst>
          </a:custGeom>
          <a:solidFill>
            <a:srgbClr val="FDB817">
              <a:lumMod val="75000"/>
            </a:srgbClr>
          </a:solidFill>
          <a:ln>
            <a:noFill/>
          </a:ln>
          <a:effectLst>
            <a:outerShdw blurRad="63500" dist="25400" dir="13500000" algn="br" rotWithShape="0">
              <a:prstClr val="black">
                <a:alpha val="25000"/>
              </a:prstClr>
            </a:outerShdw>
          </a:effec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24" name="Freeform 38">
            <a:extLst>
              <a:ext uri="{FF2B5EF4-FFF2-40B4-BE49-F238E27FC236}">
                <a16:creationId xmlns:a16="http://schemas.microsoft.com/office/drawing/2014/main" id="{0759551E-61EB-4990-B2CE-44A1356999B1}"/>
              </a:ext>
            </a:extLst>
          </p:cNvPr>
          <p:cNvSpPr>
            <a:spLocks/>
          </p:cNvSpPr>
          <p:nvPr/>
        </p:nvSpPr>
        <p:spPr bwMode="auto">
          <a:xfrm>
            <a:off x="309751" y="3977109"/>
            <a:ext cx="483590" cy="872857"/>
          </a:xfrm>
          <a:custGeom>
            <a:avLst/>
            <a:gdLst>
              <a:gd name="T0" fmla="*/ 323 w 323"/>
              <a:gd name="T1" fmla="*/ 0 h 583"/>
              <a:gd name="T2" fmla="*/ 0 w 323"/>
              <a:gd name="T3" fmla="*/ 332 h 583"/>
              <a:gd name="T4" fmla="*/ 0 w 323"/>
              <a:gd name="T5" fmla="*/ 583 h 583"/>
              <a:gd name="T6" fmla="*/ 323 w 323"/>
              <a:gd name="T7" fmla="*/ 251 h 583"/>
              <a:gd name="T8" fmla="*/ 323 w 323"/>
              <a:gd name="T9" fmla="*/ 0 h 583"/>
            </a:gdLst>
            <a:ahLst/>
            <a:cxnLst>
              <a:cxn ang="0">
                <a:pos x="T0" y="T1"/>
              </a:cxn>
              <a:cxn ang="0">
                <a:pos x="T2" y="T3"/>
              </a:cxn>
              <a:cxn ang="0">
                <a:pos x="T4" y="T5"/>
              </a:cxn>
              <a:cxn ang="0">
                <a:pos x="T6" y="T7"/>
              </a:cxn>
              <a:cxn ang="0">
                <a:pos x="T8" y="T9"/>
              </a:cxn>
            </a:cxnLst>
            <a:rect l="0" t="0" r="r" b="b"/>
            <a:pathLst>
              <a:path w="323" h="583">
                <a:moveTo>
                  <a:pt x="323" y="0"/>
                </a:moveTo>
                <a:lnTo>
                  <a:pt x="0" y="332"/>
                </a:lnTo>
                <a:lnTo>
                  <a:pt x="0" y="583"/>
                </a:lnTo>
                <a:lnTo>
                  <a:pt x="323" y="251"/>
                </a:lnTo>
                <a:lnTo>
                  <a:pt x="323" y="0"/>
                </a:lnTo>
                <a:close/>
              </a:path>
            </a:pathLst>
          </a:custGeom>
          <a:solidFill>
            <a:srgbClr val="7B67AD">
              <a:lumMod val="75000"/>
            </a:srgbClr>
          </a:solidFill>
          <a:ln>
            <a:noFill/>
          </a:ln>
          <a:effectLst>
            <a:outerShdw blurRad="63500" dist="25400" dir="13500000" algn="br" rotWithShape="0">
              <a:prstClr val="black">
                <a:alpha val="25000"/>
              </a:prstClr>
            </a:outerShdw>
          </a:effec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25" name="Rectangle 22">
            <a:extLst>
              <a:ext uri="{FF2B5EF4-FFF2-40B4-BE49-F238E27FC236}">
                <a16:creationId xmlns:a16="http://schemas.microsoft.com/office/drawing/2014/main" id="{AB9217CA-CBED-4698-9339-F4CFE4B44797}"/>
              </a:ext>
            </a:extLst>
          </p:cNvPr>
          <p:cNvSpPr/>
          <p:nvPr/>
        </p:nvSpPr>
        <p:spPr>
          <a:xfrm>
            <a:off x="3026677" y="2356056"/>
            <a:ext cx="5960912" cy="338554"/>
          </a:xfrm>
          <a:prstGeom prst="rect">
            <a:avLst/>
          </a:prstGeom>
        </p:spPr>
        <p:txBody>
          <a:bodyPr wrap="square">
            <a:spAutoFit/>
          </a:bodyPr>
          <a:lstStyle/>
          <a:p>
            <a:pPr defTabSz="914400" eaLnBrk="1" fontAlgn="auto" hangingPunct="1">
              <a:spcBef>
                <a:spcPts val="0"/>
              </a:spcBef>
              <a:spcAft>
                <a:spcPts val="0"/>
              </a:spcAft>
            </a:pPr>
            <a:r>
              <a:rPr lang="tr-TR" sz="1600" b="1" dirty="0">
                <a:solidFill>
                  <a:srgbClr val="92D050"/>
                </a:solidFill>
              </a:rPr>
              <a:t>232,778</a:t>
            </a:r>
            <a:endParaRPr lang="tr-TR" sz="1600" b="1" dirty="0">
              <a:solidFill>
                <a:srgbClr val="92D050"/>
              </a:solidFill>
              <a:latin typeface="calibri"/>
            </a:endParaRPr>
          </a:p>
        </p:txBody>
      </p:sp>
      <p:sp>
        <p:nvSpPr>
          <p:cNvPr id="26" name="Rectangle 23">
            <a:extLst>
              <a:ext uri="{FF2B5EF4-FFF2-40B4-BE49-F238E27FC236}">
                <a16:creationId xmlns:a16="http://schemas.microsoft.com/office/drawing/2014/main" id="{DDC02C20-9C65-4F07-BB34-27B48F177FC7}"/>
              </a:ext>
            </a:extLst>
          </p:cNvPr>
          <p:cNvSpPr/>
          <p:nvPr/>
        </p:nvSpPr>
        <p:spPr>
          <a:xfrm>
            <a:off x="3008629" y="2935368"/>
            <a:ext cx="5997007" cy="338554"/>
          </a:xfrm>
          <a:prstGeom prst="rect">
            <a:avLst/>
          </a:prstGeom>
        </p:spPr>
        <p:txBody>
          <a:bodyPr wrap="square">
            <a:spAutoFit/>
          </a:bodyPr>
          <a:lstStyle/>
          <a:p>
            <a:pPr defTabSz="914400" eaLnBrk="1" fontAlgn="auto" hangingPunct="1">
              <a:spcBef>
                <a:spcPts val="0"/>
              </a:spcBef>
              <a:spcAft>
                <a:spcPts val="0"/>
              </a:spcAft>
            </a:pPr>
            <a:r>
              <a:rPr lang="tr-TR" sz="1600" b="1" dirty="0">
                <a:solidFill>
                  <a:srgbClr val="00B0F0"/>
                </a:solidFill>
              </a:rPr>
              <a:t>221,894</a:t>
            </a:r>
            <a:endParaRPr lang="tr-TR" sz="1600" b="1" dirty="0">
              <a:solidFill>
                <a:srgbClr val="00B0F0"/>
              </a:solidFill>
              <a:latin typeface="calibri"/>
            </a:endParaRPr>
          </a:p>
        </p:txBody>
      </p:sp>
      <p:sp>
        <p:nvSpPr>
          <p:cNvPr id="27" name="Rectangle 24">
            <a:extLst>
              <a:ext uri="{FF2B5EF4-FFF2-40B4-BE49-F238E27FC236}">
                <a16:creationId xmlns:a16="http://schemas.microsoft.com/office/drawing/2014/main" id="{56F7708C-C573-440F-8431-9A8554DE3778}"/>
              </a:ext>
            </a:extLst>
          </p:cNvPr>
          <p:cNvSpPr/>
          <p:nvPr/>
        </p:nvSpPr>
        <p:spPr>
          <a:xfrm>
            <a:off x="2990582" y="3453724"/>
            <a:ext cx="5864659" cy="338554"/>
          </a:xfrm>
          <a:prstGeom prst="rect">
            <a:avLst/>
          </a:prstGeom>
        </p:spPr>
        <p:txBody>
          <a:bodyPr wrap="square">
            <a:spAutoFit/>
          </a:bodyPr>
          <a:lstStyle/>
          <a:p>
            <a:pPr defTabSz="914400" eaLnBrk="1" fontAlgn="auto" hangingPunct="1">
              <a:spcBef>
                <a:spcPts val="0"/>
              </a:spcBef>
              <a:spcAft>
                <a:spcPts val="0"/>
              </a:spcAft>
            </a:pPr>
            <a:r>
              <a:rPr lang="tr-TR" sz="1600" b="1" dirty="0">
                <a:solidFill>
                  <a:srgbClr val="C00000"/>
                </a:solidFill>
              </a:rPr>
              <a:t>240,452</a:t>
            </a:r>
            <a:endParaRPr lang="tr-TR" sz="1600" b="1" dirty="0">
              <a:solidFill>
                <a:srgbClr val="C00000"/>
              </a:solidFill>
              <a:latin typeface="calibri"/>
            </a:endParaRPr>
          </a:p>
        </p:txBody>
      </p:sp>
      <p:sp>
        <p:nvSpPr>
          <p:cNvPr id="28" name="Rectangle 25">
            <a:extLst>
              <a:ext uri="{FF2B5EF4-FFF2-40B4-BE49-F238E27FC236}">
                <a16:creationId xmlns:a16="http://schemas.microsoft.com/office/drawing/2014/main" id="{24DEC59A-5A39-4E41-AF63-4578AAC52A04}"/>
              </a:ext>
            </a:extLst>
          </p:cNvPr>
          <p:cNvSpPr/>
          <p:nvPr/>
        </p:nvSpPr>
        <p:spPr>
          <a:xfrm>
            <a:off x="2990583" y="4593951"/>
            <a:ext cx="5888722" cy="292388"/>
          </a:xfrm>
          <a:prstGeom prst="rect">
            <a:avLst/>
          </a:prstGeom>
        </p:spPr>
        <p:txBody>
          <a:bodyPr wrap="square">
            <a:spAutoFit/>
          </a:bodyPr>
          <a:lstStyle/>
          <a:p>
            <a:pPr algn="just" defTabSz="914400" eaLnBrk="1" fontAlgn="auto" hangingPunct="1">
              <a:spcBef>
                <a:spcPts val="0"/>
              </a:spcBef>
              <a:spcAft>
                <a:spcPts val="0"/>
              </a:spcAft>
            </a:pPr>
            <a:r>
              <a:rPr lang="tr-TR" dirty="0" smtClean="0"/>
              <a:t> </a:t>
            </a:r>
            <a:endParaRPr lang="en-US" sz="1600" b="1" dirty="0">
              <a:solidFill>
                <a:schemeClr val="bg2">
                  <a:lumMod val="50000"/>
                </a:schemeClr>
              </a:solidFill>
              <a:latin typeface="Signika Negative" pitchFamily="2" charset="0"/>
            </a:endParaRPr>
          </a:p>
        </p:txBody>
      </p:sp>
      <p:sp>
        <p:nvSpPr>
          <p:cNvPr id="29" name="Freeform 26">
            <a:extLst>
              <a:ext uri="{FF2B5EF4-FFF2-40B4-BE49-F238E27FC236}">
                <a16:creationId xmlns:a16="http://schemas.microsoft.com/office/drawing/2014/main" id="{987212F2-A29D-41C7-9E54-B9DB4401DBDE}"/>
              </a:ext>
            </a:extLst>
          </p:cNvPr>
          <p:cNvSpPr>
            <a:spLocks noEditPoints="1"/>
          </p:cNvSpPr>
          <p:nvPr/>
        </p:nvSpPr>
        <p:spPr bwMode="auto">
          <a:xfrm rot="2700000">
            <a:off x="2598943" y="2389839"/>
            <a:ext cx="187130" cy="344630"/>
          </a:xfrm>
          <a:custGeom>
            <a:avLst/>
            <a:gdLst>
              <a:gd name="T0" fmla="*/ 482 w 579"/>
              <a:gd name="T1" fmla="*/ 367 h 1073"/>
              <a:gd name="T2" fmla="*/ 482 w 579"/>
              <a:gd name="T3" fmla="*/ 148 h 1073"/>
              <a:gd name="T4" fmla="*/ 525 w 579"/>
              <a:gd name="T5" fmla="*/ 79 h 1073"/>
              <a:gd name="T6" fmla="*/ 447 w 579"/>
              <a:gd name="T7" fmla="*/ 0 h 1073"/>
              <a:gd name="T8" fmla="*/ 132 w 579"/>
              <a:gd name="T9" fmla="*/ 0 h 1073"/>
              <a:gd name="T10" fmla="*/ 54 w 579"/>
              <a:gd name="T11" fmla="*/ 79 h 1073"/>
              <a:gd name="T12" fmla="*/ 96 w 579"/>
              <a:gd name="T13" fmla="*/ 148 h 1073"/>
              <a:gd name="T14" fmla="*/ 96 w 579"/>
              <a:gd name="T15" fmla="*/ 367 h 1073"/>
              <a:gd name="T16" fmla="*/ 0 w 579"/>
              <a:gd name="T17" fmla="*/ 583 h 1073"/>
              <a:gd name="T18" fmla="*/ 0 w 579"/>
              <a:gd name="T19" fmla="*/ 612 h 1073"/>
              <a:gd name="T20" fmla="*/ 224 w 579"/>
              <a:gd name="T21" fmla="*/ 612 h 1073"/>
              <a:gd name="T22" fmla="*/ 224 w 579"/>
              <a:gd name="T23" fmla="*/ 923 h 1073"/>
              <a:gd name="T24" fmla="*/ 289 w 579"/>
              <a:gd name="T25" fmla="*/ 1073 h 1073"/>
              <a:gd name="T26" fmla="*/ 355 w 579"/>
              <a:gd name="T27" fmla="*/ 923 h 1073"/>
              <a:gd name="T28" fmla="*/ 355 w 579"/>
              <a:gd name="T29" fmla="*/ 612 h 1073"/>
              <a:gd name="T30" fmla="*/ 579 w 579"/>
              <a:gd name="T31" fmla="*/ 612 h 1073"/>
              <a:gd name="T32" fmla="*/ 579 w 579"/>
              <a:gd name="T33" fmla="*/ 583 h 1073"/>
              <a:gd name="T34" fmla="*/ 482 w 579"/>
              <a:gd name="T35" fmla="*/ 367 h 1073"/>
              <a:gd name="T36" fmla="*/ 132 w 579"/>
              <a:gd name="T37" fmla="*/ 58 h 1073"/>
              <a:gd name="T38" fmla="*/ 447 w 579"/>
              <a:gd name="T39" fmla="*/ 58 h 1073"/>
              <a:gd name="T40" fmla="*/ 467 w 579"/>
              <a:gd name="T41" fmla="*/ 79 h 1073"/>
              <a:gd name="T42" fmla="*/ 449 w 579"/>
              <a:gd name="T43" fmla="*/ 99 h 1073"/>
              <a:gd name="T44" fmla="*/ 436 w 579"/>
              <a:gd name="T45" fmla="*/ 101 h 1073"/>
              <a:gd name="T46" fmla="*/ 143 w 579"/>
              <a:gd name="T47" fmla="*/ 101 h 1073"/>
              <a:gd name="T48" fmla="*/ 129 w 579"/>
              <a:gd name="T49" fmla="*/ 99 h 1073"/>
              <a:gd name="T50" fmla="*/ 111 w 579"/>
              <a:gd name="T51" fmla="*/ 79 h 1073"/>
              <a:gd name="T52" fmla="*/ 132 w 579"/>
              <a:gd name="T53" fmla="*/ 58 h 1073"/>
              <a:gd name="T54" fmla="*/ 424 w 579"/>
              <a:gd name="T55" fmla="*/ 370 h 1073"/>
              <a:gd name="T56" fmla="*/ 154 w 579"/>
              <a:gd name="T57" fmla="*/ 370 h 1073"/>
              <a:gd name="T58" fmla="*/ 154 w 579"/>
              <a:gd name="T59" fmla="*/ 130 h 1073"/>
              <a:gd name="T60" fmla="*/ 424 w 579"/>
              <a:gd name="T61" fmla="*/ 130 h 1073"/>
              <a:gd name="T62" fmla="*/ 424 w 579"/>
              <a:gd name="T63" fmla="*/ 370 h 1073"/>
              <a:gd name="T64" fmla="*/ 297 w 579"/>
              <a:gd name="T65" fmla="*/ 911 h 1073"/>
              <a:gd name="T66" fmla="*/ 289 w 579"/>
              <a:gd name="T67" fmla="*/ 928 h 1073"/>
              <a:gd name="T68" fmla="*/ 282 w 579"/>
              <a:gd name="T69" fmla="*/ 911 h 1073"/>
              <a:gd name="T70" fmla="*/ 282 w 579"/>
              <a:gd name="T71" fmla="*/ 612 h 1073"/>
              <a:gd name="T72" fmla="*/ 297 w 579"/>
              <a:gd name="T73" fmla="*/ 612 h 1073"/>
              <a:gd name="T74" fmla="*/ 297 w 579"/>
              <a:gd name="T75" fmla="*/ 911 h 1073"/>
              <a:gd name="T76" fmla="*/ 355 w 579"/>
              <a:gd name="T77" fmla="*/ 554 h 1073"/>
              <a:gd name="T78" fmla="*/ 224 w 579"/>
              <a:gd name="T79" fmla="*/ 554 h 1073"/>
              <a:gd name="T80" fmla="*/ 59 w 579"/>
              <a:gd name="T81" fmla="*/ 554 h 1073"/>
              <a:gd name="T82" fmla="*/ 144 w 579"/>
              <a:gd name="T83" fmla="*/ 403 h 1073"/>
              <a:gd name="T84" fmla="*/ 149 w 579"/>
              <a:gd name="T85" fmla="*/ 399 h 1073"/>
              <a:gd name="T86" fmla="*/ 430 w 579"/>
              <a:gd name="T87" fmla="*/ 399 h 1073"/>
              <a:gd name="T88" fmla="*/ 435 w 579"/>
              <a:gd name="T89" fmla="*/ 403 h 1073"/>
              <a:gd name="T90" fmla="*/ 519 w 579"/>
              <a:gd name="T91" fmla="*/ 554 h 1073"/>
              <a:gd name="T92" fmla="*/ 355 w 579"/>
              <a:gd name="T93" fmla="*/ 554 h 1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79" h="1073">
                <a:moveTo>
                  <a:pt x="482" y="367"/>
                </a:moveTo>
                <a:cubicBezTo>
                  <a:pt x="482" y="148"/>
                  <a:pt x="482" y="148"/>
                  <a:pt x="482" y="148"/>
                </a:cubicBezTo>
                <a:cubicBezTo>
                  <a:pt x="508" y="135"/>
                  <a:pt x="525" y="109"/>
                  <a:pt x="525" y="79"/>
                </a:cubicBezTo>
                <a:cubicBezTo>
                  <a:pt x="525" y="35"/>
                  <a:pt x="490" y="0"/>
                  <a:pt x="447" y="0"/>
                </a:cubicBezTo>
                <a:cubicBezTo>
                  <a:pt x="132" y="0"/>
                  <a:pt x="132" y="0"/>
                  <a:pt x="132" y="0"/>
                </a:cubicBezTo>
                <a:cubicBezTo>
                  <a:pt x="89" y="0"/>
                  <a:pt x="54" y="35"/>
                  <a:pt x="54" y="79"/>
                </a:cubicBezTo>
                <a:cubicBezTo>
                  <a:pt x="54" y="109"/>
                  <a:pt x="71" y="135"/>
                  <a:pt x="96" y="148"/>
                </a:cubicBezTo>
                <a:cubicBezTo>
                  <a:pt x="96" y="367"/>
                  <a:pt x="96" y="367"/>
                  <a:pt x="96" y="367"/>
                </a:cubicBezTo>
                <a:cubicBezTo>
                  <a:pt x="35" y="422"/>
                  <a:pt x="0" y="500"/>
                  <a:pt x="0" y="583"/>
                </a:cubicBezTo>
                <a:cubicBezTo>
                  <a:pt x="0" y="612"/>
                  <a:pt x="0" y="612"/>
                  <a:pt x="0" y="612"/>
                </a:cubicBezTo>
                <a:cubicBezTo>
                  <a:pt x="224" y="612"/>
                  <a:pt x="224" y="612"/>
                  <a:pt x="224" y="612"/>
                </a:cubicBezTo>
                <a:cubicBezTo>
                  <a:pt x="224" y="923"/>
                  <a:pt x="224" y="923"/>
                  <a:pt x="224" y="923"/>
                </a:cubicBezTo>
                <a:cubicBezTo>
                  <a:pt x="289" y="1073"/>
                  <a:pt x="289" y="1073"/>
                  <a:pt x="289" y="1073"/>
                </a:cubicBezTo>
                <a:cubicBezTo>
                  <a:pt x="355" y="923"/>
                  <a:pt x="355" y="923"/>
                  <a:pt x="355" y="923"/>
                </a:cubicBezTo>
                <a:cubicBezTo>
                  <a:pt x="355" y="612"/>
                  <a:pt x="355" y="612"/>
                  <a:pt x="355" y="612"/>
                </a:cubicBezTo>
                <a:cubicBezTo>
                  <a:pt x="579" y="612"/>
                  <a:pt x="579" y="612"/>
                  <a:pt x="579" y="612"/>
                </a:cubicBezTo>
                <a:cubicBezTo>
                  <a:pt x="579" y="583"/>
                  <a:pt x="579" y="583"/>
                  <a:pt x="579" y="583"/>
                </a:cubicBezTo>
                <a:cubicBezTo>
                  <a:pt x="579" y="500"/>
                  <a:pt x="544" y="422"/>
                  <a:pt x="482" y="367"/>
                </a:cubicBezTo>
                <a:close/>
                <a:moveTo>
                  <a:pt x="132" y="58"/>
                </a:moveTo>
                <a:cubicBezTo>
                  <a:pt x="447" y="58"/>
                  <a:pt x="447" y="58"/>
                  <a:pt x="447" y="58"/>
                </a:cubicBezTo>
                <a:cubicBezTo>
                  <a:pt x="458" y="58"/>
                  <a:pt x="467" y="67"/>
                  <a:pt x="467" y="79"/>
                </a:cubicBezTo>
                <a:cubicBezTo>
                  <a:pt x="467" y="89"/>
                  <a:pt x="459" y="97"/>
                  <a:pt x="449" y="99"/>
                </a:cubicBezTo>
                <a:cubicBezTo>
                  <a:pt x="436" y="101"/>
                  <a:pt x="436" y="101"/>
                  <a:pt x="436" y="101"/>
                </a:cubicBezTo>
                <a:cubicBezTo>
                  <a:pt x="143" y="101"/>
                  <a:pt x="143" y="101"/>
                  <a:pt x="143" y="101"/>
                </a:cubicBezTo>
                <a:cubicBezTo>
                  <a:pt x="129" y="99"/>
                  <a:pt x="129" y="99"/>
                  <a:pt x="129" y="99"/>
                </a:cubicBezTo>
                <a:cubicBezTo>
                  <a:pt x="119" y="97"/>
                  <a:pt x="111" y="89"/>
                  <a:pt x="111" y="79"/>
                </a:cubicBezTo>
                <a:cubicBezTo>
                  <a:pt x="111" y="67"/>
                  <a:pt x="121" y="58"/>
                  <a:pt x="132" y="58"/>
                </a:cubicBezTo>
                <a:close/>
                <a:moveTo>
                  <a:pt x="424" y="370"/>
                </a:moveTo>
                <a:cubicBezTo>
                  <a:pt x="154" y="370"/>
                  <a:pt x="154" y="370"/>
                  <a:pt x="154" y="370"/>
                </a:cubicBezTo>
                <a:cubicBezTo>
                  <a:pt x="154" y="130"/>
                  <a:pt x="154" y="130"/>
                  <a:pt x="154" y="130"/>
                </a:cubicBezTo>
                <a:cubicBezTo>
                  <a:pt x="424" y="130"/>
                  <a:pt x="424" y="130"/>
                  <a:pt x="424" y="130"/>
                </a:cubicBezTo>
                <a:lnTo>
                  <a:pt x="424" y="370"/>
                </a:lnTo>
                <a:close/>
                <a:moveTo>
                  <a:pt x="297" y="911"/>
                </a:moveTo>
                <a:cubicBezTo>
                  <a:pt x="289" y="928"/>
                  <a:pt x="289" y="928"/>
                  <a:pt x="289" y="928"/>
                </a:cubicBezTo>
                <a:cubicBezTo>
                  <a:pt x="282" y="911"/>
                  <a:pt x="282" y="911"/>
                  <a:pt x="282" y="911"/>
                </a:cubicBezTo>
                <a:cubicBezTo>
                  <a:pt x="282" y="612"/>
                  <a:pt x="282" y="612"/>
                  <a:pt x="282" y="612"/>
                </a:cubicBezTo>
                <a:cubicBezTo>
                  <a:pt x="297" y="612"/>
                  <a:pt x="297" y="612"/>
                  <a:pt x="297" y="612"/>
                </a:cubicBezTo>
                <a:lnTo>
                  <a:pt x="297" y="911"/>
                </a:lnTo>
                <a:close/>
                <a:moveTo>
                  <a:pt x="355" y="554"/>
                </a:moveTo>
                <a:cubicBezTo>
                  <a:pt x="224" y="554"/>
                  <a:pt x="224" y="554"/>
                  <a:pt x="224" y="554"/>
                </a:cubicBezTo>
                <a:cubicBezTo>
                  <a:pt x="59" y="554"/>
                  <a:pt x="59" y="554"/>
                  <a:pt x="59" y="554"/>
                </a:cubicBezTo>
                <a:cubicBezTo>
                  <a:pt x="67" y="495"/>
                  <a:pt x="97" y="441"/>
                  <a:pt x="144" y="403"/>
                </a:cubicBezTo>
                <a:cubicBezTo>
                  <a:pt x="149" y="399"/>
                  <a:pt x="149" y="399"/>
                  <a:pt x="149" y="399"/>
                </a:cubicBezTo>
                <a:cubicBezTo>
                  <a:pt x="430" y="399"/>
                  <a:pt x="430" y="399"/>
                  <a:pt x="430" y="399"/>
                </a:cubicBezTo>
                <a:cubicBezTo>
                  <a:pt x="435" y="403"/>
                  <a:pt x="435" y="403"/>
                  <a:pt x="435" y="403"/>
                </a:cubicBezTo>
                <a:cubicBezTo>
                  <a:pt x="482" y="441"/>
                  <a:pt x="512" y="495"/>
                  <a:pt x="519" y="554"/>
                </a:cubicBezTo>
                <a:lnTo>
                  <a:pt x="355" y="554"/>
                </a:lnTo>
                <a:close/>
              </a:path>
            </a:pathLst>
          </a:custGeom>
          <a:solidFill>
            <a:srgbClr val="7FBC41"/>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grpSp>
        <p:nvGrpSpPr>
          <p:cNvPr id="30" name="Group 27">
            <a:extLst>
              <a:ext uri="{FF2B5EF4-FFF2-40B4-BE49-F238E27FC236}">
                <a16:creationId xmlns:a16="http://schemas.microsoft.com/office/drawing/2014/main" id="{816A3801-6C70-4762-9181-E48CA4CA32FA}"/>
              </a:ext>
            </a:extLst>
          </p:cNvPr>
          <p:cNvGrpSpPr/>
          <p:nvPr/>
        </p:nvGrpSpPr>
        <p:grpSpPr>
          <a:xfrm>
            <a:off x="2549289" y="3513642"/>
            <a:ext cx="286439" cy="272579"/>
            <a:chOff x="6719888" y="887413"/>
            <a:chExt cx="492125" cy="468312"/>
          </a:xfrm>
          <a:solidFill>
            <a:srgbClr val="EC5724"/>
          </a:solidFill>
        </p:grpSpPr>
        <p:sp>
          <p:nvSpPr>
            <p:cNvPr id="31" name="Freeform 13">
              <a:extLst>
                <a:ext uri="{FF2B5EF4-FFF2-40B4-BE49-F238E27FC236}">
                  <a16:creationId xmlns:a16="http://schemas.microsoft.com/office/drawing/2014/main" id="{C7E777A7-E9D3-488C-9C51-0325630A1A34}"/>
                </a:ext>
              </a:extLst>
            </p:cNvPr>
            <p:cNvSpPr>
              <a:spLocks noEditPoints="1"/>
            </p:cNvSpPr>
            <p:nvPr/>
          </p:nvSpPr>
          <p:spPr bwMode="auto">
            <a:xfrm>
              <a:off x="6719888" y="887413"/>
              <a:ext cx="492125" cy="468312"/>
            </a:xfrm>
            <a:custGeom>
              <a:avLst/>
              <a:gdLst>
                <a:gd name="T0" fmla="*/ 117 w 128"/>
                <a:gd name="T1" fmla="*/ 0 h 122"/>
                <a:gd name="T2" fmla="*/ 11 w 128"/>
                <a:gd name="T3" fmla="*/ 0 h 122"/>
                <a:gd name="T4" fmla="*/ 0 w 128"/>
                <a:gd name="T5" fmla="*/ 11 h 122"/>
                <a:gd name="T6" fmla="*/ 0 w 128"/>
                <a:gd name="T7" fmla="*/ 93 h 122"/>
                <a:gd name="T8" fmla="*/ 11 w 128"/>
                <a:gd name="T9" fmla="*/ 104 h 122"/>
                <a:gd name="T10" fmla="*/ 43 w 128"/>
                <a:gd name="T11" fmla="*/ 104 h 122"/>
                <a:gd name="T12" fmla="*/ 38 w 128"/>
                <a:gd name="T13" fmla="*/ 110 h 122"/>
                <a:gd name="T14" fmla="*/ 35 w 128"/>
                <a:gd name="T15" fmla="*/ 113 h 122"/>
                <a:gd name="T16" fmla="*/ 34 w 128"/>
                <a:gd name="T17" fmla="*/ 118 h 122"/>
                <a:gd name="T18" fmla="*/ 42 w 128"/>
                <a:gd name="T19" fmla="*/ 122 h 122"/>
                <a:gd name="T20" fmla="*/ 86 w 128"/>
                <a:gd name="T21" fmla="*/ 122 h 122"/>
                <a:gd name="T22" fmla="*/ 94 w 128"/>
                <a:gd name="T23" fmla="*/ 118 h 122"/>
                <a:gd name="T24" fmla="*/ 94 w 128"/>
                <a:gd name="T25" fmla="*/ 113 h 122"/>
                <a:gd name="T26" fmla="*/ 91 w 128"/>
                <a:gd name="T27" fmla="*/ 110 h 122"/>
                <a:gd name="T28" fmla="*/ 85 w 128"/>
                <a:gd name="T29" fmla="*/ 104 h 122"/>
                <a:gd name="T30" fmla="*/ 117 w 128"/>
                <a:gd name="T31" fmla="*/ 104 h 122"/>
                <a:gd name="T32" fmla="*/ 128 w 128"/>
                <a:gd name="T33" fmla="*/ 93 h 122"/>
                <a:gd name="T34" fmla="*/ 128 w 128"/>
                <a:gd name="T35" fmla="*/ 11 h 122"/>
                <a:gd name="T36" fmla="*/ 117 w 128"/>
                <a:gd name="T37" fmla="*/ 0 h 122"/>
                <a:gd name="T38" fmla="*/ 88 w 128"/>
                <a:gd name="T39" fmla="*/ 113 h 122"/>
                <a:gd name="T40" fmla="*/ 90 w 128"/>
                <a:gd name="T41" fmla="*/ 116 h 122"/>
                <a:gd name="T42" fmla="*/ 90 w 128"/>
                <a:gd name="T43" fmla="*/ 116 h 122"/>
                <a:gd name="T44" fmla="*/ 86 w 128"/>
                <a:gd name="T45" fmla="*/ 118 h 122"/>
                <a:gd name="T46" fmla="*/ 42 w 128"/>
                <a:gd name="T47" fmla="*/ 118 h 122"/>
                <a:gd name="T48" fmla="*/ 38 w 128"/>
                <a:gd name="T49" fmla="*/ 116 h 122"/>
                <a:gd name="T50" fmla="*/ 38 w 128"/>
                <a:gd name="T51" fmla="*/ 116 h 122"/>
                <a:gd name="T52" fmla="*/ 38 w 128"/>
                <a:gd name="T53" fmla="*/ 116 h 122"/>
                <a:gd name="T54" fmla="*/ 40 w 128"/>
                <a:gd name="T55" fmla="*/ 113 h 122"/>
                <a:gd name="T56" fmla="*/ 48 w 128"/>
                <a:gd name="T57" fmla="*/ 104 h 122"/>
                <a:gd name="T58" fmla="*/ 80 w 128"/>
                <a:gd name="T59" fmla="*/ 104 h 122"/>
                <a:gd name="T60" fmla="*/ 88 w 128"/>
                <a:gd name="T61" fmla="*/ 113 h 122"/>
                <a:gd name="T62" fmla="*/ 120 w 128"/>
                <a:gd name="T63" fmla="*/ 93 h 122"/>
                <a:gd name="T64" fmla="*/ 117 w 128"/>
                <a:gd name="T65" fmla="*/ 96 h 122"/>
                <a:gd name="T66" fmla="*/ 11 w 128"/>
                <a:gd name="T67" fmla="*/ 96 h 122"/>
                <a:gd name="T68" fmla="*/ 8 w 128"/>
                <a:gd name="T69" fmla="*/ 93 h 122"/>
                <a:gd name="T70" fmla="*/ 8 w 128"/>
                <a:gd name="T71" fmla="*/ 11 h 122"/>
                <a:gd name="T72" fmla="*/ 11 w 128"/>
                <a:gd name="T73" fmla="*/ 8 h 122"/>
                <a:gd name="T74" fmla="*/ 117 w 128"/>
                <a:gd name="T75" fmla="*/ 8 h 122"/>
                <a:gd name="T76" fmla="*/ 120 w 128"/>
                <a:gd name="T77" fmla="*/ 11 h 122"/>
                <a:gd name="T78" fmla="*/ 120 w 128"/>
                <a:gd name="T79" fmla="*/ 93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8" h="122">
                  <a:moveTo>
                    <a:pt x="117" y="0"/>
                  </a:moveTo>
                  <a:cubicBezTo>
                    <a:pt x="11" y="0"/>
                    <a:pt x="11" y="0"/>
                    <a:pt x="11" y="0"/>
                  </a:cubicBezTo>
                  <a:cubicBezTo>
                    <a:pt x="5" y="0"/>
                    <a:pt x="0" y="5"/>
                    <a:pt x="0" y="11"/>
                  </a:cubicBezTo>
                  <a:cubicBezTo>
                    <a:pt x="0" y="93"/>
                    <a:pt x="0" y="93"/>
                    <a:pt x="0" y="93"/>
                  </a:cubicBezTo>
                  <a:cubicBezTo>
                    <a:pt x="0" y="99"/>
                    <a:pt x="5" y="104"/>
                    <a:pt x="11" y="104"/>
                  </a:cubicBezTo>
                  <a:cubicBezTo>
                    <a:pt x="43" y="104"/>
                    <a:pt x="43" y="104"/>
                    <a:pt x="43" y="104"/>
                  </a:cubicBezTo>
                  <a:cubicBezTo>
                    <a:pt x="42" y="106"/>
                    <a:pt x="39" y="109"/>
                    <a:pt x="38" y="110"/>
                  </a:cubicBezTo>
                  <a:cubicBezTo>
                    <a:pt x="36" y="111"/>
                    <a:pt x="35" y="112"/>
                    <a:pt x="35" y="113"/>
                  </a:cubicBezTo>
                  <a:cubicBezTo>
                    <a:pt x="34" y="114"/>
                    <a:pt x="33" y="116"/>
                    <a:pt x="34" y="118"/>
                  </a:cubicBezTo>
                  <a:cubicBezTo>
                    <a:pt x="35" y="120"/>
                    <a:pt x="37" y="122"/>
                    <a:pt x="42" y="122"/>
                  </a:cubicBezTo>
                  <a:cubicBezTo>
                    <a:pt x="86" y="122"/>
                    <a:pt x="86" y="122"/>
                    <a:pt x="86" y="122"/>
                  </a:cubicBezTo>
                  <a:cubicBezTo>
                    <a:pt x="91" y="122"/>
                    <a:pt x="93" y="120"/>
                    <a:pt x="94" y="118"/>
                  </a:cubicBezTo>
                  <a:cubicBezTo>
                    <a:pt x="95" y="116"/>
                    <a:pt x="95" y="114"/>
                    <a:pt x="94" y="113"/>
                  </a:cubicBezTo>
                  <a:cubicBezTo>
                    <a:pt x="93" y="112"/>
                    <a:pt x="92" y="111"/>
                    <a:pt x="91" y="110"/>
                  </a:cubicBezTo>
                  <a:cubicBezTo>
                    <a:pt x="89" y="109"/>
                    <a:pt x="87" y="106"/>
                    <a:pt x="85" y="104"/>
                  </a:cubicBezTo>
                  <a:cubicBezTo>
                    <a:pt x="117" y="104"/>
                    <a:pt x="117" y="104"/>
                    <a:pt x="117" y="104"/>
                  </a:cubicBezTo>
                  <a:cubicBezTo>
                    <a:pt x="123" y="104"/>
                    <a:pt x="128" y="99"/>
                    <a:pt x="128" y="93"/>
                  </a:cubicBezTo>
                  <a:cubicBezTo>
                    <a:pt x="128" y="11"/>
                    <a:pt x="128" y="11"/>
                    <a:pt x="128" y="11"/>
                  </a:cubicBezTo>
                  <a:cubicBezTo>
                    <a:pt x="128" y="5"/>
                    <a:pt x="123" y="0"/>
                    <a:pt x="117" y="0"/>
                  </a:cubicBezTo>
                  <a:close/>
                  <a:moveTo>
                    <a:pt x="88" y="113"/>
                  </a:moveTo>
                  <a:cubicBezTo>
                    <a:pt x="89" y="114"/>
                    <a:pt x="90" y="115"/>
                    <a:pt x="90" y="116"/>
                  </a:cubicBezTo>
                  <a:cubicBezTo>
                    <a:pt x="90" y="116"/>
                    <a:pt x="91" y="116"/>
                    <a:pt x="90" y="116"/>
                  </a:cubicBezTo>
                  <a:cubicBezTo>
                    <a:pt x="90" y="117"/>
                    <a:pt x="88" y="118"/>
                    <a:pt x="86" y="118"/>
                  </a:cubicBezTo>
                  <a:cubicBezTo>
                    <a:pt x="42" y="118"/>
                    <a:pt x="42" y="118"/>
                    <a:pt x="42" y="118"/>
                  </a:cubicBezTo>
                  <a:cubicBezTo>
                    <a:pt x="40" y="118"/>
                    <a:pt x="38" y="117"/>
                    <a:pt x="38" y="116"/>
                  </a:cubicBezTo>
                  <a:cubicBezTo>
                    <a:pt x="38" y="116"/>
                    <a:pt x="38" y="116"/>
                    <a:pt x="38" y="116"/>
                  </a:cubicBezTo>
                  <a:cubicBezTo>
                    <a:pt x="38" y="116"/>
                    <a:pt x="38" y="116"/>
                    <a:pt x="38" y="116"/>
                  </a:cubicBezTo>
                  <a:cubicBezTo>
                    <a:pt x="38" y="115"/>
                    <a:pt x="39" y="114"/>
                    <a:pt x="40" y="113"/>
                  </a:cubicBezTo>
                  <a:cubicBezTo>
                    <a:pt x="44" y="109"/>
                    <a:pt x="47" y="106"/>
                    <a:pt x="48" y="104"/>
                  </a:cubicBezTo>
                  <a:cubicBezTo>
                    <a:pt x="80" y="104"/>
                    <a:pt x="80" y="104"/>
                    <a:pt x="80" y="104"/>
                  </a:cubicBezTo>
                  <a:cubicBezTo>
                    <a:pt x="82" y="106"/>
                    <a:pt x="84" y="109"/>
                    <a:pt x="88" y="113"/>
                  </a:cubicBezTo>
                  <a:close/>
                  <a:moveTo>
                    <a:pt x="120" y="93"/>
                  </a:moveTo>
                  <a:cubicBezTo>
                    <a:pt x="120" y="95"/>
                    <a:pt x="119" y="96"/>
                    <a:pt x="117" y="96"/>
                  </a:cubicBezTo>
                  <a:cubicBezTo>
                    <a:pt x="11" y="96"/>
                    <a:pt x="11" y="96"/>
                    <a:pt x="11" y="96"/>
                  </a:cubicBezTo>
                  <a:cubicBezTo>
                    <a:pt x="9" y="96"/>
                    <a:pt x="8" y="95"/>
                    <a:pt x="8" y="93"/>
                  </a:cubicBezTo>
                  <a:cubicBezTo>
                    <a:pt x="8" y="11"/>
                    <a:pt x="8" y="11"/>
                    <a:pt x="8" y="11"/>
                  </a:cubicBezTo>
                  <a:cubicBezTo>
                    <a:pt x="8" y="9"/>
                    <a:pt x="9" y="8"/>
                    <a:pt x="11" y="8"/>
                  </a:cubicBezTo>
                  <a:cubicBezTo>
                    <a:pt x="117" y="8"/>
                    <a:pt x="117" y="8"/>
                    <a:pt x="117" y="8"/>
                  </a:cubicBezTo>
                  <a:cubicBezTo>
                    <a:pt x="119" y="8"/>
                    <a:pt x="120" y="9"/>
                    <a:pt x="120" y="11"/>
                  </a:cubicBezTo>
                  <a:lnTo>
                    <a:pt x="120" y="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32" name="Freeform 14">
              <a:extLst>
                <a:ext uri="{FF2B5EF4-FFF2-40B4-BE49-F238E27FC236}">
                  <a16:creationId xmlns:a16="http://schemas.microsoft.com/office/drawing/2014/main" id="{70E97649-0977-4B81-87A5-70A23FEF7F8D}"/>
                </a:ext>
              </a:extLst>
            </p:cNvPr>
            <p:cNvSpPr>
              <a:spLocks noEditPoints="1"/>
            </p:cNvSpPr>
            <p:nvPr/>
          </p:nvSpPr>
          <p:spPr bwMode="auto">
            <a:xfrm>
              <a:off x="6781801" y="947738"/>
              <a:ext cx="368300" cy="247650"/>
            </a:xfrm>
            <a:custGeom>
              <a:avLst/>
              <a:gdLst>
                <a:gd name="T0" fmla="*/ 89 w 96"/>
                <a:gd name="T1" fmla="*/ 0 h 64"/>
                <a:gd name="T2" fmla="*/ 7 w 96"/>
                <a:gd name="T3" fmla="*/ 0 h 64"/>
                <a:gd name="T4" fmla="*/ 0 w 96"/>
                <a:gd name="T5" fmla="*/ 7 h 64"/>
                <a:gd name="T6" fmla="*/ 0 w 96"/>
                <a:gd name="T7" fmla="*/ 57 h 64"/>
                <a:gd name="T8" fmla="*/ 7 w 96"/>
                <a:gd name="T9" fmla="*/ 64 h 64"/>
                <a:gd name="T10" fmla="*/ 89 w 96"/>
                <a:gd name="T11" fmla="*/ 64 h 64"/>
                <a:gd name="T12" fmla="*/ 96 w 96"/>
                <a:gd name="T13" fmla="*/ 57 h 64"/>
                <a:gd name="T14" fmla="*/ 96 w 96"/>
                <a:gd name="T15" fmla="*/ 7 h 64"/>
                <a:gd name="T16" fmla="*/ 89 w 96"/>
                <a:gd name="T17" fmla="*/ 0 h 64"/>
                <a:gd name="T18" fmla="*/ 92 w 96"/>
                <a:gd name="T19" fmla="*/ 57 h 64"/>
                <a:gd name="T20" fmla="*/ 89 w 96"/>
                <a:gd name="T21" fmla="*/ 60 h 64"/>
                <a:gd name="T22" fmla="*/ 7 w 96"/>
                <a:gd name="T23" fmla="*/ 60 h 64"/>
                <a:gd name="T24" fmla="*/ 4 w 96"/>
                <a:gd name="T25" fmla="*/ 57 h 64"/>
                <a:gd name="T26" fmla="*/ 4 w 96"/>
                <a:gd name="T27" fmla="*/ 7 h 64"/>
                <a:gd name="T28" fmla="*/ 7 w 96"/>
                <a:gd name="T29" fmla="*/ 4 h 64"/>
                <a:gd name="T30" fmla="*/ 89 w 96"/>
                <a:gd name="T31" fmla="*/ 4 h 64"/>
                <a:gd name="T32" fmla="*/ 92 w 96"/>
                <a:gd name="T33" fmla="*/ 7 h 64"/>
                <a:gd name="T34" fmla="*/ 92 w 96"/>
                <a:gd name="T35" fmla="*/ 5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6" h="64">
                  <a:moveTo>
                    <a:pt x="89" y="0"/>
                  </a:moveTo>
                  <a:cubicBezTo>
                    <a:pt x="7" y="0"/>
                    <a:pt x="7" y="0"/>
                    <a:pt x="7" y="0"/>
                  </a:cubicBezTo>
                  <a:cubicBezTo>
                    <a:pt x="3" y="0"/>
                    <a:pt x="0" y="3"/>
                    <a:pt x="0" y="7"/>
                  </a:cubicBezTo>
                  <a:cubicBezTo>
                    <a:pt x="0" y="57"/>
                    <a:pt x="0" y="57"/>
                    <a:pt x="0" y="57"/>
                  </a:cubicBezTo>
                  <a:cubicBezTo>
                    <a:pt x="0" y="61"/>
                    <a:pt x="3" y="64"/>
                    <a:pt x="7" y="64"/>
                  </a:cubicBezTo>
                  <a:cubicBezTo>
                    <a:pt x="89" y="64"/>
                    <a:pt x="89" y="64"/>
                    <a:pt x="89" y="64"/>
                  </a:cubicBezTo>
                  <a:cubicBezTo>
                    <a:pt x="93" y="64"/>
                    <a:pt x="96" y="61"/>
                    <a:pt x="96" y="57"/>
                  </a:cubicBezTo>
                  <a:cubicBezTo>
                    <a:pt x="96" y="7"/>
                    <a:pt x="96" y="7"/>
                    <a:pt x="96" y="7"/>
                  </a:cubicBezTo>
                  <a:cubicBezTo>
                    <a:pt x="96" y="3"/>
                    <a:pt x="93" y="0"/>
                    <a:pt x="89" y="0"/>
                  </a:cubicBezTo>
                  <a:close/>
                  <a:moveTo>
                    <a:pt x="92" y="57"/>
                  </a:moveTo>
                  <a:cubicBezTo>
                    <a:pt x="92" y="59"/>
                    <a:pt x="91" y="60"/>
                    <a:pt x="89" y="60"/>
                  </a:cubicBezTo>
                  <a:cubicBezTo>
                    <a:pt x="7" y="60"/>
                    <a:pt x="7" y="60"/>
                    <a:pt x="7" y="60"/>
                  </a:cubicBezTo>
                  <a:cubicBezTo>
                    <a:pt x="5" y="60"/>
                    <a:pt x="4" y="59"/>
                    <a:pt x="4" y="57"/>
                  </a:cubicBezTo>
                  <a:cubicBezTo>
                    <a:pt x="4" y="7"/>
                    <a:pt x="4" y="7"/>
                    <a:pt x="4" y="7"/>
                  </a:cubicBezTo>
                  <a:cubicBezTo>
                    <a:pt x="4" y="5"/>
                    <a:pt x="5" y="4"/>
                    <a:pt x="7" y="4"/>
                  </a:cubicBezTo>
                  <a:cubicBezTo>
                    <a:pt x="89" y="4"/>
                    <a:pt x="89" y="4"/>
                    <a:pt x="89" y="4"/>
                  </a:cubicBezTo>
                  <a:cubicBezTo>
                    <a:pt x="91" y="4"/>
                    <a:pt x="92" y="5"/>
                    <a:pt x="92" y="7"/>
                  </a:cubicBezTo>
                  <a:lnTo>
                    <a:pt x="92"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33" name="Freeform 15">
              <a:extLst>
                <a:ext uri="{FF2B5EF4-FFF2-40B4-BE49-F238E27FC236}">
                  <a16:creationId xmlns:a16="http://schemas.microsoft.com/office/drawing/2014/main" id="{3BAAD3F2-51FC-4E06-A178-20A49E8E542D}"/>
                </a:ext>
              </a:extLst>
            </p:cNvPr>
            <p:cNvSpPr>
              <a:spLocks noEditPoints="1"/>
            </p:cNvSpPr>
            <p:nvPr/>
          </p:nvSpPr>
          <p:spPr bwMode="auto">
            <a:xfrm>
              <a:off x="6943726" y="1201738"/>
              <a:ext cx="46038" cy="47625"/>
            </a:xfrm>
            <a:custGeom>
              <a:avLst/>
              <a:gdLst>
                <a:gd name="T0" fmla="*/ 6 w 12"/>
                <a:gd name="T1" fmla="*/ 0 h 12"/>
                <a:gd name="T2" fmla="*/ 0 w 12"/>
                <a:gd name="T3" fmla="*/ 6 h 12"/>
                <a:gd name="T4" fmla="*/ 6 w 12"/>
                <a:gd name="T5" fmla="*/ 12 h 12"/>
                <a:gd name="T6" fmla="*/ 12 w 12"/>
                <a:gd name="T7" fmla="*/ 6 h 12"/>
                <a:gd name="T8" fmla="*/ 6 w 12"/>
                <a:gd name="T9" fmla="*/ 0 h 12"/>
                <a:gd name="T10" fmla="*/ 6 w 12"/>
                <a:gd name="T11" fmla="*/ 8 h 12"/>
                <a:gd name="T12" fmla="*/ 4 w 12"/>
                <a:gd name="T13" fmla="*/ 6 h 12"/>
                <a:gd name="T14" fmla="*/ 6 w 12"/>
                <a:gd name="T15" fmla="*/ 4 h 12"/>
                <a:gd name="T16" fmla="*/ 8 w 12"/>
                <a:gd name="T17" fmla="*/ 6 h 12"/>
                <a:gd name="T18" fmla="*/ 6 w 12"/>
                <a:gd name="T19"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2">
                  <a:moveTo>
                    <a:pt x="6" y="0"/>
                  </a:moveTo>
                  <a:cubicBezTo>
                    <a:pt x="3" y="0"/>
                    <a:pt x="0" y="3"/>
                    <a:pt x="0" y="6"/>
                  </a:cubicBezTo>
                  <a:cubicBezTo>
                    <a:pt x="0" y="9"/>
                    <a:pt x="3" y="12"/>
                    <a:pt x="6" y="12"/>
                  </a:cubicBezTo>
                  <a:cubicBezTo>
                    <a:pt x="9" y="12"/>
                    <a:pt x="12" y="9"/>
                    <a:pt x="12" y="6"/>
                  </a:cubicBezTo>
                  <a:cubicBezTo>
                    <a:pt x="12" y="3"/>
                    <a:pt x="9" y="0"/>
                    <a:pt x="6" y="0"/>
                  </a:cubicBezTo>
                  <a:close/>
                  <a:moveTo>
                    <a:pt x="6" y="8"/>
                  </a:moveTo>
                  <a:cubicBezTo>
                    <a:pt x="5" y="8"/>
                    <a:pt x="4" y="7"/>
                    <a:pt x="4" y="6"/>
                  </a:cubicBezTo>
                  <a:cubicBezTo>
                    <a:pt x="4" y="5"/>
                    <a:pt x="5" y="4"/>
                    <a:pt x="6" y="4"/>
                  </a:cubicBezTo>
                  <a:cubicBezTo>
                    <a:pt x="7" y="4"/>
                    <a:pt x="8" y="5"/>
                    <a:pt x="8" y="6"/>
                  </a:cubicBezTo>
                  <a:cubicBezTo>
                    <a:pt x="8" y="7"/>
                    <a:pt x="7" y="8"/>
                    <a:pt x="6"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34" name="Freeform 16">
              <a:extLst>
                <a:ext uri="{FF2B5EF4-FFF2-40B4-BE49-F238E27FC236}">
                  <a16:creationId xmlns:a16="http://schemas.microsoft.com/office/drawing/2014/main" id="{C5CEA2A5-13AC-4991-8836-564C5EB2E230}"/>
                </a:ext>
              </a:extLst>
            </p:cNvPr>
            <p:cNvSpPr>
              <a:spLocks/>
            </p:cNvSpPr>
            <p:nvPr/>
          </p:nvSpPr>
          <p:spPr bwMode="auto">
            <a:xfrm>
              <a:off x="6881813" y="1044575"/>
              <a:ext cx="61913" cy="65087"/>
            </a:xfrm>
            <a:custGeom>
              <a:avLst/>
              <a:gdLst>
                <a:gd name="T0" fmla="*/ 0 w 39"/>
                <a:gd name="T1" fmla="*/ 24 h 41"/>
                <a:gd name="T2" fmla="*/ 39 w 39"/>
                <a:gd name="T3" fmla="*/ 41 h 41"/>
                <a:gd name="T4" fmla="*/ 39 w 39"/>
                <a:gd name="T5" fmla="*/ 32 h 41"/>
                <a:gd name="T6" fmla="*/ 12 w 39"/>
                <a:gd name="T7" fmla="*/ 19 h 41"/>
                <a:gd name="T8" fmla="*/ 39 w 39"/>
                <a:gd name="T9" fmla="*/ 10 h 41"/>
                <a:gd name="T10" fmla="*/ 39 w 39"/>
                <a:gd name="T11" fmla="*/ 0 h 41"/>
                <a:gd name="T12" fmla="*/ 0 w 39"/>
                <a:gd name="T13" fmla="*/ 17 h 41"/>
                <a:gd name="T14" fmla="*/ 0 w 39"/>
                <a:gd name="T15" fmla="*/ 24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41">
                  <a:moveTo>
                    <a:pt x="0" y="24"/>
                  </a:moveTo>
                  <a:lnTo>
                    <a:pt x="39" y="41"/>
                  </a:lnTo>
                  <a:lnTo>
                    <a:pt x="39" y="32"/>
                  </a:lnTo>
                  <a:lnTo>
                    <a:pt x="12" y="19"/>
                  </a:lnTo>
                  <a:lnTo>
                    <a:pt x="39" y="10"/>
                  </a:lnTo>
                  <a:lnTo>
                    <a:pt x="39" y="0"/>
                  </a:lnTo>
                  <a:lnTo>
                    <a:pt x="0" y="17"/>
                  </a:lnTo>
                  <a:lnTo>
                    <a:pt x="0"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35" name="Freeform 17">
              <a:extLst>
                <a:ext uri="{FF2B5EF4-FFF2-40B4-BE49-F238E27FC236}">
                  <a16:creationId xmlns:a16="http://schemas.microsoft.com/office/drawing/2014/main" id="{3F8E5AEC-20F9-4350-91FD-B6C1B69868DE}"/>
                </a:ext>
              </a:extLst>
            </p:cNvPr>
            <p:cNvSpPr>
              <a:spLocks/>
            </p:cNvSpPr>
            <p:nvPr/>
          </p:nvSpPr>
          <p:spPr bwMode="auto">
            <a:xfrm>
              <a:off x="6950076" y="1033463"/>
              <a:ext cx="31750" cy="87312"/>
            </a:xfrm>
            <a:custGeom>
              <a:avLst/>
              <a:gdLst>
                <a:gd name="T0" fmla="*/ 7 w 8"/>
                <a:gd name="T1" fmla="*/ 0 h 23"/>
                <a:gd name="T2" fmla="*/ 5 w 8"/>
                <a:gd name="T3" fmla="*/ 0 h 23"/>
                <a:gd name="T4" fmla="*/ 5 w 8"/>
                <a:gd name="T5" fmla="*/ 2 h 23"/>
                <a:gd name="T6" fmla="*/ 0 w 8"/>
                <a:gd name="T7" fmla="*/ 20 h 23"/>
                <a:gd name="T8" fmla="*/ 0 w 8"/>
                <a:gd name="T9" fmla="*/ 22 h 23"/>
                <a:gd name="T10" fmla="*/ 2 w 8"/>
                <a:gd name="T11" fmla="*/ 23 h 23"/>
                <a:gd name="T12" fmla="*/ 3 w 8"/>
                <a:gd name="T13" fmla="*/ 23 h 23"/>
                <a:gd name="T14" fmla="*/ 3 w 8"/>
                <a:gd name="T15" fmla="*/ 22 h 23"/>
                <a:gd name="T16" fmla="*/ 4 w 8"/>
                <a:gd name="T17" fmla="*/ 21 h 23"/>
                <a:gd name="T18" fmla="*/ 8 w 8"/>
                <a:gd name="T19" fmla="*/ 3 h 23"/>
                <a:gd name="T20" fmla="*/ 8 w 8"/>
                <a:gd name="T21" fmla="*/ 1 h 23"/>
                <a:gd name="T22" fmla="*/ 8 w 8"/>
                <a:gd name="T23" fmla="*/ 0 h 23"/>
                <a:gd name="T24" fmla="*/ 7 w 8"/>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 h="23">
                  <a:moveTo>
                    <a:pt x="7" y="0"/>
                  </a:moveTo>
                  <a:cubicBezTo>
                    <a:pt x="6" y="0"/>
                    <a:pt x="6" y="0"/>
                    <a:pt x="5" y="0"/>
                  </a:cubicBezTo>
                  <a:cubicBezTo>
                    <a:pt x="5" y="0"/>
                    <a:pt x="5" y="1"/>
                    <a:pt x="5" y="2"/>
                  </a:cubicBezTo>
                  <a:cubicBezTo>
                    <a:pt x="0" y="20"/>
                    <a:pt x="0" y="20"/>
                    <a:pt x="0" y="20"/>
                  </a:cubicBezTo>
                  <a:cubicBezTo>
                    <a:pt x="0" y="21"/>
                    <a:pt x="0" y="22"/>
                    <a:pt x="0" y="22"/>
                  </a:cubicBezTo>
                  <a:cubicBezTo>
                    <a:pt x="0" y="23"/>
                    <a:pt x="1" y="23"/>
                    <a:pt x="2" y="23"/>
                  </a:cubicBezTo>
                  <a:cubicBezTo>
                    <a:pt x="2" y="23"/>
                    <a:pt x="2" y="23"/>
                    <a:pt x="3" y="23"/>
                  </a:cubicBezTo>
                  <a:cubicBezTo>
                    <a:pt x="3" y="23"/>
                    <a:pt x="3" y="22"/>
                    <a:pt x="3" y="22"/>
                  </a:cubicBezTo>
                  <a:cubicBezTo>
                    <a:pt x="3" y="22"/>
                    <a:pt x="3" y="21"/>
                    <a:pt x="4" y="21"/>
                  </a:cubicBezTo>
                  <a:cubicBezTo>
                    <a:pt x="8" y="3"/>
                    <a:pt x="8" y="3"/>
                    <a:pt x="8" y="3"/>
                  </a:cubicBezTo>
                  <a:cubicBezTo>
                    <a:pt x="8" y="2"/>
                    <a:pt x="8" y="1"/>
                    <a:pt x="8" y="1"/>
                  </a:cubicBezTo>
                  <a:cubicBezTo>
                    <a:pt x="8" y="0"/>
                    <a:pt x="8" y="0"/>
                    <a:pt x="8" y="0"/>
                  </a:cubicBezTo>
                  <a:cubicBezTo>
                    <a:pt x="8" y="0"/>
                    <a:pt x="7"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36" name="Freeform 18">
              <a:extLst>
                <a:ext uri="{FF2B5EF4-FFF2-40B4-BE49-F238E27FC236}">
                  <a16:creationId xmlns:a16="http://schemas.microsoft.com/office/drawing/2014/main" id="{576DA0E8-6B5B-4305-BCD1-46AE3234B6C2}"/>
                </a:ext>
              </a:extLst>
            </p:cNvPr>
            <p:cNvSpPr>
              <a:spLocks/>
            </p:cNvSpPr>
            <p:nvPr/>
          </p:nvSpPr>
          <p:spPr bwMode="auto">
            <a:xfrm>
              <a:off x="6989763" y="1044575"/>
              <a:ext cx="60325" cy="65087"/>
            </a:xfrm>
            <a:custGeom>
              <a:avLst/>
              <a:gdLst>
                <a:gd name="T0" fmla="*/ 0 w 38"/>
                <a:gd name="T1" fmla="*/ 10 h 41"/>
                <a:gd name="T2" fmla="*/ 26 w 38"/>
                <a:gd name="T3" fmla="*/ 19 h 41"/>
                <a:gd name="T4" fmla="*/ 0 w 38"/>
                <a:gd name="T5" fmla="*/ 32 h 41"/>
                <a:gd name="T6" fmla="*/ 0 w 38"/>
                <a:gd name="T7" fmla="*/ 41 h 41"/>
                <a:gd name="T8" fmla="*/ 38 w 38"/>
                <a:gd name="T9" fmla="*/ 24 h 41"/>
                <a:gd name="T10" fmla="*/ 38 w 38"/>
                <a:gd name="T11" fmla="*/ 17 h 41"/>
                <a:gd name="T12" fmla="*/ 0 w 38"/>
                <a:gd name="T13" fmla="*/ 0 h 41"/>
                <a:gd name="T14" fmla="*/ 0 w 38"/>
                <a:gd name="T15" fmla="*/ 10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41">
                  <a:moveTo>
                    <a:pt x="0" y="10"/>
                  </a:moveTo>
                  <a:lnTo>
                    <a:pt x="26" y="19"/>
                  </a:lnTo>
                  <a:lnTo>
                    <a:pt x="0" y="32"/>
                  </a:lnTo>
                  <a:lnTo>
                    <a:pt x="0" y="41"/>
                  </a:lnTo>
                  <a:lnTo>
                    <a:pt x="38" y="24"/>
                  </a:lnTo>
                  <a:lnTo>
                    <a:pt x="38" y="17"/>
                  </a:lnTo>
                  <a:lnTo>
                    <a:pt x="0" y="0"/>
                  </a:lnTo>
                  <a:lnTo>
                    <a:pt x="0"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grpSp>
      <p:sp>
        <p:nvSpPr>
          <p:cNvPr id="37" name="Freeform 22">
            <a:extLst>
              <a:ext uri="{FF2B5EF4-FFF2-40B4-BE49-F238E27FC236}">
                <a16:creationId xmlns:a16="http://schemas.microsoft.com/office/drawing/2014/main" id="{D8626EBB-7C2F-4B4D-956C-D68523F6E74E}"/>
              </a:ext>
            </a:extLst>
          </p:cNvPr>
          <p:cNvSpPr>
            <a:spLocks noEditPoints="1"/>
          </p:cNvSpPr>
          <p:nvPr/>
        </p:nvSpPr>
        <p:spPr bwMode="auto">
          <a:xfrm>
            <a:off x="2547232" y="2956465"/>
            <a:ext cx="290552" cy="292334"/>
          </a:xfrm>
          <a:custGeom>
            <a:avLst/>
            <a:gdLst>
              <a:gd name="T0" fmla="*/ 326 w 326"/>
              <a:gd name="T1" fmla="*/ 108 h 328"/>
              <a:gd name="T2" fmla="*/ 219 w 326"/>
              <a:gd name="T3" fmla="*/ 0 h 328"/>
              <a:gd name="T4" fmla="*/ 31 w 326"/>
              <a:gd name="T5" fmla="*/ 188 h 328"/>
              <a:gd name="T6" fmla="*/ 0 w 326"/>
              <a:gd name="T7" fmla="*/ 328 h 328"/>
              <a:gd name="T8" fmla="*/ 139 w 326"/>
              <a:gd name="T9" fmla="*/ 295 h 328"/>
              <a:gd name="T10" fmla="*/ 326 w 326"/>
              <a:gd name="T11" fmla="*/ 108 h 328"/>
              <a:gd name="T12" fmla="*/ 129 w 326"/>
              <a:gd name="T13" fmla="*/ 275 h 328"/>
              <a:gd name="T14" fmla="*/ 112 w 326"/>
              <a:gd name="T15" fmla="*/ 258 h 328"/>
              <a:gd name="T16" fmla="*/ 280 w 326"/>
              <a:gd name="T17" fmla="*/ 91 h 328"/>
              <a:gd name="T18" fmla="*/ 297 w 326"/>
              <a:gd name="T19" fmla="*/ 108 h 328"/>
              <a:gd name="T20" fmla="*/ 129 w 326"/>
              <a:gd name="T21" fmla="*/ 275 h 328"/>
              <a:gd name="T22" fmla="*/ 67 w 326"/>
              <a:gd name="T23" fmla="*/ 290 h 328"/>
              <a:gd name="T24" fmla="*/ 37 w 326"/>
              <a:gd name="T25" fmla="*/ 260 h 328"/>
              <a:gd name="T26" fmla="*/ 48 w 326"/>
              <a:gd name="T27" fmla="*/ 208 h 328"/>
              <a:gd name="T28" fmla="*/ 66 w 326"/>
              <a:gd name="T29" fmla="*/ 226 h 328"/>
              <a:gd name="T30" fmla="*/ 66 w 326"/>
              <a:gd name="T31" fmla="*/ 226 h 328"/>
              <a:gd name="T32" fmla="*/ 105 w 326"/>
              <a:gd name="T33" fmla="*/ 265 h 328"/>
              <a:gd name="T34" fmla="*/ 105 w 326"/>
              <a:gd name="T35" fmla="*/ 265 h 328"/>
              <a:gd name="T36" fmla="*/ 119 w 326"/>
              <a:gd name="T37" fmla="*/ 278 h 328"/>
              <a:gd name="T38" fmla="*/ 67 w 326"/>
              <a:gd name="T39" fmla="*/ 290 h 328"/>
              <a:gd name="T40" fmla="*/ 272 w 326"/>
              <a:gd name="T41" fmla="*/ 83 h 328"/>
              <a:gd name="T42" fmla="*/ 105 w 326"/>
              <a:gd name="T43" fmla="*/ 250 h 328"/>
              <a:gd name="T44" fmla="*/ 80 w 326"/>
              <a:gd name="T45" fmla="*/ 226 h 328"/>
              <a:gd name="T46" fmla="*/ 248 w 326"/>
              <a:gd name="T47" fmla="*/ 59 h 328"/>
              <a:gd name="T48" fmla="*/ 272 w 326"/>
              <a:gd name="T49" fmla="*/ 83 h 328"/>
              <a:gd name="T50" fmla="*/ 219 w 326"/>
              <a:gd name="T51" fmla="*/ 30 h 328"/>
              <a:gd name="T52" fmla="*/ 240 w 326"/>
              <a:gd name="T53" fmla="*/ 51 h 328"/>
              <a:gd name="T54" fmla="*/ 73 w 326"/>
              <a:gd name="T55" fmla="*/ 218 h 328"/>
              <a:gd name="T56" fmla="*/ 52 w 326"/>
              <a:gd name="T57" fmla="*/ 197 h 328"/>
              <a:gd name="T58" fmla="*/ 219 w 326"/>
              <a:gd name="T59" fmla="*/ 30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26" h="328">
                <a:moveTo>
                  <a:pt x="326" y="108"/>
                </a:moveTo>
                <a:lnTo>
                  <a:pt x="219" y="0"/>
                </a:lnTo>
                <a:lnTo>
                  <a:pt x="31" y="188"/>
                </a:lnTo>
                <a:lnTo>
                  <a:pt x="0" y="328"/>
                </a:lnTo>
                <a:lnTo>
                  <a:pt x="139" y="295"/>
                </a:lnTo>
                <a:lnTo>
                  <a:pt x="326" y="108"/>
                </a:lnTo>
                <a:close/>
                <a:moveTo>
                  <a:pt x="129" y="275"/>
                </a:moveTo>
                <a:lnTo>
                  <a:pt x="112" y="258"/>
                </a:lnTo>
                <a:lnTo>
                  <a:pt x="280" y="91"/>
                </a:lnTo>
                <a:lnTo>
                  <a:pt x="297" y="108"/>
                </a:lnTo>
                <a:lnTo>
                  <a:pt x="129" y="275"/>
                </a:lnTo>
                <a:close/>
                <a:moveTo>
                  <a:pt x="67" y="290"/>
                </a:moveTo>
                <a:lnTo>
                  <a:pt x="37" y="260"/>
                </a:lnTo>
                <a:lnTo>
                  <a:pt x="48" y="208"/>
                </a:lnTo>
                <a:lnTo>
                  <a:pt x="66" y="226"/>
                </a:lnTo>
                <a:lnTo>
                  <a:pt x="66" y="226"/>
                </a:lnTo>
                <a:lnTo>
                  <a:pt x="105" y="265"/>
                </a:lnTo>
                <a:lnTo>
                  <a:pt x="105" y="265"/>
                </a:lnTo>
                <a:lnTo>
                  <a:pt x="119" y="278"/>
                </a:lnTo>
                <a:lnTo>
                  <a:pt x="67" y="290"/>
                </a:lnTo>
                <a:close/>
                <a:moveTo>
                  <a:pt x="272" y="83"/>
                </a:moveTo>
                <a:lnTo>
                  <a:pt x="105" y="250"/>
                </a:lnTo>
                <a:lnTo>
                  <a:pt x="80" y="226"/>
                </a:lnTo>
                <a:lnTo>
                  <a:pt x="248" y="59"/>
                </a:lnTo>
                <a:lnTo>
                  <a:pt x="272" y="83"/>
                </a:lnTo>
                <a:close/>
                <a:moveTo>
                  <a:pt x="219" y="30"/>
                </a:moveTo>
                <a:lnTo>
                  <a:pt x="240" y="51"/>
                </a:lnTo>
                <a:lnTo>
                  <a:pt x="73" y="218"/>
                </a:lnTo>
                <a:lnTo>
                  <a:pt x="52" y="197"/>
                </a:lnTo>
                <a:lnTo>
                  <a:pt x="219" y="30"/>
                </a:lnTo>
                <a:close/>
              </a:path>
            </a:pathLst>
          </a:custGeom>
          <a:solidFill>
            <a:srgbClr val="31A8DF"/>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grpSp>
        <p:nvGrpSpPr>
          <p:cNvPr id="38" name="Group 35">
            <a:extLst>
              <a:ext uri="{FF2B5EF4-FFF2-40B4-BE49-F238E27FC236}">
                <a16:creationId xmlns:a16="http://schemas.microsoft.com/office/drawing/2014/main" id="{67DFB65F-C86B-4D91-A6D2-F64ABCEE974B}"/>
              </a:ext>
            </a:extLst>
          </p:cNvPr>
          <p:cNvGrpSpPr/>
          <p:nvPr/>
        </p:nvGrpSpPr>
        <p:grpSpPr>
          <a:xfrm rot="2700000">
            <a:off x="2597160" y="4611965"/>
            <a:ext cx="190699" cy="332324"/>
            <a:chOff x="4732338" y="4783138"/>
            <a:chExt cx="703263" cy="1225550"/>
          </a:xfrm>
          <a:solidFill>
            <a:srgbClr val="7B67AD"/>
          </a:solidFill>
        </p:grpSpPr>
        <p:sp>
          <p:nvSpPr>
            <p:cNvPr id="39" name="Freeform 30">
              <a:extLst>
                <a:ext uri="{FF2B5EF4-FFF2-40B4-BE49-F238E27FC236}">
                  <a16:creationId xmlns:a16="http://schemas.microsoft.com/office/drawing/2014/main" id="{D181092A-75C8-4AA2-A040-06E80F4F27A3}"/>
                </a:ext>
              </a:extLst>
            </p:cNvPr>
            <p:cNvSpPr>
              <a:spLocks noEditPoints="1"/>
            </p:cNvSpPr>
            <p:nvPr/>
          </p:nvSpPr>
          <p:spPr bwMode="auto">
            <a:xfrm>
              <a:off x="4732338" y="4783138"/>
              <a:ext cx="703263" cy="1173163"/>
            </a:xfrm>
            <a:custGeom>
              <a:avLst/>
              <a:gdLst>
                <a:gd name="T0" fmla="*/ 50 w 184"/>
                <a:gd name="T1" fmla="*/ 310 h 310"/>
                <a:gd name="T2" fmla="*/ 32 w 184"/>
                <a:gd name="T3" fmla="*/ 282 h 310"/>
                <a:gd name="T4" fmla="*/ 10 w 184"/>
                <a:gd name="T5" fmla="*/ 199 h 310"/>
                <a:gd name="T6" fmla="*/ 39 w 184"/>
                <a:gd name="T7" fmla="*/ 171 h 310"/>
                <a:gd name="T8" fmla="*/ 30 w 184"/>
                <a:gd name="T9" fmla="*/ 116 h 310"/>
                <a:gd name="T10" fmla="*/ 36 w 184"/>
                <a:gd name="T11" fmla="*/ 73 h 310"/>
                <a:gd name="T12" fmla="*/ 36 w 184"/>
                <a:gd name="T13" fmla="*/ 72 h 310"/>
                <a:gd name="T14" fmla="*/ 92 w 184"/>
                <a:gd name="T15" fmla="*/ 0 h 310"/>
                <a:gd name="T16" fmla="*/ 148 w 184"/>
                <a:gd name="T17" fmla="*/ 72 h 310"/>
                <a:gd name="T18" fmla="*/ 148 w 184"/>
                <a:gd name="T19" fmla="*/ 73 h 310"/>
                <a:gd name="T20" fmla="*/ 155 w 184"/>
                <a:gd name="T21" fmla="*/ 116 h 310"/>
                <a:gd name="T22" fmla="*/ 145 w 184"/>
                <a:gd name="T23" fmla="*/ 171 h 310"/>
                <a:gd name="T24" fmla="*/ 174 w 184"/>
                <a:gd name="T25" fmla="*/ 199 h 310"/>
                <a:gd name="T26" fmla="*/ 153 w 184"/>
                <a:gd name="T27" fmla="*/ 282 h 310"/>
                <a:gd name="T28" fmla="*/ 134 w 184"/>
                <a:gd name="T29" fmla="*/ 310 h 310"/>
                <a:gd name="T30" fmla="*/ 134 w 184"/>
                <a:gd name="T31" fmla="*/ 276 h 310"/>
                <a:gd name="T32" fmla="*/ 118 w 184"/>
                <a:gd name="T33" fmla="*/ 239 h 310"/>
                <a:gd name="T34" fmla="*/ 118 w 184"/>
                <a:gd name="T35" fmla="*/ 240 h 310"/>
                <a:gd name="T36" fmla="*/ 115 w 184"/>
                <a:gd name="T37" fmla="*/ 246 h 310"/>
                <a:gd name="T38" fmla="*/ 108 w 184"/>
                <a:gd name="T39" fmla="*/ 245 h 310"/>
                <a:gd name="T40" fmla="*/ 76 w 184"/>
                <a:gd name="T41" fmla="*/ 245 h 310"/>
                <a:gd name="T42" fmla="*/ 69 w 184"/>
                <a:gd name="T43" fmla="*/ 246 h 310"/>
                <a:gd name="T44" fmla="*/ 66 w 184"/>
                <a:gd name="T45" fmla="*/ 240 h 310"/>
                <a:gd name="T46" fmla="*/ 66 w 184"/>
                <a:gd name="T47" fmla="*/ 239 h 310"/>
                <a:gd name="T48" fmla="*/ 50 w 184"/>
                <a:gd name="T49" fmla="*/ 276 h 310"/>
                <a:gd name="T50" fmla="*/ 50 w 184"/>
                <a:gd name="T51" fmla="*/ 310 h 310"/>
                <a:gd name="T52" fmla="*/ 55 w 184"/>
                <a:gd name="T53" fmla="*/ 79 h 310"/>
                <a:gd name="T54" fmla="*/ 50 w 184"/>
                <a:gd name="T55" fmla="*/ 116 h 310"/>
                <a:gd name="T56" fmla="*/ 61 w 184"/>
                <a:gd name="T57" fmla="*/ 174 h 310"/>
                <a:gd name="T58" fmla="*/ 64 w 184"/>
                <a:gd name="T59" fmla="*/ 184 h 310"/>
                <a:gd name="T60" fmla="*/ 54 w 184"/>
                <a:gd name="T61" fmla="*/ 187 h 310"/>
                <a:gd name="T62" fmla="*/ 29 w 184"/>
                <a:gd name="T63" fmla="*/ 205 h 310"/>
                <a:gd name="T64" fmla="*/ 36 w 184"/>
                <a:gd name="T65" fmla="*/ 247 h 310"/>
                <a:gd name="T66" fmla="*/ 65 w 184"/>
                <a:gd name="T67" fmla="*/ 215 h 310"/>
                <a:gd name="T68" fmla="*/ 74 w 184"/>
                <a:gd name="T69" fmla="*/ 209 h 310"/>
                <a:gd name="T70" fmla="*/ 79 w 184"/>
                <a:gd name="T71" fmla="*/ 219 h 310"/>
                <a:gd name="T72" fmla="*/ 82 w 184"/>
                <a:gd name="T73" fmla="*/ 225 h 310"/>
                <a:gd name="T74" fmla="*/ 103 w 184"/>
                <a:gd name="T75" fmla="*/ 225 h 310"/>
                <a:gd name="T76" fmla="*/ 105 w 184"/>
                <a:gd name="T77" fmla="*/ 219 h 310"/>
                <a:gd name="T78" fmla="*/ 110 w 184"/>
                <a:gd name="T79" fmla="*/ 209 h 310"/>
                <a:gd name="T80" fmla="*/ 120 w 184"/>
                <a:gd name="T81" fmla="*/ 215 h 310"/>
                <a:gd name="T82" fmla="*/ 148 w 184"/>
                <a:gd name="T83" fmla="*/ 247 h 310"/>
                <a:gd name="T84" fmla="*/ 155 w 184"/>
                <a:gd name="T85" fmla="*/ 205 h 310"/>
                <a:gd name="T86" fmla="*/ 130 w 184"/>
                <a:gd name="T87" fmla="*/ 187 h 310"/>
                <a:gd name="T88" fmla="*/ 120 w 184"/>
                <a:gd name="T89" fmla="*/ 184 h 310"/>
                <a:gd name="T90" fmla="*/ 123 w 184"/>
                <a:gd name="T91" fmla="*/ 174 h 310"/>
                <a:gd name="T92" fmla="*/ 135 w 184"/>
                <a:gd name="T93" fmla="*/ 116 h 310"/>
                <a:gd name="T94" fmla="*/ 129 w 184"/>
                <a:gd name="T95" fmla="*/ 79 h 310"/>
                <a:gd name="T96" fmla="*/ 92 w 184"/>
                <a:gd name="T97" fmla="*/ 21 h 310"/>
                <a:gd name="T98" fmla="*/ 55 w 184"/>
                <a:gd name="T99" fmla="*/ 79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4" h="310">
                  <a:moveTo>
                    <a:pt x="50" y="310"/>
                  </a:moveTo>
                  <a:cubicBezTo>
                    <a:pt x="32" y="282"/>
                    <a:pt x="32" y="282"/>
                    <a:pt x="32" y="282"/>
                  </a:cubicBezTo>
                  <a:cubicBezTo>
                    <a:pt x="28" y="276"/>
                    <a:pt x="0" y="230"/>
                    <a:pt x="10" y="199"/>
                  </a:cubicBezTo>
                  <a:cubicBezTo>
                    <a:pt x="14" y="187"/>
                    <a:pt x="24" y="178"/>
                    <a:pt x="39" y="171"/>
                  </a:cubicBezTo>
                  <a:cubicBezTo>
                    <a:pt x="33" y="151"/>
                    <a:pt x="30" y="132"/>
                    <a:pt x="30" y="116"/>
                  </a:cubicBezTo>
                  <a:cubicBezTo>
                    <a:pt x="30" y="102"/>
                    <a:pt x="32" y="87"/>
                    <a:pt x="36" y="73"/>
                  </a:cubicBezTo>
                  <a:cubicBezTo>
                    <a:pt x="36" y="72"/>
                    <a:pt x="36" y="72"/>
                    <a:pt x="36" y="72"/>
                  </a:cubicBezTo>
                  <a:cubicBezTo>
                    <a:pt x="50" y="35"/>
                    <a:pt x="77" y="0"/>
                    <a:pt x="92" y="0"/>
                  </a:cubicBezTo>
                  <a:cubicBezTo>
                    <a:pt x="107" y="0"/>
                    <a:pt x="134" y="35"/>
                    <a:pt x="148" y="72"/>
                  </a:cubicBezTo>
                  <a:cubicBezTo>
                    <a:pt x="148" y="73"/>
                    <a:pt x="148" y="73"/>
                    <a:pt x="148" y="73"/>
                  </a:cubicBezTo>
                  <a:cubicBezTo>
                    <a:pt x="152" y="87"/>
                    <a:pt x="155" y="102"/>
                    <a:pt x="155" y="116"/>
                  </a:cubicBezTo>
                  <a:cubicBezTo>
                    <a:pt x="155" y="132"/>
                    <a:pt x="152" y="151"/>
                    <a:pt x="145" y="171"/>
                  </a:cubicBezTo>
                  <a:cubicBezTo>
                    <a:pt x="160" y="178"/>
                    <a:pt x="170" y="187"/>
                    <a:pt x="174" y="199"/>
                  </a:cubicBezTo>
                  <a:cubicBezTo>
                    <a:pt x="184" y="230"/>
                    <a:pt x="156" y="276"/>
                    <a:pt x="153" y="282"/>
                  </a:cubicBezTo>
                  <a:cubicBezTo>
                    <a:pt x="134" y="310"/>
                    <a:pt x="134" y="310"/>
                    <a:pt x="134" y="310"/>
                  </a:cubicBezTo>
                  <a:cubicBezTo>
                    <a:pt x="134" y="276"/>
                    <a:pt x="134" y="276"/>
                    <a:pt x="134" y="276"/>
                  </a:cubicBezTo>
                  <a:cubicBezTo>
                    <a:pt x="134" y="262"/>
                    <a:pt x="128" y="248"/>
                    <a:pt x="118" y="239"/>
                  </a:cubicBezTo>
                  <a:cubicBezTo>
                    <a:pt x="118" y="239"/>
                    <a:pt x="118" y="239"/>
                    <a:pt x="118" y="240"/>
                  </a:cubicBezTo>
                  <a:cubicBezTo>
                    <a:pt x="115" y="246"/>
                    <a:pt x="115" y="246"/>
                    <a:pt x="115" y="246"/>
                  </a:cubicBezTo>
                  <a:cubicBezTo>
                    <a:pt x="108" y="245"/>
                    <a:pt x="108" y="245"/>
                    <a:pt x="108" y="245"/>
                  </a:cubicBezTo>
                  <a:cubicBezTo>
                    <a:pt x="98" y="245"/>
                    <a:pt x="87" y="245"/>
                    <a:pt x="76" y="245"/>
                  </a:cubicBezTo>
                  <a:cubicBezTo>
                    <a:pt x="69" y="246"/>
                    <a:pt x="69" y="246"/>
                    <a:pt x="69" y="246"/>
                  </a:cubicBezTo>
                  <a:cubicBezTo>
                    <a:pt x="66" y="240"/>
                    <a:pt x="66" y="240"/>
                    <a:pt x="66" y="240"/>
                  </a:cubicBezTo>
                  <a:cubicBezTo>
                    <a:pt x="66" y="239"/>
                    <a:pt x="66" y="239"/>
                    <a:pt x="66" y="239"/>
                  </a:cubicBezTo>
                  <a:cubicBezTo>
                    <a:pt x="56" y="249"/>
                    <a:pt x="50" y="262"/>
                    <a:pt x="50" y="276"/>
                  </a:cubicBezTo>
                  <a:lnTo>
                    <a:pt x="50" y="310"/>
                  </a:lnTo>
                  <a:close/>
                  <a:moveTo>
                    <a:pt x="55" y="79"/>
                  </a:moveTo>
                  <a:cubicBezTo>
                    <a:pt x="52" y="91"/>
                    <a:pt x="50" y="104"/>
                    <a:pt x="50" y="116"/>
                  </a:cubicBezTo>
                  <a:cubicBezTo>
                    <a:pt x="50" y="132"/>
                    <a:pt x="53" y="152"/>
                    <a:pt x="61" y="174"/>
                  </a:cubicBezTo>
                  <a:cubicBezTo>
                    <a:pt x="64" y="184"/>
                    <a:pt x="64" y="184"/>
                    <a:pt x="64" y="184"/>
                  </a:cubicBezTo>
                  <a:cubicBezTo>
                    <a:pt x="54" y="187"/>
                    <a:pt x="54" y="187"/>
                    <a:pt x="54" y="187"/>
                  </a:cubicBezTo>
                  <a:cubicBezTo>
                    <a:pt x="45" y="190"/>
                    <a:pt x="33" y="196"/>
                    <a:pt x="29" y="205"/>
                  </a:cubicBezTo>
                  <a:cubicBezTo>
                    <a:pt x="26" y="216"/>
                    <a:pt x="30" y="233"/>
                    <a:pt x="36" y="247"/>
                  </a:cubicBezTo>
                  <a:cubicBezTo>
                    <a:pt x="42" y="234"/>
                    <a:pt x="52" y="223"/>
                    <a:pt x="65" y="215"/>
                  </a:cubicBezTo>
                  <a:cubicBezTo>
                    <a:pt x="74" y="209"/>
                    <a:pt x="74" y="209"/>
                    <a:pt x="74" y="209"/>
                  </a:cubicBezTo>
                  <a:cubicBezTo>
                    <a:pt x="79" y="219"/>
                    <a:pt x="79" y="219"/>
                    <a:pt x="79" y="219"/>
                  </a:cubicBezTo>
                  <a:cubicBezTo>
                    <a:pt x="80" y="221"/>
                    <a:pt x="81" y="223"/>
                    <a:pt x="82" y="225"/>
                  </a:cubicBezTo>
                  <a:cubicBezTo>
                    <a:pt x="89" y="225"/>
                    <a:pt x="96" y="225"/>
                    <a:pt x="103" y="225"/>
                  </a:cubicBezTo>
                  <a:cubicBezTo>
                    <a:pt x="104" y="223"/>
                    <a:pt x="105" y="221"/>
                    <a:pt x="105" y="219"/>
                  </a:cubicBezTo>
                  <a:cubicBezTo>
                    <a:pt x="110" y="209"/>
                    <a:pt x="110" y="209"/>
                    <a:pt x="110" y="209"/>
                  </a:cubicBezTo>
                  <a:cubicBezTo>
                    <a:pt x="120" y="215"/>
                    <a:pt x="120" y="215"/>
                    <a:pt x="120" y="215"/>
                  </a:cubicBezTo>
                  <a:cubicBezTo>
                    <a:pt x="133" y="223"/>
                    <a:pt x="142" y="234"/>
                    <a:pt x="148" y="247"/>
                  </a:cubicBezTo>
                  <a:cubicBezTo>
                    <a:pt x="154" y="233"/>
                    <a:pt x="159" y="216"/>
                    <a:pt x="155" y="205"/>
                  </a:cubicBezTo>
                  <a:cubicBezTo>
                    <a:pt x="152" y="196"/>
                    <a:pt x="140" y="190"/>
                    <a:pt x="130" y="187"/>
                  </a:cubicBezTo>
                  <a:cubicBezTo>
                    <a:pt x="120" y="184"/>
                    <a:pt x="120" y="184"/>
                    <a:pt x="120" y="184"/>
                  </a:cubicBezTo>
                  <a:cubicBezTo>
                    <a:pt x="123" y="174"/>
                    <a:pt x="123" y="174"/>
                    <a:pt x="123" y="174"/>
                  </a:cubicBezTo>
                  <a:cubicBezTo>
                    <a:pt x="131" y="152"/>
                    <a:pt x="135" y="132"/>
                    <a:pt x="135" y="116"/>
                  </a:cubicBezTo>
                  <a:cubicBezTo>
                    <a:pt x="135" y="104"/>
                    <a:pt x="133" y="91"/>
                    <a:pt x="129" y="79"/>
                  </a:cubicBezTo>
                  <a:cubicBezTo>
                    <a:pt x="117" y="47"/>
                    <a:pt x="99" y="26"/>
                    <a:pt x="92" y="21"/>
                  </a:cubicBezTo>
                  <a:cubicBezTo>
                    <a:pt x="85" y="26"/>
                    <a:pt x="67" y="47"/>
                    <a:pt x="55"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40" name="Freeform 31">
              <a:extLst>
                <a:ext uri="{FF2B5EF4-FFF2-40B4-BE49-F238E27FC236}">
                  <a16:creationId xmlns:a16="http://schemas.microsoft.com/office/drawing/2014/main" id="{C5F7C843-D7F9-4149-825B-6620203D6C72}"/>
                </a:ext>
              </a:extLst>
            </p:cNvPr>
            <p:cNvSpPr>
              <a:spLocks noEditPoints="1"/>
            </p:cNvSpPr>
            <p:nvPr/>
          </p:nvSpPr>
          <p:spPr bwMode="auto">
            <a:xfrm>
              <a:off x="4960938" y="5127626"/>
              <a:ext cx="244475" cy="241300"/>
            </a:xfrm>
            <a:custGeom>
              <a:avLst/>
              <a:gdLst>
                <a:gd name="T0" fmla="*/ 32 w 64"/>
                <a:gd name="T1" fmla="*/ 64 h 64"/>
                <a:gd name="T2" fmla="*/ 0 w 64"/>
                <a:gd name="T3" fmla="*/ 32 h 64"/>
                <a:gd name="T4" fmla="*/ 32 w 64"/>
                <a:gd name="T5" fmla="*/ 0 h 64"/>
                <a:gd name="T6" fmla="*/ 64 w 64"/>
                <a:gd name="T7" fmla="*/ 32 h 64"/>
                <a:gd name="T8" fmla="*/ 32 w 64"/>
                <a:gd name="T9" fmla="*/ 64 h 64"/>
                <a:gd name="T10" fmla="*/ 32 w 64"/>
                <a:gd name="T11" fmla="*/ 12 h 64"/>
                <a:gd name="T12" fmla="*/ 12 w 64"/>
                <a:gd name="T13" fmla="*/ 32 h 64"/>
                <a:gd name="T14" fmla="*/ 32 w 64"/>
                <a:gd name="T15" fmla="*/ 52 h 64"/>
                <a:gd name="T16" fmla="*/ 52 w 64"/>
                <a:gd name="T17" fmla="*/ 32 h 64"/>
                <a:gd name="T18" fmla="*/ 32 w 64"/>
                <a:gd name="T19" fmla="*/ 1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64">
                  <a:moveTo>
                    <a:pt x="32" y="64"/>
                  </a:moveTo>
                  <a:cubicBezTo>
                    <a:pt x="14" y="64"/>
                    <a:pt x="0" y="50"/>
                    <a:pt x="0" y="32"/>
                  </a:cubicBezTo>
                  <a:cubicBezTo>
                    <a:pt x="0" y="14"/>
                    <a:pt x="14" y="0"/>
                    <a:pt x="32" y="0"/>
                  </a:cubicBezTo>
                  <a:cubicBezTo>
                    <a:pt x="50" y="0"/>
                    <a:pt x="64" y="14"/>
                    <a:pt x="64" y="32"/>
                  </a:cubicBezTo>
                  <a:cubicBezTo>
                    <a:pt x="64" y="50"/>
                    <a:pt x="50" y="64"/>
                    <a:pt x="32" y="64"/>
                  </a:cubicBezTo>
                  <a:close/>
                  <a:moveTo>
                    <a:pt x="32" y="12"/>
                  </a:moveTo>
                  <a:cubicBezTo>
                    <a:pt x="21" y="12"/>
                    <a:pt x="12" y="21"/>
                    <a:pt x="12" y="32"/>
                  </a:cubicBezTo>
                  <a:cubicBezTo>
                    <a:pt x="12" y="43"/>
                    <a:pt x="21" y="52"/>
                    <a:pt x="32" y="52"/>
                  </a:cubicBezTo>
                  <a:cubicBezTo>
                    <a:pt x="43" y="52"/>
                    <a:pt x="52" y="43"/>
                    <a:pt x="52" y="32"/>
                  </a:cubicBezTo>
                  <a:cubicBezTo>
                    <a:pt x="52" y="21"/>
                    <a:pt x="43" y="12"/>
                    <a:pt x="32"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41" name="Freeform 32">
              <a:extLst>
                <a:ext uri="{FF2B5EF4-FFF2-40B4-BE49-F238E27FC236}">
                  <a16:creationId xmlns:a16="http://schemas.microsoft.com/office/drawing/2014/main" id="{ED87BA11-C887-4EA0-A943-53B3C11DECB2}"/>
                </a:ext>
              </a:extLst>
            </p:cNvPr>
            <p:cNvSpPr>
              <a:spLocks noEditPoints="1"/>
            </p:cNvSpPr>
            <p:nvPr/>
          </p:nvSpPr>
          <p:spPr bwMode="auto">
            <a:xfrm>
              <a:off x="4973638" y="5649913"/>
              <a:ext cx="225425" cy="358775"/>
            </a:xfrm>
            <a:custGeom>
              <a:avLst/>
              <a:gdLst>
                <a:gd name="T0" fmla="*/ 29 w 59"/>
                <a:gd name="T1" fmla="*/ 95 h 95"/>
                <a:gd name="T2" fmla="*/ 24 w 59"/>
                <a:gd name="T3" fmla="*/ 85 h 95"/>
                <a:gd name="T4" fmla="*/ 0 w 59"/>
                <a:gd name="T5" fmla="*/ 26 h 95"/>
                <a:gd name="T6" fmla="*/ 29 w 59"/>
                <a:gd name="T7" fmla="*/ 0 h 95"/>
                <a:gd name="T8" fmla="*/ 59 w 59"/>
                <a:gd name="T9" fmla="*/ 26 h 95"/>
                <a:gd name="T10" fmla="*/ 34 w 59"/>
                <a:gd name="T11" fmla="*/ 85 h 95"/>
                <a:gd name="T12" fmla="*/ 29 w 59"/>
                <a:gd name="T13" fmla="*/ 95 h 95"/>
                <a:gd name="T14" fmla="*/ 29 w 59"/>
                <a:gd name="T15" fmla="*/ 12 h 95"/>
                <a:gd name="T16" fmla="*/ 12 w 59"/>
                <a:gd name="T17" fmla="*/ 26 h 95"/>
                <a:gd name="T18" fmla="*/ 29 w 59"/>
                <a:gd name="T19" fmla="*/ 69 h 95"/>
                <a:gd name="T20" fmla="*/ 47 w 59"/>
                <a:gd name="T21" fmla="*/ 26 h 95"/>
                <a:gd name="T22" fmla="*/ 29 w 59"/>
                <a:gd name="T23" fmla="*/ 1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9" h="95">
                  <a:moveTo>
                    <a:pt x="29" y="95"/>
                  </a:moveTo>
                  <a:cubicBezTo>
                    <a:pt x="24" y="85"/>
                    <a:pt x="24" y="85"/>
                    <a:pt x="24" y="85"/>
                  </a:cubicBezTo>
                  <a:cubicBezTo>
                    <a:pt x="20" y="77"/>
                    <a:pt x="0" y="38"/>
                    <a:pt x="0" y="26"/>
                  </a:cubicBezTo>
                  <a:cubicBezTo>
                    <a:pt x="0" y="12"/>
                    <a:pt x="13" y="0"/>
                    <a:pt x="29" y="0"/>
                  </a:cubicBezTo>
                  <a:cubicBezTo>
                    <a:pt x="45" y="0"/>
                    <a:pt x="59" y="12"/>
                    <a:pt x="59" y="26"/>
                  </a:cubicBezTo>
                  <a:cubicBezTo>
                    <a:pt x="59" y="38"/>
                    <a:pt x="39" y="77"/>
                    <a:pt x="34" y="85"/>
                  </a:cubicBezTo>
                  <a:lnTo>
                    <a:pt x="29" y="95"/>
                  </a:lnTo>
                  <a:close/>
                  <a:moveTo>
                    <a:pt x="29" y="12"/>
                  </a:moveTo>
                  <a:cubicBezTo>
                    <a:pt x="19" y="12"/>
                    <a:pt x="12" y="18"/>
                    <a:pt x="12" y="26"/>
                  </a:cubicBezTo>
                  <a:cubicBezTo>
                    <a:pt x="12" y="31"/>
                    <a:pt x="20" y="50"/>
                    <a:pt x="29" y="69"/>
                  </a:cubicBezTo>
                  <a:cubicBezTo>
                    <a:pt x="38" y="50"/>
                    <a:pt x="47" y="31"/>
                    <a:pt x="47" y="26"/>
                  </a:cubicBezTo>
                  <a:cubicBezTo>
                    <a:pt x="47" y="18"/>
                    <a:pt x="39" y="12"/>
                    <a:pt x="29"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grpSp>
      <p:sp>
        <p:nvSpPr>
          <p:cNvPr id="42" name="Rectangle 43">
            <a:extLst>
              <a:ext uri="{FF2B5EF4-FFF2-40B4-BE49-F238E27FC236}">
                <a16:creationId xmlns:a16="http://schemas.microsoft.com/office/drawing/2014/main" id="{669E7ACB-A6B6-4446-8622-F21108D196B8}"/>
              </a:ext>
            </a:extLst>
          </p:cNvPr>
          <p:cNvSpPr/>
          <p:nvPr/>
        </p:nvSpPr>
        <p:spPr>
          <a:xfrm rot="18860756">
            <a:off x="374885" y="2193128"/>
            <a:ext cx="316112" cy="230832"/>
          </a:xfrm>
          <a:prstGeom prst="rect">
            <a:avLst/>
          </a:prstGeom>
        </p:spPr>
        <p:txBody>
          <a:bodyPr wrap="none">
            <a:spAutoFit/>
          </a:bodyPr>
          <a:lstStyle/>
          <a:p>
            <a:pPr algn="ctr" defTabSz="914400" eaLnBrk="1" fontAlgn="auto" hangingPunct="1">
              <a:spcBef>
                <a:spcPts val="0"/>
              </a:spcBef>
              <a:spcAft>
                <a:spcPts val="0"/>
              </a:spcAft>
            </a:pPr>
            <a:r>
              <a:rPr lang="id-ID" sz="900" b="1" dirty="0">
                <a:solidFill>
                  <a:prstClr val="white"/>
                </a:solidFill>
                <a:latin typeface="ubuntu"/>
              </a:rPr>
              <a:t>01</a:t>
            </a:r>
          </a:p>
        </p:txBody>
      </p:sp>
      <p:sp>
        <p:nvSpPr>
          <p:cNvPr id="43" name="Rectangle 44">
            <a:extLst>
              <a:ext uri="{FF2B5EF4-FFF2-40B4-BE49-F238E27FC236}">
                <a16:creationId xmlns:a16="http://schemas.microsoft.com/office/drawing/2014/main" id="{099116ED-F9FD-42DF-9066-AC202E5B2E5F}"/>
              </a:ext>
            </a:extLst>
          </p:cNvPr>
          <p:cNvSpPr/>
          <p:nvPr/>
        </p:nvSpPr>
        <p:spPr>
          <a:xfrm rot="18860756">
            <a:off x="401484" y="2691619"/>
            <a:ext cx="340329" cy="230832"/>
          </a:xfrm>
          <a:prstGeom prst="rect">
            <a:avLst/>
          </a:prstGeom>
        </p:spPr>
        <p:txBody>
          <a:bodyPr wrap="square">
            <a:spAutoFit/>
          </a:bodyPr>
          <a:lstStyle/>
          <a:p>
            <a:pPr algn="ctr" defTabSz="914400" eaLnBrk="1" fontAlgn="auto" hangingPunct="1">
              <a:spcBef>
                <a:spcPts val="0"/>
              </a:spcBef>
              <a:spcAft>
                <a:spcPts val="0"/>
              </a:spcAft>
            </a:pPr>
            <a:r>
              <a:rPr lang="id-ID" sz="900" b="1" dirty="0">
                <a:solidFill>
                  <a:prstClr val="white"/>
                </a:solidFill>
                <a:latin typeface="ubuntu"/>
              </a:rPr>
              <a:t>02</a:t>
            </a:r>
          </a:p>
        </p:txBody>
      </p:sp>
      <p:sp>
        <p:nvSpPr>
          <p:cNvPr id="44" name="Rectangle 45">
            <a:extLst>
              <a:ext uri="{FF2B5EF4-FFF2-40B4-BE49-F238E27FC236}">
                <a16:creationId xmlns:a16="http://schemas.microsoft.com/office/drawing/2014/main" id="{E07FC786-EAE4-470E-8EB0-B1B25147381F}"/>
              </a:ext>
            </a:extLst>
          </p:cNvPr>
          <p:cNvSpPr/>
          <p:nvPr/>
        </p:nvSpPr>
        <p:spPr>
          <a:xfrm rot="18860756">
            <a:off x="365248" y="3265709"/>
            <a:ext cx="316112" cy="230832"/>
          </a:xfrm>
          <a:prstGeom prst="rect">
            <a:avLst/>
          </a:prstGeom>
        </p:spPr>
        <p:txBody>
          <a:bodyPr wrap="none">
            <a:spAutoFit/>
          </a:bodyPr>
          <a:lstStyle/>
          <a:p>
            <a:pPr algn="ctr" defTabSz="914400" eaLnBrk="1" fontAlgn="auto" hangingPunct="1">
              <a:spcBef>
                <a:spcPts val="0"/>
              </a:spcBef>
              <a:spcAft>
                <a:spcPts val="0"/>
              </a:spcAft>
            </a:pPr>
            <a:r>
              <a:rPr lang="id-ID" sz="900" b="1" dirty="0">
                <a:solidFill>
                  <a:prstClr val="white"/>
                </a:solidFill>
                <a:latin typeface="ubuntu"/>
              </a:rPr>
              <a:t>03</a:t>
            </a:r>
          </a:p>
        </p:txBody>
      </p:sp>
      <p:sp>
        <p:nvSpPr>
          <p:cNvPr id="45" name="Rectangle 46">
            <a:extLst>
              <a:ext uri="{FF2B5EF4-FFF2-40B4-BE49-F238E27FC236}">
                <a16:creationId xmlns:a16="http://schemas.microsoft.com/office/drawing/2014/main" id="{82C06A3D-C505-4211-9FCB-5C05A5FE5417}"/>
              </a:ext>
            </a:extLst>
          </p:cNvPr>
          <p:cNvSpPr/>
          <p:nvPr/>
        </p:nvSpPr>
        <p:spPr>
          <a:xfrm rot="18860756">
            <a:off x="381624" y="3739912"/>
            <a:ext cx="408258" cy="230832"/>
          </a:xfrm>
          <a:prstGeom prst="rect">
            <a:avLst/>
          </a:prstGeom>
        </p:spPr>
        <p:txBody>
          <a:bodyPr wrap="square">
            <a:spAutoFit/>
          </a:bodyPr>
          <a:lstStyle/>
          <a:p>
            <a:pPr algn="ctr" defTabSz="914400" eaLnBrk="1" fontAlgn="auto" hangingPunct="1">
              <a:spcBef>
                <a:spcPts val="0"/>
              </a:spcBef>
              <a:spcAft>
                <a:spcPts val="0"/>
              </a:spcAft>
            </a:pPr>
            <a:r>
              <a:rPr lang="id-ID" sz="900" b="1" dirty="0">
                <a:solidFill>
                  <a:prstClr val="white"/>
                </a:solidFill>
                <a:latin typeface="ubuntu"/>
              </a:rPr>
              <a:t>04</a:t>
            </a:r>
          </a:p>
        </p:txBody>
      </p:sp>
      <p:sp>
        <p:nvSpPr>
          <p:cNvPr id="46" name="Rectangle 47">
            <a:extLst>
              <a:ext uri="{FF2B5EF4-FFF2-40B4-BE49-F238E27FC236}">
                <a16:creationId xmlns:a16="http://schemas.microsoft.com/office/drawing/2014/main" id="{3771E609-C82F-44DD-B7FD-22D9C7DEE011}"/>
              </a:ext>
            </a:extLst>
          </p:cNvPr>
          <p:cNvSpPr/>
          <p:nvPr/>
        </p:nvSpPr>
        <p:spPr>
          <a:xfrm>
            <a:off x="936990" y="2476243"/>
            <a:ext cx="1170513" cy="276999"/>
          </a:xfrm>
          <a:prstGeom prst="rect">
            <a:avLst/>
          </a:prstGeom>
        </p:spPr>
        <p:txBody>
          <a:bodyPr wrap="none">
            <a:spAutoFit/>
          </a:bodyPr>
          <a:lstStyle/>
          <a:p>
            <a:pPr defTabSz="914400" eaLnBrk="1" fontAlgn="auto" hangingPunct="1">
              <a:spcBef>
                <a:spcPts val="0"/>
              </a:spcBef>
              <a:spcAft>
                <a:spcPts val="0"/>
              </a:spcAft>
            </a:pPr>
            <a:r>
              <a:rPr lang="tr-TR" sz="1200" b="1" dirty="0" smtClean="0">
                <a:solidFill>
                  <a:prstClr val="white"/>
                </a:solidFill>
                <a:latin typeface="ubuntu"/>
              </a:rPr>
              <a:t>TYT Puan </a:t>
            </a:r>
            <a:r>
              <a:rPr lang="tr-TR" sz="1200" b="1" dirty="0" err="1" smtClean="0">
                <a:solidFill>
                  <a:prstClr val="white"/>
                </a:solidFill>
                <a:latin typeface="ubuntu"/>
              </a:rPr>
              <a:t>Ort</a:t>
            </a:r>
            <a:endParaRPr lang="id-ID" sz="1200" b="1" dirty="0">
              <a:solidFill>
                <a:prstClr val="white"/>
              </a:solidFill>
              <a:latin typeface="ubuntu"/>
            </a:endParaRPr>
          </a:p>
        </p:txBody>
      </p:sp>
      <p:sp>
        <p:nvSpPr>
          <p:cNvPr id="47" name="Rectangle 48">
            <a:extLst>
              <a:ext uri="{FF2B5EF4-FFF2-40B4-BE49-F238E27FC236}">
                <a16:creationId xmlns:a16="http://schemas.microsoft.com/office/drawing/2014/main" id="{D367FD8F-BF99-40D6-8937-882233A0500D}"/>
              </a:ext>
            </a:extLst>
          </p:cNvPr>
          <p:cNvSpPr/>
          <p:nvPr/>
        </p:nvSpPr>
        <p:spPr>
          <a:xfrm>
            <a:off x="936991" y="2996135"/>
            <a:ext cx="1094210" cy="276999"/>
          </a:xfrm>
          <a:prstGeom prst="rect">
            <a:avLst/>
          </a:prstGeom>
        </p:spPr>
        <p:txBody>
          <a:bodyPr wrap="none">
            <a:spAutoFit/>
          </a:bodyPr>
          <a:lstStyle/>
          <a:p>
            <a:pPr defTabSz="914400" eaLnBrk="1" fontAlgn="auto" hangingPunct="1">
              <a:spcBef>
                <a:spcPts val="0"/>
              </a:spcBef>
              <a:spcAft>
                <a:spcPts val="0"/>
              </a:spcAft>
            </a:pPr>
            <a:r>
              <a:rPr lang="tr-TR" sz="1200" b="1" dirty="0" smtClean="0">
                <a:solidFill>
                  <a:prstClr val="white"/>
                </a:solidFill>
                <a:latin typeface="ubuntu"/>
              </a:rPr>
              <a:t>AYT-SAY </a:t>
            </a:r>
            <a:r>
              <a:rPr lang="tr-TR" sz="1200" b="1" dirty="0" err="1" smtClean="0">
                <a:solidFill>
                  <a:prstClr val="white"/>
                </a:solidFill>
                <a:latin typeface="ubuntu"/>
              </a:rPr>
              <a:t>Ort</a:t>
            </a:r>
            <a:endParaRPr lang="id-ID" sz="1200" b="1" dirty="0">
              <a:solidFill>
                <a:prstClr val="white"/>
              </a:solidFill>
              <a:latin typeface="ubuntu"/>
            </a:endParaRPr>
          </a:p>
        </p:txBody>
      </p:sp>
      <p:sp>
        <p:nvSpPr>
          <p:cNvPr id="48" name="Rectangle 49">
            <a:extLst>
              <a:ext uri="{FF2B5EF4-FFF2-40B4-BE49-F238E27FC236}">
                <a16:creationId xmlns:a16="http://schemas.microsoft.com/office/drawing/2014/main" id="{BF07CE3C-F0AD-4CC5-ACCF-E434C7FA515A}"/>
              </a:ext>
            </a:extLst>
          </p:cNvPr>
          <p:cNvSpPr/>
          <p:nvPr/>
        </p:nvSpPr>
        <p:spPr>
          <a:xfrm>
            <a:off x="936991" y="3534946"/>
            <a:ext cx="1002775" cy="276999"/>
          </a:xfrm>
          <a:prstGeom prst="rect">
            <a:avLst/>
          </a:prstGeom>
        </p:spPr>
        <p:txBody>
          <a:bodyPr wrap="none">
            <a:spAutoFit/>
          </a:bodyPr>
          <a:lstStyle/>
          <a:p>
            <a:pPr defTabSz="914400" eaLnBrk="1" fontAlgn="auto" hangingPunct="1">
              <a:spcBef>
                <a:spcPts val="0"/>
              </a:spcBef>
              <a:spcAft>
                <a:spcPts val="0"/>
              </a:spcAft>
            </a:pPr>
            <a:r>
              <a:rPr lang="tr-TR" sz="1200" b="1" dirty="0" smtClean="0">
                <a:solidFill>
                  <a:prstClr val="white"/>
                </a:solidFill>
                <a:latin typeface="ubuntu"/>
              </a:rPr>
              <a:t>AYT-EA </a:t>
            </a:r>
            <a:r>
              <a:rPr lang="tr-TR" sz="1200" b="1" dirty="0" err="1" smtClean="0">
                <a:solidFill>
                  <a:prstClr val="white"/>
                </a:solidFill>
                <a:latin typeface="ubuntu"/>
              </a:rPr>
              <a:t>Ort</a:t>
            </a:r>
            <a:endParaRPr lang="id-ID" sz="1200" b="1" dirty="0">
              <a:solidFill>
                <a:prstClr val="white"/>
              </a:solidFill>
              <a:latin typeface="ubuntu"/>
            </a:endParaRPr>
          </a:p>
        </p:txBody>
      </p:sp>
      <p:sp>
        <p:nvSpPr>
          <p:cNvPr id="49" name="Rectangle 50">
            <a:extLst>
              <a:ext uri="{FF2B5EF4-FFF2-40B4-BE49-F238E27FC236}">
                <a16:creationId xmlns:a16="http://schemas.microsoft.com/office/drawing/2014/main" id="{024F0B34-AC5E-4546-825B-084D5902356D}"/>
              </a:ext>
            </a:extLst>
          </p:cNvPr>
          <p:cNvSpPr/>
          <p:nvPr/>
        </p:nvSpPr>
        <p:spPr>
          <a:xfrm>
            <a:off x="936990" y="4060864"/>
            <a:ext cx="1112677" cy="276999"/>
          </a:xfrm>
          <a:prstGeom prst="rect">
            <a:avLst/>
          </a:prstGeom>
        </p:spPr>
        <p:txBody>
          <a:bodyPr wrap="none">
            <a:spAutoFit/>
          </a:bodyPr>
          <a:lstStyle/>
          <a:p>
            <a:pPr defTabSz="914400" eaLnBrk="1" fontAlgn="auto" hangingPunct="1">
              <a:spcBef>
                <a:spcPts val="0"/>
              </a:spcBef>
              <a:spcAft>
                <a:spcPts val="0"/>
              </a:spcAft>
            </a:pPr>
            <a:r>
              <a:rPr lang="tr-TR" sz="1200" b="1" dirty="0" smtClean="0">
                <a:solidFill>
                  <a:prstClr val="white"/>
                </a:solidFill>
                <a:latin typeface="ubuntu"/>
              </a:rPr>
              <a:t>AYT-SÖZ </a:t>
            </a:r>
            <a:r>
              <a:rPr lang="tr-TR" sz="1200" b="1" dirty="0" err="1" smtClean="0">
                <a:solidFill>
                  <a:prstClr val="white"/>
                </a:solidFill>
                <a:latin typeface="ubuntu"/>
              </a:rPr>
              <a:t>Ort</a:t>
            </a:r>
            <a:endParaRPr lang="id-ID" sz="1200" b="1" dirty="0">
              <a:solidFill>
                <a:prstClr val="white"/>
              </a:solidFill>
              <a:latin typeface="ubuntu"/>
            </a:endParaRPr>
          </a:p>
        </p:txBody>
      </p:sp>
      <p:sp>
        <p:nvSpPr>
          <p:cNvPr id="50" name="Rectangle 51">
            <a:extLst>
              <a:ext uri="{FF2B5EF4-FFF2-40B4-BE49-F238E27FC236}">
                <a16:creationId xmlns:a16="http://schemas.microsoft.com/office/drawing/2014/main" id="{7A0300EE-A8CB-4BF6-BB47-892AD8CA80E3}"/>
              </a:ext>
            </a:extLst>
          </p:cNvPr>
          <p:cNvSpPr/>
          <p:nvPr/>
        </p:nvSpPr>
        <p:spPr>
          <a:xfrm rot="18860756">
            <a:off x="328907" y="4309470"/>
            <a:ext cx="386099" cy="230832"/>
          </a:xfrm>
          <a:prstGeom prst="rect">
            <a:avLst/>
          </a:prstGeom>
        </p:spPr>
        <p:txBody>
          <a:bodyPr wrap="square">
            <a:spAutoFit/>
          </a:bodyPr>
          <a:lstStyle/>
          <a:p>
            <a:pPr algn="ctr" defTabSz="914400" eaLnBrk="1" fontAlgn="auto" hangingPunct="1">
              <a:spcBef>
                <a:spcPts val="0"/>
              </a:spcBef>
              <a:spcAft>
                <a:spcPts val="0"/>
              </a:spcAft>
            </a:pPr>
            <a:r>
              <a:rPr lang="id-ID" sz="900" b="1" dirty="0">
                <a:solidFill>
                  <a:prstClr val="white"/>
                </a:solidFill>
                <a:latin typeface="ubuntu"/>
              </a:rPr>
              <a:t>05</a:t>
            </a:r>
          </a:p>
        </p:txBody>
      </p:sp>
      <p:sp>
        <p:nvSpPr>
          <p:cNvPr id="51" name="Rectangle 52">
            <a:extLst>
              <a:ext uri="{FF2B5EF4-FFF2-40B4-BE49-F238E27FC236}">
                <a16:creationId xmlns:a16="http://schemas.microsoft.com/office/drawing/2014/main" id="{063F6B28-4099-47E2-BB7C-E4BDF6730113}"/>
              </a:ext>
            </a:extLst>
          </p:cNvPr>
          <p:cNvSpPr/>
          <p:nvPr/>
        </p:nvSpPr>
        <p:spPr>
          <a:xfrm>
            <a:off x="936990" y="4559515"/>
            <a:ext cx="1040991" cy="276999"/>
          </a:xfrm>
          <a:prstGeom prst="rect">
            <a:avLst/>
          </a:prstGeom>
        </p:spPr>
        <p:txBody>
          <a:bodyPr wrap="none">
            <a:spAutoFit/>
          </a:bodyPr>
          <a:lstStyle/>
          <a:p>
            <a:pPr defTabSz="914400" eaLnBrk="1" fontAlgn="auto" hangingPunct="1">
              <a:spcBef>
                <a:spcPts val="0"/>
              </a:spcBef>
              <a:spcAft>
                <a:spcPts val="0"/>
              </a:spcAft>
            </a:pPr>
            <a:r>
              <a:rPr lang="tr-TR" sz="1200" b="1" dirty="0" smtClean="0">
                <a:solidFill>
                  <a:prstClr val="white"/>
                </a:solidFill>
                <a:latin typeface="ubuntu"/>
              </a:rPr>
              <a:t>AYT-DİL </a:t>
            </a:r>
            <a:r>
              <a:rPr lang="tr-TR" sz="1200" b="1" dirty="0" err="1" smtClean="0">
                <a:solidFill>
                  <a:prstClr val="white"/>
                </a:solidFill>
                <a:latin typeface="ubuntu"/>
              </a:rPr>
              <a:t>Ort</a:t>
            </a:r>
            <a:endParaRPr lang="id-ID" sz="1200" b="1" dirty="0">
              <a:solidFill>
                <a:prstClr val="white"/>
              </a:solidFill>
              <a:latin typeface="ubuntu"/>
            </a:endParaRPr>
          </a:p>
        </p:txBody>
      </p:sp>
      <p:sp>
        <p:nvSpPr>
          <p:cNvPr id="52" name="Rectangle 53">
            <a:extLst>
              <a:ext uri="{FF2B5EF4-FFF2-40B4-BE49-F238E27FC236}">
                <a16:creationId xmlns:a16="http://schemas.microsoft.com/office/drawing/2014/main" id="{EC87126E-213C-4047-8830-9159D14ACFC3}"/>
              </a:ext>
            </a:extLst>
          </p:cNvPr>
          <p:cNvSpPr/>
          <p:nvPr/>
        </p:nvSpPr>
        <p:spPr>
          <a:xfrm>
            <a:off x="2980950" y="3966617"/>
            <a:ext cx="5816533" cy="338554"/>
          </a:xfrm>
          <a:prstGeom prst="rect">
            <a:avLst/>
          </a:prstGeom>
        </p:spPr>
        <p:txBody>
          <a:bodyPr wrap="square">
            <a:spAutoFit/>
          </a:bodyPr>
          <a:lstStyle/>
          <a:p>
            <a:pPr algn="just" defTabSz="914400" eaLnBrk="1" fontAlgn="auto" hangingPunct="1">
              <a:spcBef>
                <a:spcPts val="0"/>
              </a:spcBef>
              <a:spcAft>
                <a:spcPts val="0"/>
              </a:spcAft>
            </a:pPr>
            <a:r>
              <a:rPr lang="tr-TR" sz="1600" b="1" dirty="0">
                <a:solidFill>
                  <a:srgbClr val="FFC000"/>
                </a:solidFill>
              </a:rPr>
              <a:t>258,579</a:t>
            </a:r>
            <a:endParaRPr lang="en-US" sz="1600" b="1" dirty="0">
              <a:solidFill>
                <a:srgbClr val="FFC000"/>
              </a:solidFill>
              <a:latin typeface="Signika Negative" pitchFamily="2" charset="0"/>
            </a:endParaRPr>
          </a:p>
        </p:txBody>
      </p:sp>
      <p:grpSp>
        <p:nvGrpSpPr>
          <p:cNvPr id="53" name="Group 55">
            <a:extLst>
              <a:ext uri="{FF2B5EF4-FFF2-40B4-BE49-F238E27FC236}">
                <a16:creationId xmlns:a16="http://schemas.microsoft.com/office/drawing/2014/main" id="{965707B4-2C2D-49C3-B962-DBD349BD5F67}"/>
              </a:ext>
            </a:extLst>
          </p:cNvPr>
          <p:cNvGrpSpPr/>
          <p:nvPr/>
        </p:nvGrpSpPr>
        <p:grpSpPr>
          <a:xfrm>
            <a:off x="2555635" y="4049285"/>
            <a:ext cx="273748" cy="259055"/>
            <a:chOff x="8332788" y="4254500"/>
            <a:chExt cx="561975" cy="531813"/>
          </a:xfrm>
          <a:solidFill>
            <a:srgbClr val="FDB817"/>
          </a:solidFill>
        </p:grpSpPr>
        <p:sp>
          <p:nvSpPr>
            <p:cNvPr id="54" name="Rectangle 16">
              <a:extLst>
                <a:ext uri="{FF2B5EF4-FFF2-40B4-BE49-F238E27FC236}">
                  <a16:creationId xmlns:a16="http://schemas.microsoft.com/office/drawing/2014/main" id="{A93F281E-CDFD-41A4-83CA-8FBFCC0D939E}"/>
                </a:ext>
              </a:extLst>
            </p:cNvPr>
            <p:cNvSpPr>
              <a:spLocks noChangeArrowheads="1"/>
            </p:cNvSpPr>
            <p:nvPr/>
          </p:nvSpPr>
          <p:spPr bwMode="auto">
            <a:xfrm>
              <a:off x="8416926" y="4486275"/>
              <a:ext cx="188913" cy="158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55" name="Rectangle 17">
              <a:extLst>
                <a:ext uri="{FF2B5EF4-FFF2-40B4-BE49-F238E27FC236}">
                  <a16:creationId xmlns:a16="http://schemas.microsoft.com/office/drawing/2014/main" id="{9DA37AB3-1CAB-4B69-9C56-219FBBE8F654}"/>
                </a:ext>
              </a:extLst>
            </p:cNvPr>
            <p:cNvSpPr>
              <a:spLocks noChangeArrowheads="1"/>
            </p:cNvSpPr>
            <p:nvPr/>
          </p:nvSpPr>
          <p:spPr bwMode="auto">
            <a:xfrm>
              <a:off x="8416926" y="4416425"/>
              <a:ext cx="139700" cy="158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56" name="Rectangle 18">
              <a:extLst>
                <a:ext uri="{FF2B5EF4-FFF2-40B4-BE49-F238E27FC236}">
                  <a16:creationId xmlns:a16="http://schemas.microsoft.com/office/drawing/2014/main" id="{9A2D7EDE-F08D-4D3C-8EA0-F5E1BAEB45C4}"/>
                </a:ext>
              </a:extLst>
            </p:cNvPr>
            <p:cNvSpPr>
              <a:spLocks noChangeArrowheads="1"/>
            </p:cNvSpPr>
            <p:nvPr/>
          </p:nvSpPr>
          <p:spPr bwMode="auto">
            <a:xfrm>
              <a:off x="8416926" y="4564063"/>
              <a:ext cx="139700" cy="174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57" name="Freeform 19">
              <a:extLst>
                <a:ext uri="{FF2B5EF4-FFF2-40B4-BE49-F238E27FC236}">
                  <a16:creationId xmlns:a16="http://schemas.microsoft.com/office/drawing/2014/main" id="{86E30DBC-0D80-4D72-BCDF-237FD28F8228}"/>
                </a:ext>
              </a:extLst>
            </p:cNvPr>
            <p:cNvSpPr>
              <a:spLocks/>
            </p:cNvSpPr>
            <p:nvPr/>
          </p:nvSpPr>
          <p:spPr bwMode="auto">
            <a:xfrm>
              <a:off x="8629651" y="4513263"/>
              <a:ext cx="247650" cy="127000"/>
            </a:xfrm>
            <a:custGeom>
              <a:avLst/>
              <a:gdLst>
                <a:gd name="T0" fmla="*/ 295 w 561"/>
                <a:gd name="T1" fmla="*/ 289 h 289"/>
                <a:gd name="T2" fmla="*/ 61 w 561"/>
                <a:gd name="T3" fmla="*/ 157 h 289"/>
                <a:gd name="T4" fmla="*/ 34 w 561"/>
                <a:gd name="T5" fmla="*/ 172 h 289"/>
                <a:gd name="T6" fmla="*/ 23 w 561"/>
                <a:gd name="T7" fmla="*/ 175 h 289"/>
                <a:gd name="T8" fmla="*/ 7 w 561"/>
                <a:gd name="T9" fmla="*/ 168 h 289"/>
                <a:gd name="T10" fmla="*/ 0 w 561"/>
                <a:gd name="T11" fmla="*/ 152 h 289"/>
                <a:gd name="T12" fmla="*/ 1 w 561"/>
                <a:gd name="T13" fmla="*/ 23 h 289"/>
                <a:gd name="T14" fmla="*/ 23 w 561"/>
                <a:gd name="T15" fmla="*/ 0 h 289"/>
                <a:gd name="T16" fmla="*/ 35 w 561"/>
                <a:gd name="T17" fmla="*/ 3 h 289"/>
                <a:gd name="T18" fmla="*/ 148 w 561"/>
                <a:gd name="T19" fmla="*/ 68 h 289"/>
                <a:gd name="T20" fmla="*/ 160 w 561"/>
                <a:gd name="T21" fmla="*/ 88 h 289"/>
                <a:gd name="T22" fmla="*/ 148 w 561"/>
                <a:gd name="T23" fmla="*/ 108 h 289"/>
                <a:gd name="T24" fmla="*/ 116 w 561"/>
                <a:gd name="T25" fmla="*/ 126 h 289"/>
                <a:gd name="T26" fmla="*/ 295 w 561"/>
                <a:gd name="T27" fmla="*/ 225 h 289"/>
                <a:gd name="T28" fmla="*/ 495 w 561"/>
                <a:gd name="T29" fmla="*/ 97 h 289"/>
                <a:gd name="T30" fmla="*/ 525 w 561"/>
                <a:gd name="T31" fmla="*/ 77 h 289"/>
                <a:gd name="T32" fmla="*/ 537 w 561"/>
                <a:gd name="T33" fmla="*/ 80 h 289"/>
                <a:gd name="T34" fmla="*/ 554 w 561"/>
                <a:gd name="T35" fmla="*/ 121 h 289"/>
                <a:gd name="T36" fmla="*/ 295 w 561"/>
                <a:gd name="T37" fmla="*/ 289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61" h="289">
                  <a:moveTo>
                    <a:pt x="295" y="289"/>
                  </a:moveTo>
                  <a:cubicBezTo>
                    <a:pt x="200" y="289"/>
                    <a:pt x="111" y="239"/>
                    <a:pt x="61" y="157"/>
                  </a:cubicBezTo>
                  <a:cubicBezTo>
                    <a:pt x="47" y="165"/>
                    <a:pt x="36" y="171"/>
                    <a:pt x="34" y="172"/>
                  </a:cubicBezTo>
                  <a:cubicBezTo>
                    <a:pt x="31" y="174"/>
                    <a:pt x="27" y="175"/>
                    <a:pt x="23" y="175"/>
                  </a:cubicBezTo>
                  <a:cubicBezTo>
                    <a:pt x="17" y="175"/>
                    <a:pt x="11" y="172"/>
                    <a:pt x="7" y="168"/>
                  </a:cubicBezTo>
                  <a:cubicBezTo>
                    <a:pt x="2" y="164"/>
                    <a:pt x="0" y="158"/>
                    <a:pt x="0" y="152"/>
                  </a:cubicBezTo>
                  <a:cubicBezTo>
                    <a:pt x="0" y="140"/>
                    <a:pt x="0" y="29"/>
                    <a:pt x="1" y="23"/>
                  </a:cubicBezTo>
                  <a:cubicBezTo>
                    <a:pt x="1" y="10"/>
                    <a:pt x="11" y="0"/>
                    <a:pt x="23" y="0"/>
                  </a:cubicBezTo>
                  <a:cubicBezTo>
                    <a:pt x="27" y="0"/>
                    <a:pt x="32" y="1"/>
                    <a:pt x="35" y="3"/>
                  </a:cubicBezTo>
                  <a:cubicBezTo>
                    <a:pt x="37" y="4"/>
                    <a:pt x="145" y="66"/>
                    <a:pt x="148" y="68"/>
                  </a:cubicBezTo>
                  <a:cubicBezTo>
                    <a:pt x="155" y="73"/>
                    <a:pt x="160" y="80"/>
                    <a:pt x="160" y="88"/>
                  </a:cubicBezTo>
                  <a:cubicBezTo>
                    <a:pt x="160" y="96"/>
                    <a:pt x="155" y="104"/>
                    <a:pt x="148" y="108"/>
                  </a:cubicBezTo>
                  <a:cubicBezTo>
                    <a:pt x="145" y="110"/>
                    <a:pt x="129" y="119"/>
                    <a:pt x="116" y="126"/>
                  </a:cubicBezTo>
                  <a:cubicBezTo>
                    <a:pt x="156" y="188"/>
                    <a:pt x="223" y="225"/>
                    <a:pt x="295" y="225"/>
                  </a:cubicBezTo>
                  <a:cubicBezTo>
                    <a:pt x="385" y="225"/>
                    <a:pt x="463" y="175"/>
                    <a:pt x="495" y="97"/>
                  </a:cubicBezTo>
                  <a:cubicBezTo>
                    <a:pt x="500" y="85"/>
                    <a:pt x="512" y="77"/>
                    <a:pt x="525" y="77"/>
                  </a:cubicBezTo>
                  <a:cubicBezTo>
                    <a:pt x="529" y="77"/>
                    <a:pt x="533" y="78"/>
                    <a:pt x="537" y="80"/>
                  </a:cubicBezTo>
                  <a:cubicBezTo>
                    <a:pt x="553" y="86"/>
                    <a:pt x="561" y="105"/>
                    <a:pt x="554" y="121"/>
                  </a:cubicBezTo>
                  <a:cubicBezTo>
                    <a:pt x="512" y="223"/>
                    <a:pt x="411" y="289"/>
                    <a:pt x="295" y="28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58" name="Freeform 20">
              <a:extLst>
                <a:ext uri="{FF2B5EF4-FFF2-40B4-BE49-F238E27FC236}">
                  <a16:creationId xmlns:a16="http://schemas.microsoft.com/office/drawing/2014/main" id="{FAEE1CAF-08FC-4C32-8A0B-BB2BE96A82B1}"/>
                </a:ext>
              </a:extLst>
            </p:cNvPr>
            <p:cNvSpPr>
              <a:spLocks/>
            </p:cNvSpPr>
            <p:nvPr/>
          </p:nvSpPr>
          <p:spPr bwMode="auto">
            <a:xfrm>
              <a:off x="8643938" y="4391025"/>
              <a:ext cx="250825" cy="128588"/>
            </a:xfrm>
            <a:custGeom>
              <a:avLst/>
              <a:gdLst>
                <a:gd name="T0" fmla="*/ 544 w 567"/>
                <a:gd name="T1" fmla="*/ 289 h 289"/>
                <a:gd name="T2" fmla="*/ 533 w 567"/>
                <a:gd name="T3" fmla="*/ 286 h 289"/>
                <a:gd name="T4" fmla="*/ 419 w 567"/>
                <a:gd name="T5" fmla="*/ 222 h 289"/>
                <a:gd name="T6" fmla="*/ 407 w 567"/>
                <a:gd name="T7" fmla="*/ 202 h 289"/>
                <a:gd name="T8" fmla="*/ 419 w 567"/>
                <a:gd name="T9" fmla="*/ 182 h 289"/>
                <a:gd name="T10" fmla="*/ 448 w 567"/>
                <a:gd name="T11" fmla="*/ 165 h 289"/>
                <a:gd name="T12" fmla="*/ 260 w 567"/>
                <a:gd name="T13" fmla="*/ 63 h 289"/>
                <a:gd name="T14" fmla="*/ 66 w 567"/>
                <a:gd name="T15" fmla="*/ 193 h 289"/>
                <a:gd name="T16" fmla="*/ 36 w 567"/>
                <a:gd name="T17" fmla="*/ 212 h 289"/>
                <a:gd name="T18" fmla="*/ 24 w 567"/>
                <a:gd name="T19" fmla="*/ 209 h 289"/>
                <a:gd name="T20" fmla="*/ 7 w 567"/>
                <a:gd name="T21" fmla="*/ 167 h 289"/>
                <a:gd name="T22" fmla="*/ 260 w 567"/>
                <a:gd name="T23" fmla="*/ 0 h 289"/>
                <a:gd name="T24" fmla="*/ 503 w 567"/>
                <a:gd name="T25" fmla="*/ 134 h 289"/>
                <a:gd name="T26" fmla="*/ 532 w 567"/>
                <a:gd name="T27" fmla="*/ 117 h 289"/>
                <a:gd name="T28" fmla="*/ 543 w 567"/>
                <a:gd name="T29" fmla="*/ 114 h 289"/>
                <a:gd name="T30" fmla="*/ 566 w 567"/>
                <a:gd name="T31" fmla="*/ 137 h 289"/>
                <a:gd name="T32" fmla="*/ 567 w 567"/>
                <a:gd name="T33" fmla="*/ 266 h 289"/>
                <a:gd name="T34" fmla="*/ 560 w 567"/>
                <a:gd name="T35" fmla="*/ 282 h 289"/>
                <a:gd name="T36" fmla="*/ 544 w 567"/>
                <a:gd name="T37" fmla="*/ 289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67" h="289">
                  <a:moveTo>
                    <a:pt x="544" y="289"/>
                  </a:moveTo>
                  <a:cubicBezTo>
                    <a:pt x="540" y="289"/>
                    <a:pt x="536" y="288"/>
                    <a:pt x="533" y="286"/>
                  </a:cubicBezTo>
                  <a:cubicBezTo>
                    <a:pt x="527" y="283"/>
                    <a:pt x="426" y="226"/>
                    <a:pt x="419" y="222"/>
                  </a:cubicBezTo>
                  <a:cubicBezTo>
                    <a:pt x="411" y="218"/>
                    <a:pt x="407" y="210"/>
                    <a:pt x="407" y="202"/>
                  </a:cubicBezTo>
                  <a:cubicBezTo>
                    <a:pt x="407" y="194"/>
                    <a:pt x="411" y="187"/>
                    <a:pt x="419" y="182"/>
                  </a:cubicBezTo>
                  <a:cubicBezTo>
                    <a:pt x="420" y="181"/>
                    <a:pt x="433" y="174"/>
                    <a:pt x="448" y="165"/>
                  </a:cubicBezTo>
                  <a:cubicBezTo>
                    <a:pt x="413" y="101"/>
                    <a:pt x="344" y="63"/>
                    <a:pt x="260" y="63"/>
                  </a:cubicBezTo>
                  <a:cubicBezTo>
                    <a:pt x="176" y="63"/>
                    <a:pt x="100" y="114"/>
                    <a:pt x="66" y="193"/>
                  </a:cubicBezTo>
                  <a:cubicBezTo>
                    <a:pt x="61" y="204"/>
                    <a:pt x="49" y="212"/>
                    <a:pt x="36" y="212"/>
                  </a:cubicBezTo>
                  <a:cubicBezTo>
                    <a:pt x="32" y="212"/>
                    <a:pt x="28" y="211"/>
                    <a:pt x="24" y="209"/>
                  </a:cubicBezTo>
                  <a:cubicBezTo>
                    <a:pt x="8" y="202"/>
                    <a:pt x="0" y="183"/>
                    <a:pt x="7" y="167"/>
                  </a:cubicBezTo>
                  <a:cubicBezTo>
                    <a:pt x="52" y="65"/>
                    <a:pt x="151" y="0"/>
                    <a:pt x="260" y="0"/>
                  </a:cubicBezTo>
                  <a:cubicBezTo>
                    <a:pt x="367" y="0"/>
                    <a:pt x="457" y="49"/>
                    <a:pt x="503" y="134"/>
                  </a:cubicBezTo>
                  <a:cubicBezTo>
                    <a:pt x="519" y="125"/>
                    <a:pt x="530" y="118"/>
                    <a:pt x="532" y="117"/>
                  </a:cubicBezTo>
                  <a:cubicBezTo>
                    <a:pt x="535" y="115"/>
                    <a:pt x="539" y="114"/>
                    <a:pt x="543" y="114"/>
                  </a:cubicBezTo>
                  <a:cubicBezTo>
                    <a:pt x="556" y="114"/>
                    <a:pt x="566" y="124"/>
                    <a:pt x="566" y="137"/>
                  </a:cubicBezTo>
                  <a:cubicBezTo>
                    <a:pt x="566" y="143"/>
                    <a:pt x="567" y="254"/>
                    <a:pt x="567" y="266"/>
                  </a:cubicBezTo>
                  <a:cubicBezTo>
                    <a:pt x="567" y="272"/>
                    <a:pt x="564" y="278"/>
                    <a:pt x="560" y="282"/>
                  </a:cubicBezTo>
                  <a:cubicBezTo>
                    <a:pt x="556" y="286"/>
                    <a:pt x="550" y="289"/>
                    <a:pt x="544" y="28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59" name="Freeform 21">
              <a:extLst>
                <a:ext uri="{FF2B5EF4-FFF2-40B4-BE49-F238E27FC236}">
                  <a16:creationId xmlns:a16="http://schemas.microsoft.com/office/drawing/2014/main" id="{7D74C225-2C50-45BB-AB9E-A9CF67380805}"/>
                </a:ext>
              </a:extLst>
            </p:cNvPr>
            <p:cNvSpPr>
              <a:spLocks noEditPoints="1"/>
            </p:cNvSpPr>
            <p:nvPr/>
          </p:nvSpPr>
          <p:spPr bwMode="auto">
            <a:xfrm>
              <a:off x="8332788" y="4254500"/>
              <a:ext cx="430213" cy="531813"/>
            </a:xfrm>
            <a:custGeom>
              <a:avLst/>
              <a:gdLst>
                <a:gd name="T0" fmla="*/ 966 w 972"/>
                <a:gd name="T1" fmla="*/ 903 h 1202"/>
                <a:gd name="T2" fmla="*/ 900 w 972"/>
                <a:gd name="T3" fmla="*/ 896 h 1202"/>
                <a:gd name="T4" fmla="*/ 898 w 972"/>
                <a:gd name="T5" fmla="*/ 897 h 1202"/>
                <a:gd name="T6" fmla="*/ 898 w 972"/>
                <a:gd name="T7" fmla="*/ 1128 h 1202"/>
                <a:gd name="T8" fmla="*/ 74 w 972"/>
                <a:gd name="T9" fmla="*/ 1128 h 1202"/>
                <a:gd name="T10" fmla="*/ 74 w 972"/>
                <a:gd name="T11" fmla="*/ 290 h 1202"/>
                <a:gd name="T12" fmla="*/ 290 w 972"/>
                <a:gd name="T13" fmla="*/ 290 h 1202"/>
                <a:gd name="T14" fmla="*/ 290 w 972"/>
                <a:gd name="T15" fmla="*/ 73 h 1202"/>
                <a:gd name="T16" fmla="*/ 898 w 972"/>
                <a:gd name="T17" fmla="*/ 73 h 1202"/>
                <a:gd name="T18" fmla="*/ 898 w 972"/>
                <a:gd name="T19" fmla="*/ 284 h 1202"/>
                <a:gd name="T20" fmla="*/ 966 w 972"/>
                <a:gd name="T21" fmla="*/ 276 h 1202"/>
                <a:gd name="T22" fmla="*/ 972 w 972"/>
                <a:gd name="T23" fmla="*/ 276 h 1202"/>
                <a:gd name="T24" fmla="*/ 972 w 972"/>
                <a:gd name="T25" fmla="*/ 0 h 1202"/>
                <a:gd name="T26" fmla="*/ 257 w 972"/>
                <a:gd name="T27" fmla="*/ 0 h 1202"/>
                <a:gd name="T28" fmla="*/ 0 w 972"/>
                <a:gd name="T29" fmla="*/ 256 h 1202"/>
                <a:gd name="T30" fmla="*/ 0 w 972"/>
                <a:gd name="T31" fmla="*/ 1202 h 1202"/>
                <a:gd name="T32" fmla="*/ 972 w 972"/>
                <a:gd name="T33" fmla="*/ 1202 h 1202"/>
                <a:gd name="T34" fmla="*/ 972 w 972"/>
                <a:gd name="T35" fmla="*/ 903 h 1202"/>
                <a:gd name="T36" fmla="*/ 966 w 972"/>
                <a:gd name="T37" fmla="*/ 903 h 1202"/>
                <a:gd name="T38" fmla="*/ 253 w 972"/>
                <a:gd name="T39" fmla="*/ 107 h 1202"/>
                <a:gd name="T40" fmla="*/ 253 w 972"/>
                <a:gd name="T41" fmla="*/ 253 h 1202"/>
                <a:gd name="T42" fmla="*/ 107 w 972"/>
                <a:gd name="T43" fmla="*/ 253 h 1202"/>
                <a:gd name="T44" fmla="*/ 253 w 972"/>
                <a:gd name="T45" fmla="*/ 107 h 1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72" h="1202">
                  <a:moveTo>
                    <a:pt x="966" y="903"/>
                  </a:moveTo>
                  <a:cubicBezTo>
                    <a:pt x="944" y="903"/>
                    <a:pt x="921" y="901"/>
                    <a:pt x="900" y="896"/>
                  </a:cubicBezTo>
                  <a:cubicBezTo>
                    <a:pt x="898" y="897"/>
                    <a:pt x="898" y="897"/>
                    <a:pt x="898" y="897"/>
                  </a:cubicBezTo>
                  <a:cubicBezTo>
                    <a:pt x="898" y="1128"/>
                    <a:pt x="898" y="1128"/>
                    <a:pt x="898" y="1128"/>
                  </a:cubicBezTo>
                  <a:cubicBezTo>
                    <a:pt x="74" y="1128"/>
                    <a:pt x="74" y="1128"/>
                    <a:pt x="74" y="1128"/>
                  </a:cubicBezTo>
                  <a:cubicBezTo>
                    <a:pt x="74" y="290"/>
                    <a:pt x="74" y="290"/>
                    <a:pt x="74" y="290"/>
                  </a:cubicBezTo>
                  <a:cubicBezTo>
                    <a:pt x="290" y="290"/>
                    <a:pt x="290" y="290"/>
                    <a:pt x="290" y="290"/>
                  </a:cubicBezTo>
                  <a:cubicBezTo>
                    <a:pt x="290" y="73"/>
                    <a:pt x="290" y="73"/>
                    <a:pt x="290" y="73"/>
                  </a:cubicBezTo>
                  <a:cubicBezTo>
                    <a:pt x="898" y="73"/>
                    <a:pt x="898" y="73"/>
                    <a:pt x="898" y="73"/>
                  </a:cubicBezTo>
                  <a:cubicBezTo>
                    <a:pt x="898" y="284"/>
                    <a:pt x="898" y="284"/>
                    <a:pt x="898" y="284"/>
                  </a:cubicBezTo>
                  <a:cubicBezTo>
                    <a:pt x="920" y="279"/>
                    <a:pt x="943" y="276"/>
                    <a:pt x="966" y="276"/>
                  </a:cubicBezTo>
                  <a:cubicBezTo>
                    <a:pt x="968" y="276"/>
                    <a:pt x="970" y="276"/>
                    <a:pt x="972" y="276"/>
                  </a:cubicBezTo>
                  <a:cubicBezTo>
                    <a:pt x="972" y="0"/>
                    <a:pt x="972" y="0"/>
                    <a:pt x="972" y="0"/>
                  </a:cubicBezTo>
                  <a:cubicBezTo>
                    <a:pt x="257" y="0"/>
                    <a:pt x="257" y="0"/>
                    <a:pt x="257" y="0"/>
                  </a:cubicBezTo>
                  <a:cubicBezTo>
                    <a:pt x="0" y="256"/>
                    <a:pt x="0" y="256"/>
                    <a:pt x="0" y="256"/>
                  </a:cubicBezTo>
                  <a:cubicBezTo>
                    <a:pt x="0" y="1202"/>
                    <a:pt x="0" y="1202"/>
                    <a:pt x="0" y="1202"/>
                  </a:cubicBezTo>
                  <a:cubicBezTo>
                    <a:pt x="972" y="1202"/>
                    <a:pt x="972" y="1202"/>
                    <a:pt x="972" y="1202"/>
                  </a:cubicBezTo>
                  <a:cubicBezTo>
                    <a:pt x="972" y="903"/>
                    <a:pt x="972" y="903"/>
                    <a:pt x="972" y="903"/>
                  </a:cubicBezTo>
                  <a:cubicBezTo>
                    <a:pt x="970" y="903"/>
                    <a:pt x="968" y="903"/>
                    <a:pt x="966" y="903"/>
                  </a:cubicBezTo>
                  <a:close/>
                  <a:moveTo>
                    <a:pt x="253" y="107"/>
                  </a:moveTo>
                  <a:cubicBezTo>
                    <a:pt x="253" y="253"/>
                    <a:pt x="253" y="253"/>
                    <a:pt x="253" y="253"/>
                  </a:cubicBezTo>
                  <a:cubicBezTo>
                    <a:pt x="107" y="253"/>
                    <a:pt x="107" y="253"/>
                    <a:pt x="107" y="253"/>
                  </a:cubicBezTo>
                  <a:lnTo>
                    <a:pt x="253" y="10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grpSp>
      <p:sp>
        <p:nvSpPr>
          <p:cNvPr id="60" name="Title 1">
            <a:extLst>
              <a:ext uri="{FF2B5EF4-FFF2-40B4-BE49-F238E27FC236}">
                <a16:creationId xmlns:a16="http://schemas.microsoft.com/office/drawing/2014/main" id="{30230B42-19A9-4E35-92B4-6C823BEA699F}"/>
              </a:ext>
            </a:extLst>
          </p:cNvPr>
          <p:cNvSpPr txBox="1">
            <a:spLocks/>
          </p:cNvSpPr>
          <p:nvPr/>
        </p:nvSpPr>
        <p:spPr>
          <a:xfrm>
            <a:off x="0" y="0"/>
            <a:ext cx="9144000" cy="910221"/>
          </a:xfrm>
          <a:prstGeom prst="rect">
            <a:avLst/>
          </a:prstGeom>
          <a:gradFill rotWithShape="1">
            <a:gsLst>
              <a:gs pos="0">
                <a:srgbClr val="BB2326">
                  <a:satMod val="103000"/>
                  <a:lumMod val="102000"/>
                  <a:tint val="94000"/>
                </a:srgbClr>
              </a:gs>
              <a:gs pos="50000">
                <a:srgbClr val="BB2326">
                  <a:satMod val="110000"/>
                  <a:lumMod val="100000"/>
                  <a:shade val="100000"/>
                </a:srgbClr>
              </a:gs>
              <a:gs pos="100000">
                <a:srgbClr val="BB2326">
                  <a:lumMod val="99000"/>
                  <a:satMod val="120000"/>
                  <a:shade val="78000"/>
                </a:srgbClr>
              </a:gs>
            </a:gsLst>
            <a:lin ang="5400000" scaled="0"/>
          </a:gradFill>
          <a:ln w="6350" cap="flat" cmpd="sng" algn="ctr">
            <a:solidFill>
              <a:srgbClr val="BB2326"/>
            </a:solidFill>
            <a:prstDash val="solid"/>
            <a:miter lim="800000"/>
          </a:ln>
          <a:effectLst/>
        </p:spPr>
        <p:txBody>
          <a:bodyPr/>
          <a:lstStyle/>
          <a:p>
            <a:pPr marL="0" marR="0" lvl="0" indent="0" algn="ctr" defTabSz="914400" eaLnBrk="1" fontAlgn="auto" latinLnBrk="0" hangingPunct="1">
              <a:lnSpc>
                <a:spcPct val="90000"/>
              </a:lnSpc>
              <a:spcBef>
                <a:spcPts val="0"/>
              </a:spcBef>
              <a:spcAft>
                <a:spcPts val="0"/>
              </a:spcAft>
              <a:buClrTx/>
              <a:buSzTx/>
              <a:buFontTx/>
              <a:buNone/>
              <a:tabLst/>
              <a:defRPr/>
            </a:pPr>
            <a:r>
              <a:rPr lang="tr-TR" sz="4000" b="1" kern="0" dirty="0">
                <a:solidFill>
                  <a:prstClr val="white"/>
                </a:solidFill>
                <a:latin typeface="calibri"/>
              </a:rPr>
              <a:t>Gönen Anadolu İmam Hatip Lisesi</a:t>
            </a:r>
            <a:endParaRPr lang="id-ID" sz="4000" kern="0" dirty="0">
              <a:solidFill>
                <a:prstClr val="white"/>
              </a:solidFill>
              <a:latin typeface="calibri"/>
            </a:endParaRPr>
          </a:p>
        </p:txBody>
      </p:sp>
      <p:sp>
        <p:nvSpPr>
          <p:cNvPr id="61" name="TextBox 92">
            <a:extLst>
              <a:ext uri="{FF2B5EF4-FFF2-40B4-BE49-F238E27FC236}">
                <a16:creationId xmlns:a16="http://schemas.microsoft.com/office/drawing/2014/main" id="{800B1100-3523-4F93-A8EB-7393DEC03669}"/>
              </a:ext>
            </a:extLst>
          </p:cNvPr>
          <p:cNvSpPr txBox="1"/>
          <p:nvPr/>
        </p:nvSpPr>
        <p:spPr>
          <a:xfrm>
            <a:off x="974740" y="1066200"/>
            <a:ext cx="7593617" cy="461665"/>
          </a:xfrm>
          <a:prstGeom prst="rect">
            <a:avLst/>
          </a:prstGeom>
          <a:noFill/>
        </p:spPr>
        <p:txBody>
          <a:bodyPr wrap="none" rtlCol="0">
            <a:spAutoFit/>
          </a:bodyPr>
          <a:lstStyle/>
          <a:p>
            <a:pPr algn="ctr" defTabSz="914400" eaLnBrk="1" fontAlgn="auto" hangingPunct="1">
              <a:spcBef>
                <a:spcPts val="0"/>
              </a:spcBef>
              <a:spcAft>
                <a:spcPts val="0"/>
              </a:spcAft>
            </a:pPr>
            <a:r>
              <a:rPr lang="tr-TR" sz="2400" b="1" dirty="0" smtClean="0">
                <a:effectLst>
                  <a:outerShdw blurRad="38100" dist="38100" dir="2700000" algn="tl">
                    <a:srgbClr val="000000">
                      <a:alpha val="43137"/>
                    </a:srgbClr>
                  </a:outerShdw>
                </a:effectLst>
                <a:latin typeface="+mn-lt"/>
              </a:rPr>
              <a:t>2021 Yılı YKS Sonucu Oluşan TYT ve AYT Puan Ortalamaları</a:t>
            </a:r>
            <a:endParaRPr lang="id-ID" sz="2400" b="1" dirty="0">
              <a:effectLst>
                <a:outerShdw blurRad="38100" dist="38100" dir="2700000" algn="tl">
                  <a:srgbClr val="000000">
                    <a:alpha val="43137"/>
                  </a:srgbClr>
                </a:outerShdw>
              </a:effectLst>
              <a:latin typeface="+mn-lt"/>
            </a:endParaRPr>
          </a:p>
        </p:txBody>
      </p:sp>
      <p:sp>
        <p:nvSpPr>
          <p:cNvPr id="2" name="Dikdörtgen 1"/>
          <p:cNvSpPr/>
          <p:nvPr/>
        </p:nvSpPr>
        <p:spPr>
          <a:xfrm>
            <a:off x="2967959" y="4578562"/>
            <a:ext cx="779381" cy="307777"/>
          </a:xfrm>
          <a:prstGeom prst="rect">
            <a:avLst/>
          </a:prstGeom>
        </p:spPr>
        <p:txBody>
          <a:bodyPr wrap="none">
            <a:spAutoFit/>
          </a:bodyPr>
          <a:lstStyle/>
          <a:p>
            <a:r>
              <a:rPr lang="tr-TR" sz="1400" b="1" dirty="0" smtClean="0">
                <a:solidFill>
                  <a:srgbClr val="7030A0"/>
                </a:solidFill>
                <a:ea typeface="Calibri" panose="020F0502020204030204" pitchFamily="34" charset="0"/>
                <a:cs typeface="Times New Roman" panose="02020603050405020304" pitchFamily="18" charset="0"/>
              </a:rPr>
              <a:t>278,836</a:t>
            </a:r>
            <a:endParaRPr lang="tr-TR" b="1" dirty="0">
              <a:solidFill>
                <a:srgbClr val="7030A0"/>
              </a:solidFill>
            </a:endParaRPr>
          </a:p>
        </p:txBody>
      </p:sp>
    </p:spTree>
    <p:custDataLst>
      <p:tags r:id="rId1"/>
    </p:custDataLst>
    <p:extLst>
      <p:ext uri="{BB962C8B-B14F-4D97-AF65-F5344CB8AC3E}">
        <p14:creationId xmlns:p14="http://schemas.microsoft.com/office/powerpoint/2010/main" val="1952806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up)">
                                      <p:cBhvr>
                                        <p:cTn id="7" dur="500"/>
                                        <p:tgtEl>
                                          <p:spTgt spid="19"/>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up)">
                                      <p:cBhvr>
                                        <p:cTn id="10" dur="500"/>
                                        <p:tgtEl>
                                          <p:spTgt spid="18"/>
                                        </p:tgtEl>
                                      </p:cBhvr>
                                    </p:animEffect>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wipe(up)">
                                      <p:cBhvr>
                                        <p:cTn id="14" dur="500"/>
                                        <p:tgtEl>
                                          <p:spTgt spid="20"/>
                                        </p:tgtEl>
                                      </p:cBhvr>
                                    </p:animEffect>
                                  </p:childTnLst>
                                </p:cTn>
                              </p:par>
                              <p:par>
                                <p:cTn id="15" presetID="22" presetClass="entr" presetSubtype="1"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up)">
                                      <p:cBhvr>
                                        <p:cTn id="17" dur="500"/>
                                        <p:tgtEl>
                                          <p:spTgt spid="21"/>
                                        </p:tgtEl>
                                      </p:cBhvr>
                                    </p:animEffect>
                                  </p:childTnLst>
                                </p:cTn>
                              </p:par>
                              <p:par>
                                <p:cTn id="18" presetID="22" presetClass="entr" presetSubtype="1" fill="hold" grpId="0" nodeType="with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up)">
                                      <p:cBhvr>
                                        <p:cTn id="20" dur="500"/>
                                        <p:tgtEl>
                                          <p:spTgt spid="22"/>
                                        </p:tgtEl>
                                      </p:cBhvr>
                                    </p:animEffect>
                                  </p:childTnLst>
                                </p:cTn>
                              </p:par>
                              <p:par>
                                <p:cTn id="21" presetID="22" presetClass="entr" presetSubtype="1" fill="hold" grpId="0" nodeType="with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wipe(up)">
                                      <p:cBhvr>
                                        <p:cTn id="23" dur="500"/>
                                        <p:tgtEl>
                                          <p:spTgt spid="23"/>
                                        </p:tgtEl>
                                      </p:cBhvr>
                                    </p:animEffect>
                                  </p:childTnLst>
                                </p:cTn>
                              </p:par>
                              <p:par>
                                <p:cTn id="24" presetID="22" presetClass="entr" presetSubtype="1" fill="hold" grpId="0" nodeType="with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wipe(up)">
                                      <p:cBhvr>
                                        <p:cTn id="26" dur="500"/>
                                        <p:tgtEl>
                                          <p:spTgt spid="24"/>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fade">
                                      <p:cBhvr>
                                        <p:cTn id="29" dur="500"/>
                                        <p:tgtEl>
                                          <p:spTgt spid="42"/>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43"/>
                                        </p:tgtEl>
                                        <p:attrNameLst>
                                          <p:attrName>style.visibility</p:attrName>
                                        </p:attrNameLst>
                                      </p:cBhvr>
                                      <p:to>
                                        <p:strVal val="visible"/>
                                      </p:to>
                                    </p:set>
                                    <p:animEffect transition="in" filter="fade">
                                      <p:cBhvr>
                                        <p:cTn id="32" dur="500"/>
                                        <p:tgtEl>
                                          <p:spTgt spid="43"/>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500"/>
                                        <p:tgtEl>
                                          <p:spTgt spid="44"/>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45"/>
                                        </p:tgtEl>
                                        <p:attrNameLst>
                                          <p:attrName>style.visibility</p:attrName>
                                        </p:attrNameLst>
                                      </p:cBhvr>
                                      <p:to>
                                        <p:strVal val="visible"/>
                                      </p:to>
                                    </p:set>
                                    <p:animEffect transition="in" filter="fade">
                                      <p:cBhvr>
                                        <p:cTn id="38" dur="500"/>
                                        <p:tgtEl>
                                          <p:spTgt spid="45"/>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fade">
                                      <p:cBhvr>
                                        <p:cTn id="41" dur="500"/>
                                        <p:tgtEl>
                                          <p:spTgt spid="50"/>
                                        </p:tgtEl>
                                      </p:cBhvr>
                                    </p:animEffect>
                                  </p:childTnLst>
                                </p:cTn>
                              </p:par>
                            </p:childTnLst>
                          </p:cTn>
                        </p:par>
                        <p:par>
                          <p:cTn id="42" fill="hold">
                            <p:stCondLst>
                              <p:cond delay="1000"/>
                            </p:stCondLst>
                            <p:childTnLst>
                              <p:par>
                                <p:cTn id="43" presetID="22" presetClass="entr" presetSubtype="8"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par>
                                <p:cTn id="46" presetID="22" presetClass="entr" presetSubtype="8" fill="hold" nodeType="withEffect">
                                  <p:stCondLst>
                                    <p:cond delay="0"/>
                                  </p:stCondLst>
                                  <p:childTnLst>
                                    <p:set>
                                      <p:cBhvr>
                                        <p:cTn id="47" dur="1" fill="hold">
                                          <p:stCondLst>
                                            <p:cond delay="0"/>
                                          </p:stCondLst>
                                        </p:cTn>
                                        <p:tgtEl>
                                          <p:spTgt spid="6"/>
                                        </p:tgtEl>
                                        <p:attrNameLst>
                                          <p:attrName>style.visibility</p:attrName>
                                        </p:attrNameLst>
                                      </p:cBhvr>
                                      <p:to>
                                        <p:strVal val="visible"/>
                                      </p:to>
                                    </p:set>
                                    <p:animEffect transition="in" filter="wipe(left)">
                                      <p:cBhvr>
                                        <p:cTn id="48" dur="500"/>
                                        <p:tgtEl>
                                          <p:spTgt spid="6"/>
                                        </p:tgtEl>
                                      </p:cBhvr>
                                    </p:animEffect>
                                  </p:childTnLst>
                                </p:cTn>
                              </p:par>
                              <p:par>
                                <p:cTn id="49" presetID="22" presetClass="entr" presetSubtype="8" fill="hold" nodeType="with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wipe(left)">
                                      <p:cBhvr>
                                        <p:cTn id="51" dur="500"/>
                                        <p:tgtEl>
                                          <p:spTgt spid="9"/>
                                        </p:tgtEl>
                                      </p:cBhvr>
                                    </p:animEffect>
                                  </p:childTnLst>
                                </p:cTn>
                              </p:par>
                              <p:par>
                                <p:cTn id="52" presetID="22" presetClass="entr" presetSubtype="8" fill="hold" nodeType="with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500"/>
                                        <p:tgtEl>
                                          <p:spTgt spid="12"/>
                                        </p:tgtEl>
                                      </p:cBhvr>
                                    </p:animEffect>
                                  </p:childTnLst>
                                </p:cTn>
                              </p:par>
                              <p:par>
                                <p:cTn id="55" presetID="22" presetClass="entr" presetSubtype="8" fill="hold" nodeType="with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1500"/>
                            </p:stCondLst>
                            <p:childTnLst>
                              <p:par>
                                <p:cTn id="59" presetID="10" presetClass="entr" presetSubtype="0" fill="hold" grpId="0"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fade">
                                      <p:cBhvr>
                                        <p:cTn id="61" dur="500"/>
                                        <p:tgtEl>
                                          <p:spTgt spid="46"/>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500"/>
                                        <p:tgtEl>
                                          <p:spTgt spid="47"/>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48"/>
                                        </p:tgtEl>
                                        <p:attrNameLst>
                                          <p:attrName>style.visibility</p:attrName>
                                        </p:attrNameLst>
                                      </p:cBhvr>
                                      <p:to>
                                        <p:strVal val="visible"/>
                                      </p:to>
                                    </p:set>
                                    <p:animEffect transition="in" filter="fade">
                                      <p:cBhvr>
                                        <p:cTn id="67" dur="500"/>
                                        <p:tgtEl>
                                          <p:spTgt spid="48"/>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49"/>
                                        </p:tgtEl>
                                        <p:attrNameLst>
                                          <p:attrName>style.visibility</p:attrName>
                                        </p:attrNameLst>
                                      </p:cBhvr>
                                      <p:to>
                                        <p:strVal val="visible"/>
                                      </p:to>
                                    </p:set>
                                    <p:animEffect transition="in" filter="fade">
                                      <p:cBhvr>
                                        <p:cTn id="70" dur="500"/>
                                        <p:tgtEl>
                                          <p:spTgt spid="49"/>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fade">
                                      <p:cBhvr>
                                        <p:cTn id="73" dur="500"/>
                                        <p:tgtEl>
                                          <p:spTgt spid="51"/>
                                        </p:tgtEl>
                                      </p:cBhvr>
                                    </p:animEffect>
                                  </p:childTnLst>
                                </p:cTn>
                              </p:par>
                            </p:childTnLst>
                          </p:cTn>
                        </p:par>
                        <p:par>
                          <p:cTn id="74" fill="hold">
                            <p:stCondLst>
                              <p:cond delay="2000"/>
                            </p:stCondLst>
                            <p:childTnLst>
                              <p:par>
                                <p:cTn id="75" presetID="53" presetClass="entr" presetSubtype="16" fill="hold" grpId="0" nodeType="afterEffect">
                                  <p:stCondLst>
                                    <p:cond delay="0"/>
                                  </p:stCondLst>
                                  <p:childTnLst>
                                    <p:set>
                                      <p:cBhvr>
                                        <p:cTn id="76" dur="1" fill="hold">
                                          <p:stCondLst>
                                            <p:cond delay="0"/>
                                          </p:stCondLst>
                                        </p:cTn>
                                        <p:tgtEl>
                                          <p:spTgt spid="29"/>
                                        </p:tgtEl>
                                        <p:attrNameLst>
                                          <p:attrName>style.visibility</p:attrName>
                                        </p:attrNameLst>
                                      </p:cBhvr>
                                      <p:to>
                                        <p:strVal val="visible"/>
                                      </p:to>
                                    </p:set>
                                    <p:anim calcmode="lin" valueType="num">
                                      <p:cBhvr>
                                        <p:cTn id="77" dur="500" fill="hold"/>
                                        <p:tgtEl>
                                          <p:spTgt spid="29"/>
                                        </p:tgtEl>
                                        <p:attrNameLst>
                                          <p:attrName>ppt_w</p:attrName>
                                        </p:attrNameLst>
                                      </p:cBhvr>
                                      <p:tavLst>
                                        <p:tav tm="0">
                                          <p:val>
                                            <p:fltVal val="0"/>
                                          </p:val>
                                        </p:tav>
                                        <p:tav tm="100000">
                                          <p:val>
                                            <p:strVal val="#ppt_w"/>
                                          </p:val>
                                        </p:tav>
                                      </p:tavLst>
                                    </p:anim>
                                    <p:anim calcmode="lin" valueType="num">
                                      <p:cBhvr>
                                        <p:cTn id="78" dur="500" fill="hold"/>
                                        <p:tgtEl>
                                          <p:spTgt spid="29"/>
                                        </p:tgtEl>
                                        <p:attrNameLst>
                                          <p:attrName>ppt_h</p:attrName>
                                        </p:attrNameLst>
                                      </p:cBhvr>
                                      <p:tavLst>
                                        <p:tav tm="0">
                                          <p:val>
                                            <p:fltVal val="0"/>
                                          </p:val>
                                        </p:tav>
                                        <p:tav tm="100000">
                                          <p:val>
                                            <p:strVal val="#ppt_h"/>
                                          </p:val>
                                        </p:tav>
                                      </p:tavLst>
                                    </p:anim>
                                    <p:animEffect transition="in" filter="fade">
                                      <p:cBhvr>
                                        <p:cTn id="79" dur="500"/>
                                        <p:tgtEl>
                                          <p:spTgt spid="29"/>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7"/>
                                        </p:tgtEl>
                                        <p:attrNameLst>
                                          <p:attrName>style.visibility</p:attrName>
                                        </p:attrNameLst>
                                      </p:cBhvr>
                                      <p:to>
                                        <p:strVal val="visible"/>
                                      </p:to>
                                    </p:set>
                                    <p:anim calcmode="lin" valueType="num">
                                      <p:cBhvr>
                                        <p:cTn id="82" dur="500" fill="hold"/>
                                        <p:tgtEl>
                                          <p:spTgt spid="37"/>
                                        </p:tgtEl>
                                        <p:attrNameLst>
                                          <p:attrName>ppt_w</p:attrName>
                                        </p:attrNameLst>
                                      </p:cBhvr>
                                      <p:tavLst>
                                        <p:tav tm="0">
                                          <p:val>
                                            <p:fltVal val="0"/>
                                          </p:val>
                                        </p:tav>
                                        <p:tav tm="100000">
                                          <p:val>
                                            <p:strVal val="#ppt_w"/>
                                          </p:val>
                                        </p:tav>
                                      </p:tavLst>
                                    </p:anim>
                                    <p:anim calcmode="lin" valueType="num">
                                      <p:cBhvr>
                                        <p:cTn id="83" dur="500" fill="hold"/>
                                        <p:tgtEl>
                                          <p:spTgt spid="37"/>
                                        </p:tgtEl>
                                        <p:attrNameLst>
                                          <p:attrName>ppt_h</p:attrName>
                                        </p:attrNameLst>
                                      </p:cBhvr>
                                      <p:tavLst>
                                        <p:tav tm="0">
                                          <p:val>
                                            <p:fltVal val="0"/>
                                          </p:val>
                                        </p:tav>
                                        <p:tav tm="100000">
                                          <p:val>
                                            <p:strVal val="#ppt_h"/>
                                          </p:val>
                                        </p:tav>
                                      </p:tavLst>
                                    </p:anim>
                                    <p:animEffect transition="in" filter="fade">
                                      <p:cBhvr>
                                        <p:cTn id="84" dur="500"/>
                                        <p:tgtEl>
                                          <p:spTgt spid="37"/>
                                        </p:tgtEl>
                                      </p:cBhvr>
                                    </p:animEffect>
                                  </p:childTnLst>
                                </p:cTn>
                              </p:par>
                              <p:par>
                                <p:cTn id="85" presetID="53" presetClass="entr" presetSubtype="16" fill="hold" nodeType="with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53" presetClass="entr" presetSubtype="16" fill="hold" nodeType="withEffect">
                                  <p:stCondLst>
                                    <p:cond delay="0"/>
                                  </p:stCondLst>
                                  <p:childTnLst>
                                    <p:set>
                                      <p:cBhvr>
                                        <p:cTn id="91" dur="1" fill="hold">
                                          <p:stCondLst>
                                            <p:cond delay="0"/>
                                          </p:stCondLst>
                                        </p:cTn>
                                        <p:tgtEl>
                                          <p:spTgt spid="38"/>
                                        </p:tgtEl>
                                        <p:attrNameLst>
                                          <p:attrName>style.visibility</p:attrName>
                                        </p:attrNameLst>
                                      </p:cBhvr>
                                      <p:to>
                                        <p:strVal val="visible"/>
                                      </p:to>
                                    </p:set>
                                    <p:anim calcmode="lin" valueType="num">
                                      <p:cBhvr>
                                        <p:cTn id="92" dur="500" fill="hold"/>
                                        <p:tgtEl>
                                          <p:spTgt spid="38"/>
                                        </p:tgtEl>
                                        <p:attrNameLst>
                                          <p:attrName>ppt_w</p:attrName>
                                        </p:attrNameLst>
                                      </p:cBhvr>
                                      <p:tavLst>
                                        <p:tav tm="0">
                                          <p:val>
                                            <p:fltVal val="0"/>
                                          </p:val>
                                        </p:tav>
                                        <p:tav tm="100000">
                                          <p:val>
                                            <p:strVal val="#ppt_w"/>
                                          </p:val>
                                        </p:tav>
                                      </p:tavLst>
                                    </p:anim>
                                    <p:anim calcmode="lin" valueType="num">
                                      <p:cBhvr>
                                        <p:cTn id="93" dur="500" fill="hold"/>
                                        <p:tgtEl>
                                          <p:spTgt spid="38"/>
                                        </p:tgtEl>
                                        <p:attrNameLst>
                                          <p:attrName>ppt_h</p:attrName>
                                        </p:attrNameLst>
                                      </p:cBhvr>
                                      <p:tavLst>
                                        <p:tav tm="0">
                                          <p:val>
                                            <p:fltVal val="0"/>
                                          </p:val>
                                        </p:tav>
                                        <p:tav tm="100000">
                                          <p:val>
                                            <p:strVal val="#ppt_h"/>
                                          </p:val>
                                        </p:tav>
                                      </p:tavLst>
                                    </p:anim>
                                    <p:animEffect transition="in" filter="fade">
                                      <p:cBhvr>
                                        <p:cTn id="94" dur="500"/>
                                        <p:tgtEl>
                                          <p:spTgt spid="38"/>
                                        </p:tgtEl>
                                      </p:cBhvr>
                                    </p:animEffect>
                                  </p:childTnLst>
                                </p:cTn>
                              </p:par>
                              <p:par>
                                <p:cTn id="95" presetID="53" presetClass="entr" presetSubtype="16" fill="hold" nodeType="withEffect">
                                  <p:stCondLst>
                                    <p:cond delay="0"/>
                                  </p:stCondLst>
                                  <p:childTnLst>
                                    <p:set>
                                      <p:cBhvr>
                                        <p:cTn id="96" dur="1" fill="hold">
                                          <p:stCondLst>
                                            <p:cond delay="0"/>
                                          </p:stCondLst>
                                        </p:cTn>
                                        <p:tgtEl>
                                          <p:spTgt spid="53"/>
                                        </p:tgtEl>
                                        <p:attrNameLst>
                                          <p:attrName>style.visibility</p:attrName>
                                        </p:attrNameLst>
                                      </p:cBhvr>
                                      <p:to>
                                        <p:strVal val="visible"/>
                                      </p:to>
                                    </p:set>
                                    <p:anim calcmode="lin" valueType="num">
                                      <p:cBhvr>
                                        <p:cTn id="97" dur="500" fill="hold"/>
                                        <p:tgtEl>
                                          <p:spTgt spid="53"/>
                                        </p:tgtEl>
                                        <p:attrNameLst>
                                          <p:attrName>ppt_w</p:attrName>
                                        </p:attrNameLst>
                                      </p:cBhvr>
                                      <p:tavLst>
                                        <p:tav tm="0">
                                          <p:val>
                                            <p:fltVal val="0"/>
                                          </p:val>
                                        </p:tav>
                                        <p:tav tm="100000">
                                          <p:val>
                                            <p:strVal val="#ppt_w"/>
                                          </p:val>
                                        </p:tav>
                                      </p:tavLst>
                                    </p:anim>
                                    <p:anim calcmode="lin" valueType="num">
                                      <p:cBhvr>
                                        <p:cTn id="98" dur="500" fill="hold"/>
                                        <p:tgtEl>
                                          <p:spTgt spid="53"/>
                                        </p:tgtEl>
                                        <p:attrNameLst>
                                          <p:attrName>ppt_h</p:attrName>
                                        </p:attrNameLst>
                                      </p:cBhvr>
                                      <p:tavLst>
                                        <p:tav tm="0">
                                          <p:val>
                                            <p:fltVal val="0"/>
                                          </p:val>
                                        </p:tav>
                                        <p:tav tm="100000">
                                          <p:val>
                                            <p:strVal val="#ppt_h"/>
                                          </p:val>
                                        </p:tav>
                                      </p:tavLst>
                                    </p:anim>
                                    <p:animEffect transition="in" filter="fade">
                                      <p:cBhvr>
                                        <p:cTn id="99" dur="500"/>
                                        <p:tgtEl>
                                          <p:spTgt spid="53"/>
                                        </p:tgtEl>
                                      </p:cBhvr>
                                    </p:animEffect>
                                  </p:childTnLst>
                                </p:cTn>
                              </p:par>
                            </p:childTnLst>
                          </p:cTn>
                        </p:par>
                        <p:par>
                          <p:cTn id="100" fill="hold">
                            <p:stCondLst>
                              <p:cond delay="2500"/>
                            </p:stCondLst>
                            <p:childTnLst>
                              <p:par>
                                <p:cTn id="101" presetID="10" presetClass="entr" presetSubtype="0" fill="hold" grpId="0" nodeType="afterEffect">
                                  <p:stCondLst>
                                    <p:cond delay="0"/>
                                  </p:stCondLst>
                                  <p:childTnLst>
                                    <p:set>
                                      <p:cBhvr>
                                        <p:cTn id="102" dur="1" fill="hold">
                                          <p:stCondLst>
                                            <p:cond delay="0"/>
                                          </p:stCondLst>
                                        </p:cTn>
                                        <p:tgtEl>
                                          <p:spTgt spid="25"/>
                                        </p:tgtEl>
                                        <p:attrNameLst>
                                          <p:attrName>style.visibility</p:attrName>
                                        </p:attrNameLst>
                                      </p:cBhvr>
                                      <p:to>
                                        <p:strVal val="visible"/>
                                      </p:to>
                                    </p:set>
                                    <p:animEffect transition="in" filter="fade">
                                      <p:cBhvr>
                                        <p:cTn id="103" dur="500"/>
                                        <p:tgtEl>
                                          <p:spTgt spid="25"/>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26"/>
                                        </p:tgtEl>
                                        <p:attrNameLst>
                                          <p:attrName>style.visibility</p:attrName>
                                        </p:attrNameLst>
                                      </p:cBhvr>
                                      <p:to>
                                        <p:strVal val="visible"/>
                                      </p:to>
                                    </p:set>
                                    <p:animEffect transition="in" filter="fade">
                                      <p:cBhvr>
                                        <p:cTn id="106" dur="500"/>
                                        <p:tgtEl>
                                          <p:spTgt spid="26"/>
                                        </p:tgtEl>
                                      </p:cBhvr>
                                    </p:animEffect>
                                  </p:childTnLst>
                                </p:cTn>
                              </p:par>
                              <p:par>
                                <p:cTn id="107" presetID="10" presetClass="entr" presetSubtype="0" fill="hold" grpId="0" nodeType="with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500"/>
                                        <p:tgtEl>
                                          <p:spTgt spid="27"/>
                                        </p:tgtEl>
                                      </p:cBhvr>
                                    </p:animEffect>
                                  </p:childTnLst>
                                </p:cTn>
                              </p:par>
                              <p:par>
                                <p:cTn id="110" presetID="10" presetClass="entr" presetSubtype="0" fill="hold" grpId="0" nodeType="withEffect">
                                  <p:stCondLst>
                                    <p:cond delay="0"/>
                                  </p:stCondLst>
                                  <p:childTnLst>
                                    <p:set>
                                      <p:cBhvr>
                                        <p:cTn id="111" dur="1" fill="hold">
                                          <p:stCondLst>
                                            <p:cond delay="0"/>
                                          </p:stCondLst>
                                        </p:cTn>
                                        <p:tgtEl>
                                          <p:spTgt spid="28"/>
                                        </p:tgtEl>
                                        <p:attrNameLst>
                                          <p:attrName>style.visibility</p:attrName>
                                        </p:attrNameLst>
                                      </p:cBhvr>
                                      <p:to>
                                        <p:strVal val="visible"/>
                                      </p:to>
                                    </p:set>
                                    <p:animEffect transition="in" filter="fade">
                                      <p:cBhvr>
                                        <p:cTn id="112" dur="500"/>
                                        <p:tgtEl>
                                          <p:spTgt spid="28"/>
                                        </p:tgtEl>
                                      </p:cBhvr>
                                    </p:animEffect>
                                  </p:childTnLst>
                                </p:cTn>
                              </p:par>
                              <p:par>
                                <p:cTn id="113" presetID="10" presetClass="entr" presetSubtype="0" fill="hold" grpId="0" nodeType="withEffect">
                                  <p:stCondLst>
                                    <p:cond delay="0"/>
                                  </p:stCondLst>
                                  <p:childTnLst>
                                    <p:set>
                                      <p:cBhvr>
                                        <p:cTn id="114" dur="1" fill="hold">
                                          <p:stCondLst>
                                            <p:cond delay="0"/>
                                          </p:stCondLst>
                                        </p:cTn>
                                        <p:tgtEl>
                                          <p:spTgt spid="52"/>
                                        </p:tgtEl>
                                        <p:attrNameLst>
                                          <p:attrName>style.visibility</p:attrName>
                                        </p:attrNameLst>
                                      </p:cBhvr>
                                      <p:to>
                                        <p:strVal val="visible"/>
                                      </p:to>
                                    </p:set>
                                    <p:animEffect transition="in" filter="fade">
                                      <p:cBhvr>
                                        <p:cTn id="115" dur="500"/>
                                        <p:tgtEl>
                                          <p:spTgt spid="52"/>
                                        </p:tgtEl>
                                      </p:cBhvr>
                                    </p:animEffect>
                                  </p:childTnLst>
                                </p:cTn>
                              </p:par>
                            </p:childTnLst>
                          </p:cTn>
                        </p:par>
                        <p:par>
                          <p:cTn id="116" fill="hold">
                            <p:stCondLst>
                              <p:cond delay="3000"/>
                            </p:stCondLst>
                            <p:childTnLst>
                              <p:par>
                                <p:cTn id="117" presetID="10" presetClass="entr" presetSubtype="0" fill="hold" grpId="0" nodeType="afterEffect">
                                  <p:stCondLst>
                                    <p:cond delay="0"/>
                                  </p:stCondLst>
                                  <p:childTnLst>
                                    <p:set>
                                      <p:cBhvr>
                                        <p:cTn id="118" dur="1" fill="hold">
                                          <p:stCondLst>
                                            <p:cond delay="0"/>
                                          </p:stCondLst>
                                        </p:cTn>
                                        <p:tgtEl>
                                          <p:spTgt spid="61"/>
                                        </p:tgtEl>
                                        <p:attrNameLst>
                                          <p:attrName>style.visibility</p:attrName>
                                        </p:attrNameLst>
                                      </p:cBhvr>
                                      <p:to>
                                        <p:strVal val="visible"/>
                                      </p:to>
                                    </p:set>
                                    <p:animEffect transition="in" filter="fade">
                                      <p:cBhvr>
                                        <p:cTn id="119"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22" grpId="0" animBg="1"/>
      <p:bldP spid="23" grpId="0" animBg="1"/>
      <p:bldP spid="24" grpId="0" animBg="1"/>
      <p:bldP spid="25" grpId="0"/>
      <p:bldP spid="26" grpId="0"/>
      <p:bldP spid="27" grpId="0"/>
      <p:bldP spid="28" grpId="0"/>
      <p:bldP spid="29" grpId="0" animBg="1"/>
      <p:bldP spid="37" grpId="0" animBg="1"/>
      <p:bldP spid="42" grpId="0"/>
      <p:bldP spid="43" grpId="0"/>
      <p:bldP spid="44" grpId="0"/>
      <p:bldP spid="45" grpId="0"/>
      <p:bldP spid="46" grpId="0"/>
      <p:bldP spid="47" grpId="0"/>
      <p:bldP spid="48" grpId="0"/>
      <p:bldP spid="49" grpId="0"/>
      <p:bldP spid="50" grpId="0"/>
      <p:bldP spid="51" grpId="0"/>
      <p:bldP spid="52" grpId="0"/>
      <p:bldP spid="61"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F348591-DCE7-4DCA-954B-81A384C1A9AA}"/>
              </a:ext>
            </a:extLst>
          </p:cNvPr>
          <p:cNvSpPr txBox="1">
            <a:spLocks/>
          </p:cNvSpPr>
          <p:nvPr/>
        </p:nvSpPr>
        <p:spPr>
          <a:xfrm>
            <a:off x="0" y="0"/>
            <a:ext cx="9144000" cy="910221"/>
          </a:xfrm>
          <a:prstGeom prst="rect">
            <a:avLst/>
          </a:prstGeom>
          <a:gradFill rotWithShape="1">
            <a:gsLst>
              <a:gs pos="0">
                <a:srgbClr val="BB2326">
                  <a:satMod val="103000"/>
                  <a:lumMod val="102000"/>
                  <a:tint val="94000"/>
                </a:srgbClr>
              </a:gs>
              <a:gs pos="50000">
                <a:srgbClr val="BB2326">
                  <a:satMod val="110000"/>
                  <a:lumMod val="100000"/>
                  <a:shade val="100000"/>
                </a:srgbClr>
              </a:gs>
              <a:gs pos="100000">
                <a:srgbClr val="BB2326">
                  <a:lumMod val="99000"/>
                  <a:satMod val="120000"/>
                  <a:shade val="78000"/>
                </a:srgbClr>
              </a:gs>
            </a:gsLst>
            <a:lin ang="5400000" scaled="0"/>
          </a:gradFill>
          <a:ln w="6350" cap="flat" cmpd="sng" algn="ctr">
            <a:solidFill>
              <a:srgbClr val="BB2326"/>
            </a:solidFill>
            <a:prstDash val="solid"/>
            <a:miter lim="800000"/>
          </a:ln>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lvl="0" algn="ctr" fontAlgn="auto">
              <a:spcBef>
                <a:spcPts val="0"/>
              </a:spcBef>
              <a:spcAft>
                <a:spcPts val="0"/>
              </a:spcAft>
              <a:defRPr/>
            </a:pPr>
            <a:r>
              <a:rPr lang="tr-TR" b="1" kern="0" dirty="0">
                <a:solidFill>
                  <a:prstClr val="white"/>
                </a:solidFill>
                <a:latin typeface="calibri"/>
              </a:rPr>
              <a:t>Gönen Anadolu İmam Hatip Lisesi</a:t>
            </a:r>
            <a:endParaRPr lang="id-ID" kern="0" dirty="0">
              <a:solidFill>
                <a:prstClr val="white"/>
              </a:solidFill>
              <a:latin typeface="calibri"/>
            </a:endParaRPr>
          </a:p>
        </p:txBody>
      </p:sp>
      <p:sp>
        <p:nvSpPr>
          <p:cNvPr id="4" name="Freeform 29">
            <a:extLst>
              <a:ext uri="{FF2B5EF4-FFF2-40B4-BE49-F238E27FC236}">
                <a16:creationId xmlns:a16="http://schemas.microsoft.com/office/drawing/2014/main" id="{781C455C-8227-48B1-B1CE-9CF918ED4CFB}"/>
              </a:ext>
            </a:extLst>
          </p:cNvPr>
          <p:cNvSpPr>
            <a:spLocks/>
          </p:cNvSpPr>
          <p:nvPr/>
        </p:nvSpPr>
        <p:spPr bwMode="auto">
          <a:xfrm>
            <a:off x="4363165" y="4328636"/>
            <a:ext cx="3262313" cy="114300"/>
          </a:xfrm>
          <a:custGeom>
            <a:avLst/>
            <a:gdLst>
              <a:gd name="T0" fmla="*/ 1928 w 1928"/>
              <a:gd name="T1" fmla="*/ 0 h 67"/>
              <a:gd name="T2" fmla="*/ 1860 w 1928"/>
              <a:gd name="T3" fmla="*/ 67 h 67"/>
              <a:gd name="T4" fmla="*/ 0 w 1928"/>
              <a:gd name="T5" fmla="*/ 67 h 67"/>
            </a:gdLst>
            <a:ahLst/>
            <a:cxnLst>
              <a:cxn ang="0">
                <a:pos x="T0" y="T1"/>
              </a:cxn>
              <a:cxn ang="0">
                <a:pos x="T2" y="T3"/>
              </a:cxn>
              <a:cxn ang="0">
                <a:pos x="T4" y="T5"/>
              </a:cxn>
            </a:cxnLst>
            <a:rect l="0" t="0" r="r" b="b"/>
            <a:pathLst>
              <a:path w="1928" h="67">
                <a:moveTo>
                  <a:pt x="1928" y="0"/>
                </a:moveTo>
                <a:cubicBezTo>
                  <a:pt x="1928" y="37"/>
                  <a:pt x="1898" y="67"/>
                  <a:pt x="1860" y="67"/>
                </a:cubicBezTo>
                <a:cubicBezTo>
                  <a:pt x="0" y="67"/>
                  <a:pt x="0" y="67"/>
                  <a:pt x="0" y="67"/>
                </a:cubicBezTo>
              </a:path>
            </a:pathLst>
          </a:custGeom>
          <a:noFill/>
          <a:ln w="80963" cap="flat">
            <a:solidFill>
              <a:srgbClr val="7F7F7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5" name="Freeform 30">
            <a:extLst>
              <a:ext uri="{FF2B5EF4-FFF2-40B4-BE49-F238E27FC236}">
                <a16:creationId xmlns:a16="http://schemas.microsoft.com/office/drawing/2014/main" id="{3F85ED4D-2601-4EBB-A90A-657C35B19DBB}"/>
              </a:ext>
            </a:extLst>
          </p:cNvPr>
          <p:cNvSpPr>
            <a:spLocks/>
          </p:cNvSpPr>
          <p:nvPr/>
        </p:nvSpPr>
        <p:spPr bwMode="auto">
          <a:xfrm>
            <a:off x="5921693" y="3461861"/>
            <a:ext cx="1703784" cy="114300"/>
          </a:xfrm>
          <a:custGeom>
            <a:avLst/>
            <a:gdLst>
              <a:gd name="T0" fmla="*/ 0 w 1007"/>
              <a:gd name="T1" fmla="*/ 0 h 67"/>
              <a:gd name="T2" fmla="*/ 939 w 1007"/>
              <a:gd name="T3" fmla="*/ 0 h 67"/>
              <a:gd name="T4" fmla="*/ 1007 w 1007"/>
              <a:gd name="T5" fmla="*/ 67 h 67"/>
            </a:gdLst>
            <a:ahLst/>
            <a:cxnLst>
              <a:cxn ang="0">
                <a:pos x="T0" y="T1"/>
              </a:cxn>
              <a:cxn ang="0">
                <a:pos x="T2" y="T3"/>
              </a:cxn>
              <a:cxn ang="0">
                <a:pos x="T4" y="T5"/>
              </a:cxn>
            </a:cxnLst>
            <a:rect l="0" t="0" r="r" b="b"/>
            <a:pathLst>
              <a:path w="1007" h="67">
                <a:moveTo>
                  <a:pt x="0" y="0"/>
                </a:moveTo>
                <a:cubicBezTo>
                  <a:pt x="939" y="0"/>
                  <a:pt x="939" y="0"/>
                  <a:pt x="939" y="0"/>
                </a:cubicBezTo>
                <a:cubicBezTo>
                  <a:pt x="977" y="0"/>
                  <a:pt x="1007" y="30"/>
                  <a:pt x="1007" y="67"/>
                </a:cubicBezTo>
              </a:path>
            </a:pathLst>
          </a:custGeom>
          <a:noFill/>
          <a:ln w="80963" cap="flat">
            <a:solidFill>
              <a:srgbClr val="7F7F7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6" name="Freeform 31">
            <a:extLst>
              <a:ext uri="{FF2B5EF4-FFF2-40B4-BE49-F238E27FC236}">
                <a16:creationId xmlns:a16="http://schemas.microsoft.com/office/drawing/2014/main" id="{F8D9A116-25C6-46A5-BE9A-49CE2209F0F8}"/>
              </a:ext>
            </a:extLst>
          </p:cNvPr>
          <p:cNvSpPr>
            <a:spLocks/>
          </p:cNvSpPr>
          <p:nvPr/>
        </p:nvSpPr>
        <p:spPr bwMode="auto">
          <a:xfrm>
            <a:off x="4326255" y="2368868"/>
            <a:ext cx="3299222" cy="113109"/>
          </a:xfrm>
          <a:custGeom>
            <a:avLst/>
            <a:gdLst>
              <a:gd name="T0" fmla="*/ 1950 w 1950"/>
              <a:gd name="T1" fmla="*/ 0 h 67"/>
              <a:gd name="T2" fmla="*/ 1882 w 1950"/>
              <a:gd name="T3" fmla="*/ 67 h 67"/>
              <a:gd name="T4" fmla="*/ 0 w 1950"/>
              <a:gd name="T5" fmla="*/ 67 h 67"/>
            </a:gdLst>
            <a:ahLst/>
            <a:cxnLst>
              <a:cxn ang="0">
                <a:pos x="T0" y="T1"/>
              </a:cxn>
              <a:cxn ang="0">
                <a:pos x="T2" y="T3"/>
              </a:cxn>
              <a:cxn ang="0">
                <a:pos x="T4" y="T5"/>
              </a:cxn>
            </a:cxnLst>
            <a:rect l="0" t="0" r="r" b="b"/>
            <a:pathLst>
              <a:path w="1950" h="67">
                <a:moveTo>
                  <a:pt x="1950" y="0"/>
                </a:moveTo>
                <a:cubicBezTo>
                  <a:pt x="1950" y="37"/>
                  <a:pt x="1920" y="67"/>
                  <a:pt x="1882" y="67"/>
                </a:cubicBezTo>
                <a:cubicBezTo>
                  <a:pt x="0" y="67"/>
                  <a:pt x="0" y="67"/>
                  <a:pt x="0" y="67"/>
                </a:cubicBezTo>
              </a:path>
            </a:pathLst>
          </a:custGeom>
          <a:noFill/>
          <a:ln w="80963" cap="flat">
            <a:solidFill>
              <a:srgbClr val="7F7F7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7" name="Freeform 32">
            <a:extLst>
              <a:ext uri="{FF2B5EF4-FFF2-40B4-BE49-F238E27FC236}">
                <a16:creationId xmlns:a16="http://schemas.microsoft.com/office/drawing/2014/main" id="{74444165-31B0-4DE4-82A7-F22CFCD1183F}"/>
              </a:ext>
            </a:extLst>
          </p:cNvPr>
          <p:cNvSpPr>
            <a:spLocks/>
          </p:cNvSpPr>
          <p:nvPr/>
        </p:nvSpPr>
        <p:spPr bwMode="auto">
          <a:xfrm>
            <a:off x="4641772" y="1500902"/>
            <a:ext cx="2983706" cy="114300"/>
          </a:xfrm>
          <a:custGeom>
            <a:avLst/>
            <a:gdLst>
              <a:gd name="T0" fmla="*/ 0 w 1763"/>
              <a:gd name="T1" fmla="*/ 0 h 67"/>
              <a:gd name="T2" fmla="*/ 1695 w 1763"/>
              <a:gd name="T3" fmla="*/ 0 h 67"/>
              <a:gd name="T4" fmla="*/ 1763 w 1763"/>
              <a:gd name="T5" fmla="*/ 67 h 67"/>
            </a:gdLst>
            <a:ahLst/>
            <a:cxnLst>
              <a:cxn ang="0">
                <a:pos x="T0" y="T1"/>
              </a:cxn>
              <a:cxn ang="0">
                <a:pos x="T2" y="T3"/>
              </a:cxn>
              <a:cxn ang="0">
                <a:pos x="T4" y="T5"/>
              </a:cxn>
            </a:cxnLst>
            <a:rect l="0" t="0" r="r" b="b"/>
            <a:pathLst>
              <a:path w="1763" h="67">
                <a:moveTo>
                  <a:pt x="0" y="0"/>
                </a:moveTo>
                <a:cubicBezTo>
                  <a:pt x="1695" y="0"/>
                  <a:pt x="1695" y="0"/>
                  <a:pt x="1695" y="0"/>
                </a:cubicBezTo>
                <a:cubicBezTo>
                  <a:pt x="1733" y="0"/>
                  <a:pt x="1763" y="30"/>
                  <a:pt x="1763" y="67"/>
                </a:cubicBezTo>
              </a:path>
            </a:pathLst>
          </a:custGeom>
          <a:noFill/>
          <a:ln w="80963" cap="flat">
            <a:solidFill>
              <a:srgbClr val="7F7F7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8" name="Freeform 33">
            <a:extLst>
              <a:ext uri="{FF2B5EF4-FFF2-40B4-BE49-F238E27FC236}">
                <a16:creationId xmlns:a16="http://schemas.microsoft.com/office/drawing/2014/main" id="{34068191-C08E-48F9-9A95-4087BBBC499E}"/>
              </a:ext>
            </a:extLst>
          </p:cNvPr>
          <p:cNvSpPr>
            <a:spLocks/>
          </p:cNvSpPr>
          <p:nvPr/>
        </p:nvSpPr>
        <p:spPr bwMode="auto">
          <a:xfrm>
            <a:off x="1271112" y="3348752"/>
            <a:ext cx="5873353" cy="113109"/>
          </a:xfrm>
          <a:custGeom>
            <a:avLst/>
            <a:gdLst>
              <a:gd name="T0" fmla="*/ 0 w 3471"/>
              <a:gd name="T1" fmla="*/ 0 h 67"/>
              <a:gd name="T2" fmla="*/ 67 w 3471"/>
              <a:gd name="T3" fmla="*/ 67 h 67"/>
              <a:gd name="T4" fmla="*/ 3471 w 3471"/>
              <a:gd name="T5" fmla="*/ 67 h 67"/>
            </a:gdLst>
            <a:ahLst/>
            <a:cxnLst>
              <a:cxn ang="0">
                <a:pos x="T0" y="T1"/>
              </a:cxn>
              <a:cxn ang="0">
                <a:pos x="T2" y="T3"/>
              </a:cxn>
              <a:cxn ang="0">
                <a:pos x="T4" y="T5"/>
              </a:cxn>
            </a:cxnLst>
            <a:rect l="0" t="0" r="r" b="b"/>
            <a:pathLst>
              <a:path w="3471" h="67">
                <a:moveTo>
                  <a:pt x="0" y="0"/>
                </a:moveTo>
                <a:cubicBezTo>
                  <a:pt x="0" y="37"/>
                  <a:pt x="30" y="67"/>
                  <a:pt x="67" y="67"/>
                </a:cubicBezTo>
                <a:cubicBezTo>
                  <a:pt x="3471" y="67"/>
                  <a:pt x="3471" y="67"/>
                  <a:pt x="3471" y="67"/>
                </a:cubicBezTo>
              </a:path>
            </a:pathLst>
          </a:custGeom>
          <a:noFill/>
          <a:ln w="80963" cap="flat">
            <a:solidFill>
              <a:srgbClr val="7F7F7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9" name="Freeform 34">
            <a:extLst>
              <a:ext uri="{FF2B5EF4-FFF2-40B4-BE49-F238E27FC236}">
                <a16:creationId xmlns:a16="http://schemas.microsoft.com/office/drawing/2014/main" id="{41EC0F1C-22D3-4F7D-9A15-BB9CCA96C8C3}"/>
              </a:ext>
            </a:extLst>
          </p:cNvPr>
          <p:cNvSpPr>
            <a:spLocks/>
          </p:cNvSpPr>
          <p:nvPr/>
        </p:nvSpPr>
        <p:spPr bwMode="auto">
          <a:xfrm>
            <a:off x="1271112" y="2481977"/>
            <a:ext cx="3092053" cy="113109"/>
          </a:xfrm>
          <a:custGeom>
            <a:avLst/>
            <a:gdLst>
              <a:gd name="T0" fmla="*/ 1827 w 1827"/>
              <a:gd name="T1" fmla="*/ 0 h 67"/>
              <a:gd name="T2" fmla="*/ 67 w 1827"/>
              <a:gd name="T3" fmla="*/ 0 h 67"/>
              <a:gd name="T4" fmla="*/ 0 w 1827"/>
              <a:gd name="T5" fmla="*/ 67 h 67"/>
            </a:gdLst>
            <a:ahLst/>
            <a:cxnLst>
              <a:cxn ang="0">
                <a:pos x="T0" y="T1"/>
              </a:cxn>
              <a:cxn ang="0">
                <a:pos x="T2" y="T3"/>
              </a:cxn>
              <a:cxn ang="0">
                <a:pos x="T4" y="T5"/>
              </a:cxn>
            </a:cxnLst>
            <a:rect l="0" t="0" r="r" b="b"/>
            <a:pathLst>
              <a:path w="1827" h="67">
                <a:moveTo>
                  <a:pt x="1827" y="0"/>
                </a:moveTo>
                <a:cubicBezTo>
                  <a:pt x="67" y="0"/>
                  <a:pt x="67" y="0"/>
                  <a:pt x="67" y="0"/>
                </a:cubicBezTo>
                <a:cubicBezTo>
                  <a:pt x="30" y="0"/>
                  <a:pt x="0" y="30"/>
                  <a:pt x="0" y="67"/>
                </a:cubicBezTo>
              </a:path>
            </a:pathLst>
          </a:custGeom>
          <a:noFill/>
          <a:ln w="80963" cap="flat">
            <a:solidFill>
              <a:srgbClr val="7F7F7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10" name="Freeform 41">
            <a:extLst>
              <a:ext uri="{FF2B5EF4-FFF2-40B4-BE49-F238E27FC236}">
                <a16:creationId xmlns:a16="http://schemas.microsoft.com/office/drawing/2014/main" id="{4487E729-B713-4D0A-9B9E-3B3F42FF4A0C}"/>
              </a:ext>
            </a:extLst>
          </p:cNvPr>
          <p:cNvSpPr>
            <a:spLocks/>
          </p:cNvSpPr>
          <p:nvPr/>
        </p:nvSpPr>
        <p:spPr bwMode="auto">
          <a:xfrm>
            <a:off x="7625477" y="1615203"/>
            <a:ext cx="0" cy="753665"/>
          </a:xfrm>
          <a:custGeom>
            <a:avLst/>
            <a:gdLst>
              <a:gd name="T0" fmla="*/ 0 h 633"/>
              <a:gd name="T1" fmla="*/ 325 h 633"/>
              <a:gd name="T2" fmla="*/ 633 h 633"/>
            </a:gdLst>
            <a:ahLst/>
            <a:cxnLst>
              <a:cxn ang="0">
                <a:pos x="0" y="T0"/>
              </a:cxn>
              <a:cxn ang="0">
                <a:pos x="0" y="T1"/>
              </a:cxn>
              <a:cxn ang="0">
                <a:pos x="0" y="T2"/>
              </a:cxn>
            </a:cxnLst>
            <a:rect l="0" t="0" r="r" b="b"/>
            <a:pathLst>
              <a:path h="633">
                <a:moveTo>
                  <a:pt x="0" y="0"/>
                </a:moveTo>
                <a:lnTo>
                  <a:pt x="0" y="325"/>
                </a:lnTo>
                <a:lnTo>
                  <a:pt x="0" y="633"/>
                </a:lnTo>
              </a:path>
            </a:pathLst>
          </a:custGeom>
          <a:noFill/>
          <a:ln w="80963" cap="flat">
            <a:solidFill>
              <a:srgbClr val="7F7F7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11" name="Freeform 42">
            <a:extLst>
              <a:ext uri="{FF2B5EF4-FFF2-40B4-BE49-F238E27FC236}">
                <a16:creationId xmlns:a16="http://schemas.microsoft.com/office/drawing/2014/main" id="{2B0476E0-73D3-400A-968F-EC593709627E}"/>
              </a:ext>
            </a:extLst>
          </p:cNvPr>
          <p:cNvSpPr>
            <a:spLocks/>
          </p:cNvSpPr>
          <p:nvPr/>
        </p:nvSpPr>
        <p:spPr bwMode="auto">
          <a:xfrm>
            <a:off x="1271111" y="2595087"/>
            <a:ext cx="0" cy="753665"/>
          </a:xfrm>
          <a:custGeom>
            <a:avLst/>
            <a:gdLst>
              <a:gd name="T0" fmla="*/ 0 h 633"/>
              <a:gd name="T1" fmla="*/ 329 h 633"/>
              <a:gd name="T2" fmla="*/ 633 h 633"/>
            </a:gdLst>
            <a:ahLst/>
            <a:cxnLst>
              <a:cxn ang="0">
                <a:pos x="0" y="T0"/>
              </a:cxn>
              <a:cxn ang="0">
                <a:pos x="0" y="T1"/>
              </a:cxn>
              <a:cxn ang="0">
                <a:pos x="0" y="T2"/>
              </a:cxn>
            </a:cxnLst>
            <a:rect l="0" t="0" r="r" b="b"/>
            <a:pathLst>
              <a:path h="633">
                <a:moveTo>
                  <a:pt x="0" y="0"/>
                </a:moveTo>
                <a:lnTo>
                  <a:pt x="0" y="329"/>
                </a:lnTo>
                <a:lnTo>
                  <a:pt x="0" y="633"/>
                </a:lnTo>
              </a:path>
            </a:pathLst>
          </a:custGeom>
          <a:noFill/>
          <a:ln w="80963" cap="flat">
            <a:solidFill>
              <a:srgbClr val="7F7F7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12" name="Freeform 43">
            <a:extLst>
              <a:ext uri="{FF2B5EF4-FFF2-40B4-BE49-F238E27FC236}">
                <a16:creationId xmlns:a16="http://schemas.microsoft.com/office/drawing/2014/main" id="{84586469-7051-4774-93C8-31417DD58943}"/>
              </a:ext>
            </a:extLst>
          </p:cNvPr>
          <p:cNvSpPr>
            <a:spLocks/>
          </p:cNvSpPr>
          <p:nvPr/>
        </p:nvSpPr>
        <p:spPr bwMode="auto">
          <a:xfrm>
            <a:off x="7625477" y="3576161"/>
            <a:ext cx="0" cy="752475"/>
          </a:xfrm>
          <a:custGeom>
            <a:avLst/>
            <a:gdLst>
              <a:gd name="T0" fmla="*/ 0 h 632"/>
              <a:gd name="T1" fmla="*/ 312 h 632"/>
              <a:gd name="T2" fmla="*/ 632 h 632"/>
            </a:gdLst>
            <a:ahLst/>
            <a:cxnLst>
              <a:cxn ang="0">
                <a:pos x="0" y="T0"/>
              </a:cxn>
              <a:cxn ang="0">
                <a:pos x="0" y="T1"/>
              </a:cxn>
              <a:cxn ang="0">
                <a:pos x="0" y="T2"/>
              </a:cxn>
            </a:cxnLst>
            <a:rect l="0" t="0" r="r" b="b"/>
            <a:pathLst>
              <a:path h="632">
                <a:moveTo>
                  <a:pt x="0" y="0"/>
                </a:moveTo>
                <a:lnTo>
                  <a:pt x="0" y="312"/>
                </a:lnTo>
                <a:lnTo>
                  <a:pt x="0" y="632"/>
                </a:lnTo>
              </a:path>
            </a:pathLst>
          </a:custGeom>
          <a:noFill/>
          <a:ln w="80963" cap="flat">
            <a:solidFill>
              <a:srgbClr val="7F7F7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grpSp>
        <p:nvGrpSpPr>
          <p:cNvPr id="13" name="Group 48">
            <a:extLst>
              <a:ext uri="{FF2B5EF4-FFF2-40B4-BE49-F238E27FC236}">
                <a16:creationId xmlns:a16="http://schemas.microsoft.com/office/drawing/2014/main" id="{D7C27CD2-3407-4569-9B46-A08BFD35059A}"/>
              </a:ext>
            </a:extLst>
          </p:cNvPr>
          <p:cNvGrpSpPr/>
          <p:nvPr/>
        </p:nvGrpSpPr>
        <p:grpSpPr>
          <a:xfrm>
            <a:off x="3514250" y="1228249"/>
            <a:ext cx="1838564" cy="592217"/>
            <a:chOff x="4848225" y="1622425"/>
            <a:chExt cx="2451418" cy="789623"/>
          </a:xfrm>
        </p:grpSpPr>
        <p:sp>
          <p:nvSpPr>
            <p:cNvPr id="14" name="Freeform 35">
              <a:extLst>
                <a:ext uri="{FF2B5EF4-FFF2-40B4-BE49-F238E27FC236}">
                  <a16:creationId xmlns:a16="http://schemas.microsoft.com/office/drawing/2014/main" id="{C5FF6D8B-92DB-488E-B95C-F2347A917521}"/>
                </a:ext>
              </a:extLst>
            </p:cNvPr>
            <p:cNvSpPr>
              <a:spLocks/>
            </p:cNvSpPr>
            <p:nvPr/>
          </p:nvSpPr>
          <p:spPr bwMode="auto">
            <a:xfrm>
              <a:off x="4850131" y="1681798"/>
              <a:ext cx="2449512" cy="730250"/>
            </a:xfrm>
            <a:custGeom>
              <a:avLst/>
              <a:gdLst>
                <a:gd name="T0" fmla="*/ 1086 w 1086"/>
                <a:gd name="T1" fmla="*/ 256 h 323"/>
                <a:gd name="T2" fmla="*/ 1019 w 1086"/>
                <a:gd name="T3" fmla="*/ 323 h 323"/>
                <a:gd name="T4" fmla="*/ 68 w 1086"/>
                <a:gd name="T5" fmla="*/ 323 h 323"/>
                <a:gd name="T6" fmla="*/ 0 w 1086"/>
                <a:gd name="T7" fmla="*/ 256 h 323"/>
                <a:gd name="T8" fmla="*/ 0 w 1086"/>
                <a:gd name="T9" fmla="*/ 67 h 323"/>
                <a:gd name="T10" fmla="*/ 68 w 1086"/>
                <a:gd name="T11" fmla="*/ 0 h 323"/>
                <a:gd name="T12" fmla="*/ 1019 w 1086"/>
                <a:gd name="T13" fmla="*/ 0 h 323"/>
                <a:gd name="T14" fmla="*/ 1086 w 1086"/>
                <a:gd name="T15" fmla="*/ 67 h 323"/>
                <a:gd name="T16" fmla="*/ 1086 w 1086"/>
                <a:gd name="T17" fmla="*/ 256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86" h="323">
                  <a:moveTo>
                    <a:pt x="1086" y="256"/>
                  </a:moveTo>
                  <a:cubicBezTo>
                    <a:pt x="1086" y="293"/>
                    <a:pt x="1056" y="323"/>
                    <a:pt x="1019" y="323"/>
                  </a:cubicBezTo>
                  <a:cubicBezTo>
                    <a:pt x="68" y="323"/>
                    <a:pt x="68" y="323"/>
                    <a:pt x="68" y="323"/>
                  </a:cubicBezTo>
                  <a:cubicBezTo>
                    <a:pt x="30" y="323"/>
                    <a:pt x="0" y="293"/>
                    <a:pt x="0" y="256"/>
                  </a:cubicBezTo>
                  <a:cubicBezTo>
                    <a:pt x="0" y="67"/>
                    <a:pt x="0" y="67"/>
                    <a:pt x="0" y="67"/>
                  </a:cubicBezTo>
                  <a:cubicBezTo>
                    <a:pt x="0" y="30"/>
                    <a:pt x="30" y="0"/>
                    <a:pt x="68" y="0"/>
                  </a:cubicBezTo>
                  <a:cubicBezTo>
                    <a:pt x="1019" y="0"/>
                    <a:pt x="1019" y="0"/>
                    <a:pt x="1019" y="0"/>
                  </a:cubicBezTo>
                  <a:cubicBezTo>
                    <a:pt x="1056" y="0"/>
                    <a:pt x="1086" y="30"/>
                    <a:pt x="1086" y="67"/>
                  </a:cubicBezTo>
                  <a:lnTo>
                    <a:pt x="1086" y="256"/>
                  </a:lnTo>
                  <a:close/>
                </a:path>
              </a:pathLst>
            </a:custGeom>
            <a:solidFill>
              <a:srgbClr val="7FBC41">
                <a:lumMod val="75000"/>
              </a:srgbClr>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grpSp>
          <p:nvGrpSpPr>
            <p:cNvPr id="15" name="Group 43">
              <a:extLst>
                <a:ext uri="{FF2B5EF4-FFF2-40B4-BE49-F238E27FC236}">
                  <a16:creationId xmlns:a16="http://schemas.microsoft.com/office/drawing/2014/main" id="{F39827A9-E8CD-4297-B688-53F1E3283E44}"/>
                </a:ext>
              </a:extLst>
            </p:cNvPr>
            <p:cNvGrpSpPr/>
            <p:nvPr/>
          </p:nvGrpSpPr>
          <p:grpSpPr>
            <a:xfrm>
              <a:off x="4848225" y="1622425"/>
              <a:ext cx="2449512" cy="770448"/>
              <a:chOff x="4848225" y="1622425"/>
              <a:chExt cx="2449512" cy="770448"/>
            </a:xfrm>
          </p:grpSpPr>
          <p:sp>
            <p:nvSpPr>
              <p:cNvPr id="16" name="Freeform 35">
                <a:extLst>
                  <a:ext uri="{FF2B5EF4-FFF2-40B4-BE49-F238E27FC236}">
                    <a16:creationId xmlns:a16="http://schemas.microsoft.com/office/drawing/2014/main" id="{81A4BFF3-E0DC-406B-B5AB-5E99BD1DFB77}"/>
                  </a:ext>
                </a:extLst>
              </p:cNvPr>
              <p:cNvSpPr>
                <a:spLocks/>
              </p:cNvSpPr>
              <p:nvPr/>
            </p:nvSpPr>
            <p:spPr bwMode="auto">
              <a:xfrm>
                <a:off x="4848225" y="1622425"/>
                <a:ext cx="2449512" cy="730250"/>
              </a:xfrm>
              <a:custGeom>
                <a:avLst/>
                <a:gdLst>
                  <a:gd name="T0" fmla="*/ 1086 w 1086"/>
                  <a:gd name="T1" fmla="*/ 256 h 323"/>
                  <a:gd name="T2" fmla="*/ 1019 w 1086"/>
                  <a:gd name="T3" fmla="*/ 323 h 323"/>
                  <a:gd name="T4" fmla="*/ 68 w 1086"/>
                  <a:gd name="T5" fmla="*/ 323 h 323"/>
                  <a:gd name="T6" fmla="*/ 0 w 1086"/>
                  <a:gd name="T7" fmla="*/ 256 h 323"/>
                  <a:gd name="T8" fmla="*/ 0 w 1086"/>
                  <a:gd name="T9" fmla="*/ 67 h 323"/>
                  <a:gd name="T10" fmla="*/ 68 w 1086"/>
                  <a:gd name="T11" fmla="*/ 0 h 323"/>
                  <a:gd name="T12" fmla="*/ 1019 w 1086"/>
                  <a:gd name="T13" fmla="*/ 0 h 323"/>
                  <a:gd name="T14" fmla="*/ 1086 w 1086"/>
                  <a:gd name="T15" fmla="*/ 67 h 323"/>
                  <a:gd name="T16" fmla="*/ 1086 w 1086"/>
                  <a:gd name="T17" fmla="*/ 256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86" h="323">
                    <a:moveTo>
                      <a:pt x="1086" y="256"/>
                    </a:moveTo>
                    <a:cubicBezTo>
                      <a:pt x="1086" y="293"/>
                      <a:pt x="1056" y="323"/>
                      <a:pt x="1019" y="323"/>
                    </a:cubicBezTo>
                    <a:cubicBezTo>
                      <a:pt x="68" y="323"/>
                      <a:pt x="68" y="323"/>
                      <a:pt x="68" y="323"/>
                    </a:cubicBezTo>
                    <a:cubicBezTo>
                      <a:pt x="30" y="323"/>
                      <a:pt x="0" y="293"/>
                      <a:pt x="0" y="256"/>
                    </a:cubicBezTo>
                    <a:cubicBezTo>
                      <a:pt x="0" y="67"/>
                      <a:pt x="0" y="67"/>
                      <a:pt x="0" y="67"/>
                    </a:cubicBezTo>
                    <a:cubicBezTo>
                      <a:pt x="0" y="30"/>
                      <a:pt x="30" y="0"/>
                      <a:pt x="68" y="0"/>
                    </a:cubicBezTo>
                    <a:cubicBezTo>
                      <a:pt x="1019" y="0"/>
                      <a:pt x="1019" y="0"/>
                      <a:pt x="1019" y="0"/>
                    </a:cubicBezTo>
                    <a:cubicBezTo>
                      <a:pt x="1056" y="0"/>
                      <a:pt x="1086" y="30"/>
                      <a:pt x="1086" y="67"/>
                    </a:cubicBezTo>
                    <a:lnTo>
                      <a:pt x="1086" y="256"/>
                    </a:lnTo>
                    <a:close/>
                  </a:path>
                </a:pathLst>
              </a:custGeom>
              <a:solidFill>
                <a:srgbClr val="7FBC41"/>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17" name="TextBox 13">
                <a:extLst>
                  <a:ext uri="{FF2B5EF4-FFF2-40B4-BE49-F238E27FC236}">
                    <a16:creationId xmlns:a16="http://schemas.microsoft.com/office/drawing/2014/main" id="{099EE624-9C48-4E08-9430-47FB123CF06D}"/>
                  </a:ext>
                </a:extLst>
              </p:cNvPr>
              <p:cNvSpPr txBox="1"/>
              <p:nvPr/>
            </p:nvSpPr>
            <p:spPr>
              <a:xfrm>
                <a:off x="5152393" y="1695246"/>
                <a:ext cx="2106459" cy="69762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tr-TR" sz="1400" b="1" dirty="0" smtClean="0"/>
                  <a:t>      OKUL ÖNCESİ ÖĞRETMENLİĞİ</a:t>
                </a:r>
                <a:endParaRPr kumimoji="0" lang="id-ID" sz="1400" b="1" i="0" u="none" strike="noStrike" kern="0" cap="none" spc="0" normalizeH="0" baseline="0" noProof="0" dirty="0">
                  <a:ln>
                    <a:noFill/>
                  </a:ln>
                  <a:solidFill>
                    <a:prstClr val="white"/>
                  </a:solidFill>
                  <a:effectLst/>
                  <a:uLnTx/>
                  <a:uFillTx/>
                  <a:latin typeface="ubuntu"/>
                </a:endParaRPr>
              </a:p>
            </p:txBody>
          </p:sp>
        </p:grpSp>
      </p:grpSp>
      <p:grpSp>
        <p:nvGrpSpPr>
          <p:cNvPr id="19" name="Group 49">
            <a:extLst>
              <a:ext uri="{FF2B5EF4-FFF2-40B4-BE49-F238E27FC236}">
                <a16:creationId xmlns:a16="http://schemas.microsoft.com/office/drawing/2014/main" id="{AD99AEFD-94D3-4F09-B490-EE9D4DEAFB2F}"/>
              </a:ext>
            </a:extLst>
          </p:cNvPr>
          <p:cNvGrpSpPr/>
          <p:nvPr/>
        </p:nvGrpSpPr>
        <p:grpSpPr>
          <a:xfrm>
            <a:off x="5343791" y="2186703"/>
            <a:ext cx="1953311" cy="627949"/>
            <a:chOff x="7287616" y="2900363"/>
            <a:chExt cx="2604415" cy="837265"/>
          </a:xfrm>
        </p:grpSpPr>
        <p:sp>
          <p:nvSpPr>
            <p:cNvPr id="20" name="Freeform 36">
              <a:extLst>
                <a:ext uri="{FF2B5EF4-FFF2-40B4-BE49-F238E27FC236}">
                  <a16:creationId xmlns:a16="http://schemas.microsoft.com/office/drawing/2014/main" id="{FEECAE2E-CCFE-4F48-AC7D-F0C1DAD92392}"/>
                </a:ext>
              </a:extLst>
            </p:cNvPr>
            <p:cNvSpPr>
              <a:spLocks/>
            </p:cNvSpPr>
            <p:nvPr/>
          </p:nvSpPr>
          <p:spPr bwMode="auto">
            <a:xfrm>
              <a:off x="7307581" y="2967691"/>
              <a:ext cx="2584450" cy="769937"/>
            </a:xfrm>
            <a:custGeom>
              <a:avLst/>
              <a:gdLst>
                <a:gd name="T0" fmla="*/ 1146 w 1146"/>
                <a:gd name="T1" fmla="*/ 270 h 341"/>
                <a:gd name="T2" fmla="*/ 1075 w 1146"/>
                <a:gd name="T3" fmla="*/ 341 h 341"/>
                <a:gd name="T4" fmla="*/ 71 w 1146"/>
                <a:gd name="T5" fmla="*/ 341 h 341"/>
                <a:gd name="T6" fmla="*/ 0 w 1146"/>
                <a:gd name="T7" fmla="*/ 270 h 341"/>
                <a:gd name="T8" fmla="*/ 0 w 1146"/>
                <a:gd name="T9" fmla="*/ 71 h 341"/>
                <a:gd name="T10" fmla="*/ 71 w 1146"/>
                <a:gd name="T11" fmla="*/ 0 h 341"/>
                <a:gd name="T12" fmla="*/ 1075 w 1146"/>
                <a:gd name="T13" fmla="*/ 0 h 341"/>
                <a:gd name="T14" fmla="*/ 1146 w 1146"/>
                <a:gd name="T15" fmla="*/ 71 h 341"/>
                <a:gd name="T16" fmla="*/ 1146 w 1146"/>
                <a:gd name="T17" fmla="*/ 27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6" h="341">
                  <a:moveTo>
                    <a:pt x="1146" y="270"/>
                  </a:moveTo>
                  <a:cubicBezTo>
                    <a:pt x="1146" y="309"/>
                    <a:pt x="1114" y="341"/>
                    <a:pt x="1075" y="341"/>
                  </a:cubicBezTo>
                  <a:cubicBezTo>
                    <a:pt x="71" y="341"/>
                    <a:pt x="71" y="341"/>
                    <a:pt x="71" y="341"/>
                  </a:cubicBezTo>
                  <a:cubicBezTo>
                    <a:pt x="32" y="341"/>
                    <a:pt x="0" y="309"/>
                    <a:pt x="0" y="270"/>
                  </a:cubicBezTo>
                  <a:cubicBezTo>
                    <a:pt x="0" y="71"/>
                    <a:pt x="0" y="71"/>
                    <a:pt x="0" y="71"/>
                  </a:cubicBezTo>
                  <a:cubicBezTo>
                    <a:pt x="0" y="32"/>
                    <a:pt x="32" y="0"/>
                    <a:pt x="71" y="0"/>
                  </a:cubicBezTo>
                  <a:cubicBezTo>
                    <a:pt x="1075" y="0"/>
                    <a:pt x="1075" y="0"/>
                    <a:pt x="1075" y="0"/>
                  </a:cubicBezTo>
                  <a:cubicBezTo>
                    <a:pt x="1114" y="0"/>
                    <a:pt x="1146" y="32"/>
                    <a:pt x="1146" y="71"/>
                  </a:cubicBezTo>
                  <a:lnTo>
                    <a:pt x="1146" y="270"/>
                  </a:lnTo>
                  <a:close/>
                </a:path>
              </a:pathLst>
            </a:custGeom>
            <a:solidFill>
              <a:srgbClr val="31A8DF">
                <a:lumMod val="75000"/>
              </a:srgbClr>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21" name="Freeform 36">
              <a:extLst>
                <a:ext uri="{FF2B5EF4-FFF2-40B4-BE49-F238E27FC236}">
                  <a16:creationId xmlns:a16="http://schemas.microsoft.com/office/drawing/2014/main" id="{7BF54547-B44D-4FF7-AAE8-6BC984314EA5}"/>
                </a:ext>
              </a:extLst>
            </p:cNvPr>
            <p:cNvSpPr>
              <a:spLocks/>
            </p:cNvSpPr>
            <p:nvPr/>
          </p:nvSpPr>
          <p:spPr bwMode="auto">
            <a:xfrm>
              <a:off x="7307263" y="2900363"/>
              <a:ext cx="2584450" cy="769937"/>
            </a:xfrm>
            <a:custGeom>
              <a:avLst/>
              <a:gdLst>
                <a:gd name="T0" fmla="*/ 1146 w 1146"/>
                <a:gd name="T1" fmla="*/ 270 h 341"/>
                <a:gd name="T2" fmla="*/ 1075 w 1146"/>
                <a:gd name="T3" fmla="*/ 341 h 341"/>
                <a:gd name="T4" fmla="*/ 71 w 1146"/>
                <a:gd name="T5" fmla="*/ 341 h 341"/>
                <a:gd name="T6" fmla="*/ 0 w 1146"/>
                <a:gd name="T7" fmla="*/ 270 h 341"/>
                <a:gd name="T8" fmla="*/ 0 w 1146"/>
                <a:gd name="T9" fmla="*/ 71 h 341"/>
                <a:gd name="T10" fmla="*/ 71 w 1146"/>
                <a:gd name="T11" fmla="*/ 0 h 341"/>
                <a:gd name="T12" fmla="*/ 1075 w 1146"/>
                <a:gd name="T13" fmla="*/ 0 h 341"/>
                <a:gd name="T14" fmla="*/ 1146 w 1146"/>
                <a:gd name="T15" fmla="*/ 71 h 341"/>
                <a:gd name="T16" fmla="*/ 1146 w 1146"/>
                <a:gd name="T17" fmla="*/ 27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6" h="341">
                  <a:moveTo>
                    <a:pt x="1146" y="270"/>
                  </a:moveTo>
                  <a:cubicBezTo>
                    <a:pt x="1146" y="309"/>
                    <a:pt x="1114" y="341"/>
                    <a:pt x="1075" y="341"/>
                  </a:cubicBezTo>
                  <a:cubicBezTo>
                    <a:pt x="71" y="341"/>
                    <a:pt x="71" y="341"/>
                    <a:pt x="71" y="341"/>
                  </a:cubicBezTo>
                  <a:cubicBezTo>
                    <a:pt x="32" y="341"/>
                    <a:pt x="0" y="309"/>
                    <a:pt x="0" y="270"/>
                  </a:cubicBezTo>
                  <a:cubicBezTo>
                    <a:pt x="0" y="71"/>
                    <a:pt x="0" y="71"/>
                    <a:pt x="0" y="71"/>
                  </a:cubicBezTo>
                  <a:cubicBezTo>
                    <a:pt x="0" y="32"/>
                    <a:pt x="32" y="0"/>
                    <a:pt x="71" y="0"/>
                  </a:cubicBezTo>
                  <a:cubicBezTo>
                    <a:pt x="1075" y="0"/>
                    <a:pt x="1075" y="0"/>
                    <a:pt x="1075" y="0"/>
                  </a:cubicBezTo>
                  <a:cubicBezTo>
                    <a:pt x="1114" y="0"/>
                    <a:pt x="1146" y="32"/>
                    <a:pt x="1146" y="71"/>
                  </a:cubicBezTo>
                  <a:lnTo>
                    <a:pt x="1146" y="270"/>
                  </a:lnTo>
                  <a:close/>
                </a:path>
              </a:pathLst>
            </a:custGeom>
            <a:solidFill>
              <a:srgbClr val="31A8DF"/>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22" name="TextBox 17">
              <a:extLst>
                <a:ext uri="{FF2B5EF4-FFF2-40B4-BE49-F238E27FC236}">
                  <a16:creationId xmlns:a16="http://schemas.microsoft.com/office/drawing/2014/main" id="{F2E91ABF-DFAE-468C-8A6A-18E245ADA1F2}"/>
                </a:ext>
              </a:extLst>
            </p:cNvPr>
            <p:cNvSpPr txBox="1"/>
            <p:nvPr/>
          </p:nvSpPr>
          <p:spPr>
            <a:xfrm>
              <a:off x="7287616" y="3019863"/>
              <a:ext cx="649195" cy="49244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tr-TR" sz="1800" b="1" i="0" u="none" strike="noStrike" kern="0" cap="none" spc="0" normalizeH="0" baseline="0" noProof="0" dirty="0" smtClean="0">
                  <a:ln>
                    <a:noFill/>
                  </a:ln>
                  <a:solidFill>
                    <a:prstClr val="white"/>
                  </a:solidFill>
                  <a:effectLst/>
                  <a:uLnTx/>
                  <a:uFillTx/>
                  <a:latin typeface="ubuntu"/>
                </a:rPr>
                <a:t>26</a:t>
              </a:r>
              <a:endParaRPr kumimoji="0" lang="id-ID" sz="1800" b="1" i="0" u="none" strike="noStrike" kern="0" cap="none" spc="0" normalizeH="0" baseline="0" noProof="0" dirty="0">
                <a:ln>
                  <a:noFill/>
                </a:ln>
                <a:solidFill>
                  <a:prstClr val="white"/>
                </a:solidFill>
                <a:effectLst/>
                <a:uLnTx/>
                <a:uFillTx/>
                <a:latin typeface="ubuntu"/>
              </a:endParaRPr>
            </a:p>
          </p:txBody>
        </p:sp>
        <p:sp>
          <p:nvSpPr>
            <p:cNvPr id="23" name="TextBox 18">
              <a:extLst>
                <a:ext uri="{FF2B5EF4-FFF2-40B4-BE49-F238E27FC236}">
                  <a16:creationId xmlns:a16="http://schemas.microsoft.com/office/drawing/2014/main" id="{0403C41F-E693-4ED5-BEA2-5F81588D823E}"/>
                </a:ext>
              </a:extLst>
            </p:cNvPr>
            <p:cNvSpPr txBox="1"/>
            <p:nvPr/>
          </p:nvSpPr>
          <p:spPr>
            <a:xfrm>
              <a:off x="7806516" y="3038636"/>
              <a:ext cx="2085475" cy="697626"/>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tr-TR" sz="1400" b="1" i="0" u="none" strike="noStrike" kern="0" cap="none" spc="0" normalizeH="0" baseline="0" noProof="0" dirty="0" smtClean="0">
                  <a:ln>
                    <a:noFill/>
                  </a:ln>
                  <a:solidFill>
                    <a:prstClr val="black">
                      <a:lumMod val="95000"/>
                      <a:lumOff val="5000"/>
                    </a:prstClr>
                  </a:solidFill>
                  <a:effectLst/>
                  <a:uLnTx/>
                  <a:uFillTx/>
                  <a:latin typeface="calibri"/>
                </a:rPr>
                <a:t>ÖNLİSANS (2 YILLIK) BÖLÜMLER</a:t>
              </a:r>
              <a:endParaRPr kumimoji="0" lang="en-US" sz="1400" b="1" i="0" u="none" strike="noStrike" kern="0" cap="none" spc="0" normalizeH="0" baseline="0" noProof="0" dirty="0">
                <a:ln>
                  <a:noFill/>
                </a:ln>
                <a:solidFill>
                  <a:prstClr val="black">
                    <a:lumMod val="95000"/>
                    <a:lumOff val="5000"/>
                  </a:prstClr>
                </a:solidFill>
                <a:effectLst/>
                <a:uLnTx/>
                <a:uFillTx/>
                <a:latin typeface="Signika Negative" pitchFamily="2" charset="0"/>
              </a:endParaRPr>
            </a:p>
          </p:txBody>
        </p:sp>
      </p:grpSp>
      <p:grpSp>
        <p:nvGrpSpPr>
          <p:cNvPr id="24" name="Group 51">
            <a:extLst>
              <a:ext uri="{FF2B5EF4-FFF2-40B4-BE49-F238E27FC236}">
                <a16:creationId xmlns:a16="http://schemas.microsoft.com/office/drawing/2014/main" id="{98C88AC1-09BB-40D9-B6AE-F75E42A9266D}"/>
              </a:ext>
            </a:extLst>
          </p:cNvPr>
          <p:cNvGrpSpPr/>
          <p:nvPr/>
        </p:nvGrpSpPr>
        <p:grpSpPr>
          <a:xfrm>
            <a:off x="1593638" y="2186699"/>
            <a:ext cx="1938471" cy="628360"/>
            <a:chOff x="2287410" y="2900363"/>
            <a:chExt cx="2584628" cy="837815"/>
          </a:xfrm>
        </p:grpSpPr>
        <p:sp>
          <p:nvSpPr>
            <p:cNvPr id="25" name="Freeform 36">
              <a:extLst>
                <a:ext uri="{FF2B5EF4-FFF2-40B4-BE49-F238E27FC236}">
                  <a16:creationId xmlns:a16="http://schemas.microsoft.com/office/drawing/2014/main" id="{DB0F3AE1-3836-4FDF-A28F-9645C9FD4B82}"/>
                </a:ext>
              </a:extLst>
            </p:cNvPr>
            <p:cNvSpPr>
              <a:spLocks/>
            </p:cNvSpPr>
            <p:nvPr/>
          </p:nvSpPr>
          <p:spPr bwMode="auto">
            <a:xfrm>
              <a:off x="2287410" y="2968241"/>
              <a:ext cx="2584450" cy="769937"/>
            </a:xfrm>
            <a:custGeom>
              <a:avLst/>
              <a:gdLst>
                <a:gd name="T0" fmla="*/ 1146 w 1146"/>
                <a:gd name="T1" fmla="*/ 270 h 341"/>
                <a:gd name="T2" fmla="*/ 1075 w 1146"/>
                <a:gd name="T3" fmla="*/ 341 h 341"/>
                <a:gd name="T4" fmla="*/ 71 w 1146"/>
                <a:gd name="T5" fmla="*/ 341 h 341"/>
                <a:gd name="T6" fmla="*/ 0 w 1146"/>
                <a:gd name="T7" fmla="*/ 270 h 341"/>
                <a:gd name="T8" fmla="*/ 0 w 1146"/>
                <a:gd name="T9" fmla="*/ 71 h 341"/>
                <a:gd name="T10" fmla="*/ 71 w 1146"/>
                <a:gd name="T11" fmla="*/ 0 h 341"/>
                <a:gd name="T12" fmla="*/ 1075 w 1146"/>
                <a:gd name="T13" fmla="*/ 0 h 341"/>
                <a:gd name="T14" fmla="*/ 1146 w 1146"/>
                <a:gd name="T15" fmla="*/ 71 h 341"/>
                <a:gd name="T16" fmla="*/ 1146 w 1146"/>
                <a:gd name="T17" fmla="*/ 27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6" h="341">
                  <a:moveTo>
                    <a:pt x="1146" y="270"/>
                  </a:moveTo>
                  <a:cubicBezTo>
                    <a:pt x="1146" y="309"/>
                    <a:pt x="1114" y="341"/>
                    <a:pt x="1075" y="341"/>
                  </a:cubicBezTo>
                  <a:cubicBezTo>
                    <a:pt x="71" y="341"/>
                    <a:pt x="71" y="341"/>
                    <a:pt x="71" y="341"/>
                  </a:cubicBezTo>
                  <a:cubicBezTo>
                    <a:pt x="32" y="341"/>
                    <a:pt x="0" y="309"/>
                    <a:pt x="0" y="270"/>
                  </a:cubicBezTo>
                  <a:cubicBezTo>
                    <a:pt x="0" y="71"/>
                    <a:pt x="0" y="71"/>
                    <a:pt x="0" y="71"/>
                  </a:cubicBezTo>
                  <a:cubicBezTo>
                    <a:pt x="0" y="32"/>
                    <a:pt x="32" y="0"/>
                    <a:pt x="71" y="0"/>
                  </a:cubicBezTo>
                  <a:cubicBezTo>
                    <a:pt x="1075" y="0"/>
                    <a:pt x="1075" y="0"/>
                    <a:pt x="1075" y="0"/>
                  </a:cubicBezTo>
                  <a:cubicBezTo>
                    <a:pt x="1114" y="0"/>
                    <a:pt x="1146" y="32"/>
                    <a:pt x="1146" y="71"/>
                  </a:cubicBezTo>
                  <a:lnTo>
                    <a:pt x="1146" y="270"/>
                  </a:lnTo>
                  <a:close/>
                </a:path>
              </a:pathLst>
            </a:custGeom>
            <a:solidFill>
              <a:srgbClr val="EC5724">
                <a:lumMod val="75000"/>
              </a:srgbClr>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26" name="Freeform 37">
              <a:extLst>
                <a:ext uri="{FF2B5EF4-FFF2-40B4-BE49-F238E27FC236}">
                  <a16:creationId xmlns:a16="http://schemas.microsoft.com/office/drawing/2014/main" id="{E6FD21A4-41BC-40C5-8517-3F565ED75DBF}"/>
                </a:ext>
              </a:extLst>
            </p:cNvPr>
            <p:cNvSpPr>
              <a:spLocks/>
            </p:cNvSpPr>
            <p:nvPr/>
          </p:nvSpPr>
          <p:spPr bwMode="auto">
            <a:xfrm>
              <a:off x="2287588" y="2900363"/>
              <a:ext cx="2584450" cy="769937"/>
            </a:xfrm>
            <a:custGeom>
              <a:avLst/>
              <a:gdLst>
                <a:gd name="T0" fmla="*/ 1146 w 1146"/>
                <a:gd name="T1" fmla="*/ 270 h 341"/>
                <a:gd name="T2" fmla="*/ 1075 w 1146"/>
                <a:gd name="T3" fmla="*/ 341 h 341"/>
                <a:gd name="T4" fmla="*/ 71 w 1146"/>
                <a:gd name="T5" fmla="*/ 341 h 341"/>
                <a:gd name="T6" fmla="*/ 0 w 1146"/>
                <a:gd name="T7" fmla="*/ 270 h 341"/>
                <a:gd name="T8" fmla="*/ 0 w 1146"/>
                <a:gd name="T9" fmla="*/ 71 h 341"/>
                <a:gd name="T10" fmla="*/ 71 w 1146"/>
                <a:gd name="T11" fmla="*/ 0 h 341"/>
                <a:gd name="T12" fmla="*/ 1075 w 1146"/>
                <a:gd name="T13" fmla="*/ 0 h 341"/>
                <a:gd name="T14" fmla="*/ 1146 w 1146"/>
                <a:gd name="T15" fmla="*/ 71 h 341"/>
                <a:gd name="T16" fmla="*/ 1146 w 1146"/>
                <a:gd name="T17" fmla="*/ 27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6" h="341">
                  <a:moveTo>
                    <a:pt x="1146" y="270"/>
                  </a:moveTo>
                  <a:cubicBezTo>
                    <a:pt x="1146" y="309"/>
                    <a:pt x="1114" y="341"/>
                    <a:pt x="1075" y="341"/>
                  </a:cubicBezTo>
                  <a:cubicBezTo>
                    <a:pt x="71" y="341"/>
                    <a:pt x="71" y="341"/>
                    <a:pt x="71" y="341"/>
                  </a:cubicBezTo>
                  <a:cubicBezTo>
                    <a:pt x="32" y="341"/>
                    <a:pt x="0" y="309"/>
                    <a:pt x="0" y="270"/>
                  </a:cubicBezTo>
                  <a:cubicBezTo>
                    <a:pt x="0" y="71"/>
                    <a:pt x="0" y="71"/>
                    <a:pt x="0" y="71"/>
                  </a:cubicBezTo>
                  <a:cubicBezTo>
                    <a:pt x="0" y="32"/>
                    <a:pt x="32" y="0"/>
                    <a:pt x="71" y="0"/>
                  </a:cubicBezTo>
                  <a:cubicBezTo>
                    <a:pt x="1075" y="0"/>
                    <a:pt x="1075" y="0"/>
                    <a:pt x="1075" y="0"/>
                  </a:cubicBezTo>
                  <a:cubicBezTo>
                    <a:pt x="1114" y="0"/>
                    <a:pt x="1146" y="32"/>
                    <a:pt x="1146" y="71"/>
                  </a:cubicBezTo>
                  <a:lnTo>
                    <a:pt x="1146" y="270"/>
                  </a:lnTo>
                  <a:close/>
                </a:path>
              </a:pathLst>
            </a:custGeom>
            <a:solidFill>
              <a:srgbClr val="EC5724"/>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27" name="TextBox 21">
              <a:extLst>
                <a:ext uri="{FF2B5EF4-FFF2-40B4-BE49-F238E27FC236}">
                  <a16:creationId xmlns:a16="http://schemas.microsoft.com/office/drawing/2014/main" id="{64ED0FF1-1BDF-4579-8C63-CBD12CBC4BBA}"/>
                </a:ext>
              </a:extLst>
            </p:cNvPr>
            <p:cNvSpPr txBox="1"/>
            <p:nvPr/>
          </p:nvSpPr>
          <p:spPr>
            <a:xfrm>
              <a:off x="2367285" y="2932452"/>
              <a:ext cx="649195" cy="697628"/>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tr-TR" sz="2800" b="1" i="0" u="none" strike="noStrike" kern="0" cap="none" spc="0" normalizeH="0" baseline="0" noProof="0" dirty="0" smtClean="0">
                  <a:ln>
                    <a:noFill/>
                  </a:ln>
                  <a:solidFill>
                    <a:prstClr val="white"/>
                  </a:solidFill>
                  <a:effectLst/>
                  <a:uLnTx/>
                  <a:uFillTx/>
                  <a:latin typeface="ubuntu"/>
                </a:rPr>
                <a:t>8</a:t>
              </a:r>
              <a:endParaRPr kumimoji="0" lang="id-ID" sz="2800" b="1" i="0" u="none" strike="noStrike" kern="0" cap="none" spc="0" normalizeH="0" baseline="0" noProof="0" dirty="0">
                <a:ln>
                  <a:noFill/>
                </a:ln>
                <a:solidFill>
                  <a:prstClr val="white"/>
                </a:solidFill>
                <a:effectLst/>
                <a:uLnTx/>
                <a:uFillTx/>
                <a:latin typeface="ubuntu"/>
              </a:endParaRPr>
            </a:p>
          </p:txBody>
        </p:sp>
        <p:sp>
          <p:nvSpPr>
            <p:cNvPr id="28" name="TextBox 22">
              <a:extLst>
                <a:ext uri="{FF2B5EF4-FFF2-40B4-BE49-F238E27FC236}">
                  <a16:creationId xmlns:a16="http://schemas.microsoft.com/office/drawing/2014/main" id="{1FEB2308-82B0-458E-8B66-292A4F820887}"/>
                </a:ext>
              </a:extLst>
            </p:cNvPr>
            <p:cNvSpPr txBox="1"/>
            <p:nvPr/>
          </p:nvSpPr>
          <p:spPr>
            <a:xfrm>
              <a:off x="2919662" y="3088882"/>
              <a:ext cx="1844883" cy="41037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tr-TR" sz="1400" b="1" kern="0" dirty="0" smtClean="0">
                  <a:solidFill>
                    <a:prstClr val="black">
                      <a:lumMod val="95000"/>
                      <a:lumOff val="5000"/>
                    </a:prstClr>
                  </a:solidFill>
                  <a:latin typeface="calibri"/>
                </a:rPr>
                <a:t>İLAHİYAT</a:t>
              </a:r>
              <a:endParaRPr kumimoji="0" lang="en-US" sz="1400" b="1" i="0" u="none" strike="noStrike" kern="0" cap="none" spc="0" normalizeH="0" baseline="0" noProof="0" dirty="0">
                <a:ln>
                  <a:noFill/>
                </a:ln>
                <a:solidFill>
                  <a:prstClr val="black">
                    <a:lumMod val="95000"/>
                    <a:lumOff val="5000"/>
                  </a:prstClr>
                </a:solidFill>
                <a:effectLst/>
                <a:uLnTx/>
                <a:uFillTx/>
                <a:latin typeface="Signika Negative" pitchFamily="2" charset="0"/>
              </a:endParaRPr>
            </a:p>
          </p:txBody>
        </p:sp>
      </p:grpSp>
      <p:grpSp>
        <p:nvGrpSpPr>
          <p:cNvPr id="29" name="Group 55">
            <a:extLst>
              <a:ext uri="{FF2B5EF4-FFF2-40B4-BE49-F238E27FC236}">
                <a16:creationId xmlns:a16="http://schemas.microsoft.com/office/drawing/2014/main" id="{1FDC6282-8106-4C25-A250-EF829520E552}"/>
              </a:ext>
            </a:extLst>
          </p:cNvPr>
          <p:cNvGrpSpPr/>
          <p:nvPr/>
        </p:nvGrpSpPr>
        <p:grpSpPr>
          <a:xfrm>
            <a:off x="5357746" y="3165809"/>
            <a:ext cx="1939119" cy="642676"/>
            <a:chOff x="7306221" y="4205845"/>
            <a:chExt cx="2585492" cy="856903"/>
          </a:xfrm>
        </p:grpSpPr>
        <p:sp>
          <p:nvSpPr>
            <p:cNvPr id="30" name="Freeform 36">
              <a:extLst>
                <a:ext uri="{FF2B5EF4-FFF2-40B4-BE49-F238E27FC236}">
                  <a16:creationId xmlns:a16="http://schemas.microsoft.com/office/drawing/2014/main" id="{BBF6AF68-1FE1-4D47-9AC1-307D114409FA}"/>
                </a:ext>
              </a:extLst>
            </p:cNvPr>
            <p:cNvSpPr>
              <a:spLocks/>
            </p:cNvSpPr>
            <p:nvPr/>
          </p:nvSpPr>
          <p:spPr bwMode="auto">
            <a:xfrm>
              <a:off x="7306221" y="4292811"/>
              <a:ext cx="2584450" cy="769937"/>
            </a:xfrm>
            <a:custGeom>
              <a:avLst/>
              <a:gdLst>
                <a:gd name="T0" fmla="*/ 1146 w 1146"/>
                <a:gd name="T1" fmla="*/ 270 h 341"/>
                <a:gd name="T2" fmla="*/ 1075 w 1146"/>
                <a:gd name="T3" fmla="*/ 341 h 341"/>
                <a:gd name="T4" fmla="*/ 71 w 1146"/>
                <a:gd name="T5" fmla="*/ 341 h 341"/>
                <a:gd name="T6" fmla="*/ 0 w 1146"/>
                <a:gd name="T7" fmla="*/ 270 h 341"/>
                <a:gd name="T8" fmla="*/ 0 w 1146"/>
                <a:gd name="T9" fmla="*/ 71 h 341"/>
                <a:gd name="T10" fmla="*/ 71 w 1146"/>
                <a:gd name="T11" fmla="*/ 0 h 341"/>
                <a:gd name="T12" fmla="*/ 1075 w 1146"/>
                <a:gd name="T13" fmla="*/ 0 h 341"/>
                <a:gd name="T14" fmla="*/ 1146 w 1146"/>
                <a:gd name="T15" fmla="*/ 71 h 341"/>
                <a:gd name="T16" fmla="*/ 1146 w 1146"/>
                <a:gd name="T17" fmla="*/ 27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6" h="341">
                  <a:moveTo>
                    <a:pt x="1146" y="270"/>
                  </a:moveTo>
                  <a:cubicBezTo>
                    <a:pt x="1146" y="309"/>
                    <a:pt x="1114" y="341"/>
                    <a:pt x="1075" y="341"/>
                  </a:cubicBezTo>
                  <a:cubicBezTo>
                    <a:pt x="71" y="341"/>
                    <a:pt x="71" y="341"/>
                    <a:pt x="71" y="341"/>
                  </a:cubicBezTo>
                  <a:cubicBezTo>
                    <a:pt x="32" y="341"/>
                    <a:pt x="0" y="309"/>
                    <a:pt x="0" y="270"/>
                  </a:cubicBezTo>
                  <a:cubicBezTo>
                    <a:pt x="0" y="71"/>
                    <a:pt x="0" y="71"/>
                    <a:pt x="0" y="71"/>
                  </a:cubicBezTo>
                  <a:cubicBezTo>
                    <a:pt x="0" y="32"/>
                    <a:pt x="32" y="0"/>
                    <a:pt x="71" y="0"/>
                  </a:cubicBezTo>
                  <a:cubicBezTo>
                    <a:pt x="1075" y="0"/>
                    <a:pt x="1075" y="0"/>
                    <a:pt x="1075" y="0"/>
                  </a:cubicBezTo>
                  <a:cubicBezTo>
                    <a:pt x="1114" y="0"/>
                    <a:pt x="1146" y="32"/>
                    <a:pt x="1146" y="71"/>
                  </a:cubicBezTo>
                  <a:lnTo>
                    <a:pt x="1146" y="270"/>
                  </a:lnTo>
                  <a:close/>
                </a:path>
              </a:pathLst>
            </a:custGeom>
            <a:solidFill>
              <a:srgbClr val="7B67AD">
                <a:lumMod val="75000"/>
              </a:srgbClr>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31" name="Freeform 38">
              <a:extLst>
                <a:ext uri="{FF2B5EF4-FFF2-40B4-BE49-F238E27FC236}">
                  <a16:creationId xmlns:a16="http://schemas.microsoft.com/office/drawing/2014/main" id="{3AE7B48E-4B75-4502-A591-B1734E3C74C5}"/>
                </a:ext>
              </a:extLst>
            </p:cNvPr>
            <p:cNvSpPr>
              <a:spLocks/>
            </p:cNvSpPr>
            <p:nvPr/>
          </p:nvSpPr>
          <p:spPr bwMode="auto">
            <a:xfrm>
              <a:off x="7307263" y="4213225"/>
              <a:ext cx="2584450" cy="769937"/>
            </a:xfrm>
            <a:custGeom>
              <a:avLst/>
              <a:gdLst>
                <a:gd name="T0" fmla="*/ 1146 w 1146"/>
                <a:gd name="T1" fmla="*/ 270 h 341"/>
                <a:gd name="T2" fmla="*/ 1075 w 1146"/>
                <a:gd name="T3" fmla="*/ 341 h 341"/>
                <a:gd name="T4" fmla="*/ 71 w 1146"/>
                <a:gd name="T5" fmla="*/ 341 h 341"/>
                <a:gd name="T6" fmla="*/ 0 w 1146"/>
                <a:gd name="T7" fmla="*/ 270 h 341"/>
                <a:gd name="T8" fmla="*/ 0 w 1146"/>
                <a:gd name="T9" fmla="*/ 71 h 341"/>
                <a:gd name="T10" fmla="*/ 71 w 1146"/>
                <a:gd name="T11" fmla="*/ 0 h 341"/>
                <a:gd name="T12" fmla="*/ 1075 w 1146"/>
                <a:gd name="T13" fmla="*/ 0 h 341"/>
                <a:gd name="T14" fmla="*/ 1146 w 1146"/>
                <a:gd name="T15" fmla="*/ 71 h 341"/>
                <a:gd name="T16" fmla="*/ 1146 w 1146"/>
                <a:gd name="T17" fmla="*/ 27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6" h="341">
                  <a:moveTo>
                    <a:pt x="1146" y="270"/>
                  </a:moveTo>
                  <a:cubicBezTo>
                    <a:pt x="1146" y="309"/>
                    <a:pt x="1114" y="341"/>
                    <a:pt x="1075" y="341"/>
                  </a:cubicBezTo>
                  <a:cubicBezTo>
                    <a:pt x="71" y="341"/>
                    <a:pt x="71" y="341"/>
                    <a:pt x="71" y="341"/>
                  </a:cubicBezTo>
                  <a:cubicBezTo>
                    <a:pt x="32" y="341"/>
                    <a:pt x="0" y="309"/>
                    <a:pt x="0" y="270"/>
                  </a:cubicBezTo>
                  <a:cubicBezTo>
                    <a:pt x="0" y="71"/>
                    <a:pt x="0" y="71"/>
                    <a:pt x="0" y="71"/>
                  </a:cubicBezTo>
                  <a:cubicBezTo>
                    <a:pt x="0" y="32"/>
                    <a:pt x="32" y="0"/>
                    <a:pt x="71" y="0"/>
                  </a:cubicBezTo>
                  <a:cubicBezTo>
                    <a:pt x="1075" y="0"/>
                    <a:pt x="1075" y="0"/>
                    <a:pt x="1075" y="0"/>
                  </a:cubicBezTo>
                  <a:cubicBezTo>
                    <a:pt x="1114" y="0"/>
                    <a:pt x="1146" y="32"/>
                    <a:pt x="1146" y="71"/>
                  </a:cubicBezTo>
                  <a:lnTo>
                    <a:pt x="1146" y="270"/>
                  </a:lnTo>
                  <a:close/>
                </a:path>
              </a:pathLst>
            </a:custGeom>
            <a:solidFill>
              <a:srgbClr val="7B67AD"/>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32" name="TextBox 25">
              <a:extLst>
                <a:ext uri="{FF2B5EF4-FFF2-40B4-BE49-F238E27FC236}">
                  <a16:creationId xmlns:a16="http://schemas.microsoft.com/office/drawing/2014/main" id="{ADD99C84-E044-4987-85B7-0FD67D9273E0}"/>
                </a:ext>
              </a:extLst>
            </p:cNvPr>
            <p:cNvSpPr txBox="1"/>
            <p:nvPr/>
          </p:nvSpPr>
          <p:spPr>
            <a:xfrm>
              <a:off x="7378888" y="4337350"/>
              <a:ext cx="649195" cy="492443"/>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tr-TR" sz="1800" b="1" i="0" u="none" strike="noStrike" kern="0" cap="none" spc="0" normalizeH="0" baseline="0" noProof="0" dirty="0" smtClean="0">
                  <a:ln>
                    <a:noFill/>
                  </a:ln>
                  <a:solidFill>
                    <a:prstClr val="white"/>
                  </a:solidFill>
                  <a:effectLst/>
                  <a:uLnTx/>
                  <a:uFillTx/>
                  <a:latin typeface="ubuntu"/>
                </a:rPr>
                <a:t>1</a:t>
              </a:r>
              <a:endParaRPr kumimoji="0" lang="id-ID" sz="1800" b="1" i="0" u="none" strike="noStrike" kern="0" cap="none" spc="0" normalizeH="0" baseline="0" noProof="0" dirty="0">
                <a:ln>
                  <a:noFill/>
                </a:ln>
                <a:solidFill>
                  <a:prstClr val="white"/>
                </a:solidFill>
                <a:effectLst/>
                <a:uLnTx/>
                <a:uFillTx/>
                <a:latin typeface="ubuntu"/>
              </a:endParaRPr>
            </a:p>
          </p:txBody>
        </p:sp>
        <p:sp>
          <p:nvSpPr>
            <p:cNvPr id="33" name="TextBox 26">
              <a:extLst>
                <a:ext uri="{FF2B5EF4-FFF2-40B4-BE49-F238E27FC236}">
                  <a16:creationId xmlns:a16="http://schemas.microsoft.com/office/drawing/2014/main" id="{B879C4F9-AF37-4D39-96C1-4061E4762379}"/>
                </a:ext>
              </a:extLst>
            </p:cNvPr>
            <p:cNvSpPr txBox="1"/>
            <p:nvPr/>
          </p:nvSpPr>
          <p:spPr>
            <a:xfrm>
              <a:off x="7929902" y="4205845"/>
              <a:ext cx="1925819" cy="697628"/>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tr-TR" sz="1400" b="1" dirty="0" smtClean="0"/>
                <a:t>İÇ MİMARLIK VE ÇEVRE TASARIMI</a:t>
              </a:r>
              <a:endParaRPr kumimoji="0" lang="en-US" sz="1400" b="1" i="0" u="none" strike="noStrike" kern="0" cap="none" spc="0" normalizeH="0" baseline="0" noProof="0" dirty="0">
                <a:ln>
                  <a:noFill/>
                </a:ln>
                <a:solidFill>
                  <a:prstClr val="black">
                    <a:lumMod val="95000"/>
                    <a:lumOff val="5000"/>
                  </a:prstClr>
                </a:solidFill>
                <a:effectLst/>
                <a:uLnTx/>
                <a:uFillTx/>
                <a:latin typeface="Signika Negative" pitchFamily="2" charset="0"/>
              </a:endParaRPr>
            </a:p>
          </p:txBody>
        </p:sp>
      </p:grpSp>
      <p:grpSp>
        <p:nvGrpSpPr>
          <p:cNvPr id="34" name="Group 54">
            <a:extLst>
              <a:ext uri="{FF2B5EF4-FFF2-40B4-BE49-F238E27FC236}">
                <a16:creationId xmlns:a16="http://schemas.microsoft.com/office/drawing/2014/main" id="{75B3BC10-1588-4051-BB32-BD79672EA64A}"/>
              </a:ext>
            </a:extLst>
          </p:cNvPr>
          <p:cNvGrpSpPr/>
          <p:nvPr/>
        </p:nvGrpSpPr>
        <p:grpSpPr>
          <a:xfrm>
            <a:off x="1590319" y="3171349"/>
            <a:ext cx="1941790" cy="637142"/>
            <a:chOff x="2282985" y="4213225"/>
            <a:chExt cx="2589053" cy="849523"/>
          </a:xfrm>
        </p:grpSpPr>
        <p:sp>
          <p:nvSpPr>
            <p:cNvPr id="35" name="Freeform 36">
              <a:extLst>
                <a:ext uri="{FF2B5EF4-FFF2-40B4-BE49-F238E27FC236}">
                  <a16:creationId xmlns:a16="http://schemas.microsoft.com/office/drawing/2014/main" id="{459F9AB4-101E-46D8-A17A-113EE67B6A3F}"/>
                </a:ext>
              </a:extLst>
            </p:cNvPr>
            <p:cNvSpPr>
              <a:spLocks/>
            </p:cNvSpPr>
            <p:nvPr/>
          </p:nvSpPr>
          <p:spPr bwMode="auto">
            <a:xfrm>
              <a:off x="2282985" y="4292811"/>
              <a:ext cx="2584450" cy="769937"/>
            </a:xfrm>
            <a:custGeom>
              <a:avLst/>
              <a:gdLst>
                <a:gd name="T0" fmla="*/ 1146 w 1146"/>
                <a:gd name="T1" fmla="*/ 270 h 341"/>
                <a:gd name="T2" fmla="*/ 1075 w 1146"/>
                <a:gd name="T3" fmla="*/ 341 h 341"/>
                <a:gd name="T4" fmla="*/ 71 w 1146"/>
                <a:gd name="T5" fmla="*/ 341 h 341"/>
                <a:gd name="T6" fmla="*/ 0 w 1146"/>
                <a:gd name="T7" fmla="*/ 270 h 341"/>
                <a:gd name="T8" fmla="*/ 0 w 1146"/>
                <a:gd name="T9" fmla="*/ 71 h 341"/>
                <a:gd name="T10" fmla="*/ 71 w 1146"/>
                <a:gd name="T11" fmla="*/ 0 h 341"/>
                <a:gd name="T12" fmla="*/ 1075 w 1146"/>
                <a:gd name="T13" fmla="*/ 0 h 341"/>
                <a:gd name="T14" fmla="*/ 1146 w 1146"/>
                <a:gd name="T15" fmla="*/ 71 h 341"/>
                <a:gd name="T16" fmla="*/ 1146 w 1146"/>
                <a:gd name="T17" fmla="*/ 27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6" h="341">
                  <a:moveTo>
                    <a:pt x="1146" y="270"/>
                  </a:moveTo>
                  <a:cubicBezTo>
                    <a:pt x="1146" y="309"/>
                    <a:pt x="1114" y="341"/>
                    <a:pt x="1075" y="341"/>
                  </a:cubicBezTo>
                  <a:cubicBezTo>
                    <a:pt x="71" y="341"/>
                    <a:pt x="71" y="341"/>
                    <a:pt x="71" y="341"/>
                  </a:cubicBezTo>
                  <a:cubicBezTo>
                    <a:pt x="32" y="341"/>
                    <a:pt x="0" y="309"/>
                    <a:pt x="0" y="270"/>
                  </a:cubicBezTo>
                  <a:cubicBezTo>
                    <a:pt x="0" y="71"/>
                    <a:pt x="0" y="71"/>
                    <a:pt x="0" y="71"/>
                  </a:cubicBezTo>
                  <a:cubicBezTo>
                    <a:pt x="0" y="32"/>
                    <a:pt x="32" y="0"/>
                    <a:pt x="71" y="0"/>
                  </a:cubicBezTo>
                  <a:cubicBezTo>
                    <a:pt x="1075" y="0"/>
                    <a:pt x="1075" y="0"/>
                    <a:pt x="1075" y="0"/>
                  </a:cubicBezTo>
                  <a:cubicBezTo>
                    <a:pt x="1114" y="0"/>
                    <a:pt x="1146" y="32"/>
                    <a:pt x="1146" y="71"/>
                  </a:cubicBezTo>
                  <a:lnTo>
                    <a:pt x="1146" y="270"/>
                  </a:lnTo>
                  <a:close/>
                </a:path>
              </a:pathLst>
            </a:custGeom>
            <a:solidFill>
              <a:srgbClr val="FDB817">
                <a:lumMod val="75000"/>
              </a:srgbClr>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36" name="Freeform 39">
              <a:extLst>
                <a:ext uri="{FF2B5EF4-FFF2-40B4-BE49-F238E27FC236}">
                  <a16:creationId xmlns:a16="http://schemas.microsoft.com/office/drawing/2014/main" id="{B434642F-E8E4-49DB-A97F-0E1D71A2BE89}"/>
                </a:ext>
              </a:extLst>
            </p:cNvPr>
            <p:cNvSpPr>
              <a:spLocks/>
            </p:cNvSpPr>
            <p:nvPr/>
          </p:nvSpPr>
          <p:spPr bwMode="auto">
            <a:xfrm>
              <a:off x="2287588" y="4213225"/>
              <a:ext cx="2584450" cy="769937"/>
            </a:xfrm>
            <a:custGeom>
              <a:avLst/>
              <a:gdLst>
                <a:gd name="T0" fmla="*/ 1146 w 1146"/>
                <a:gd name="T1" fmla="*/ 270 h 341"/>
                <a:gd name="T2" fmla="*/ 1075 w 1146"/>
                <a:gd name="T3" fmla="*/ 341 h 341"/>
                <a:gd name="T4" fmla="*/ 71 w 1146"/>
                <a:gd name="T5" fmla="*/ 341 h 341"/>
                <a:gd name="T6" fmla="*/ 0 w 1146"/>
                <a:gd name="T7" fmla="*/ 270 h 341"/>
                <a:gd name="T8" fmla="*/ 0 w 1146"/>
                <a:gd name="T9" fmla="*/ 71 h 341"/>
                <a:gd name="T10" fmla="*/ 71 w 1146"/>
                <a:gd name="T11" fmla="*/ 0 h 341"/>
                <a:gd name="T12" fmla="*/ 1075 w 1146"/>
                <a:gd name="T13" fmla="*/ 0 h 341"/>
                <a:gd name="T14" fmla="*/ 1146 w 1146"/>
                <a:gd name="T15" fmla="*/ 71 h 341"/>
                <a:gd name="T16" fmla="*/ 1146 w 1146"/>
                <a:gd name="T17" fmla="*/ 27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6" h="341">
                  <a:moveTo>
                    <a:pt x="1146" y="270"/>
                  </a:moveTo>
                  <a:cubicBezTo>
                    <a:pt x="1146" y="309"/>
                    <a:pt x="1114" y="341"/>
                    <a:pt x="1075" y="341"/>
                  </a:cubicBezTo>
                  <a:cubicBezTo>
                    <a:pt x="71" y="341"/>
                    <a:pt x="71" y="341"/>
                    <a:pt x="71" y="341"/>
                  </a:cubicBezTo>
                  <a:cubicBezTo>
                    <a:pt x="32" y="341"/>
                    <a:pt x="0" y="309"/>
                    <a:pt x="0" y="270"/>
                  </a:cubicBezTo>
                  <a:cubicBezTo>
                    <a:pt x="0" y="71"/>
                    <a:pt x="0" y="71"/>
                    <a:pt x="0" y="71"/>
                  </a:cubicBezTo>
                  <a:cubicBezTo>
                    <a:pt x="0" y="32"/>
                    <a:pt x="32" y="0"/>
                    <a:pt x="71" y="0"/>
                  </a:cubicBezTo>
                  <a:cubicBezTo>
                    <a:pt x="1075" y="0"/>
                    <a:pt x="1075" y="0"/>
                    <a:pt x="1075" y="0"/>
                  </a:cubicBezTo>
                  <a:cubicBezTo>
                    <a:pt x="1114" y="0"/>
                    <a:pt x="1146" y="32"/>
                    <a:pt x="1146" y="71"/>
                  </a:cubicBezTo>
                  <a:lnTo>
                    <a:pt x="1146" y="270"/>
                  </a:lnTo>
                  <a:close/>
                </a:path>
              </a:pathLst>
            </a:custGeom>
            <a:solidFill>
              <a:srgbClr val="FDB817"/>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37" name="TextBox 29">
              <a:extLst>
                <a:ext uri="{FF2B5EF4-FFF2-40B4-BE49-F238E27FC236}">
                  <a16:creationId xmlns:a16="http://schemas.microsoft.com/office/drawing/2014/main" id="{EF240CF3-ED2A-4D53-ABD8-E359DFCE87E9}"/>
                </a:ext>
              </a:extLst>
            </p:cNvPr>
            <p:cNvSpPr txBox="1"/>
            <p:nvPr/>
          </p:nvSpPr>
          <p:spPr>
            <a:xfrm>
              <a:off x="2367285" y="4337350"/>
              <a:ext cx="649195" cy="61555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tr-TR" sz="2400" b="1" i="0" u="none" strike="noStrike" kern="0" cap="none" spc="0" normalizeH="0" baseline="0" noProof="0" dirty="0" smtClean="0">
                  <a:ln>
                    <a:noFill/>
                  </a:ln>
                  <a:solidFill>
                    <a:prstClr val="white"/>
                  </a:solidFill>
                  <a:effectLst/>
                  <a:uLnTx/>
                  <a:uFillTx/>
                  <a:latin typeface="ubuntu"/>
                </a:rPr>
                <a:t>1</a:t>
              </a:r>
              <a:endParaRPr kumimoji="0" lang="id-ID" sz="2400" b="1" i="0" u="none" strike="noStrike" kern="0" cap="none" spc="0" normalizeH="0" baseline="0" noProof="0" dirty="0">
                <a:ln>
                  <a:noFill/>
                </a:ln>
                <a:solidFill>
                  <a:prstClr val="white"/>
                </a:solidFill>
                <a:effectLst/>
                <a:uLnTx/>
                <a:uFillTx/>
                <a:latin typeface="ubuntu"/>
              </a:endParaRPr>
            </a:p>
          </p:txBody>
        </p:sp>
        <p:sp>
          <p:nvSpPr>
            <p:cNvPr id="38" name="TextBox 30">
              <a:extLst>
                <a:ext uri="{FF2B5EF4-FFF2-40B4-BE49-F238E27FC236}">
                  <a16:creationId xmlns:a16="http://schemas.microsoft.com/office/drawing/2014/main" id="{BBCD1B50-35A7-49F9-B0C6-D86BEDE7AB8F}"/>
                </a:ext>
              </a:extLst>
            </p:cNvPr>
            <p:cNvSpPr txBox="1"/>
            <p:nvPr/>
          </p:nvSpPr>
          <p:spPr>
            <a:xfrm>
              <a:off x="2930328" y="4243256"/>
              <a:ext cx="1844882" cy="77970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tr-TR" sz="1600" b="1" i="0" u="none" strike="noStrike" kern="0" cap="none" spc="0" normalizeH="0" baseline="0" noProof="0" dirty="0" smtClean="0">
                  <a:ln>
                    <a:noFill/>
                  </a:ln>
                  <a:solidFill>
                    <a:prstClr val="black">
                      <a:lumMod val="95000"/>
                      <a:lumOff val="5000"/>
                    </a:prstClr>
                  </a:solidFill>
                  <a:effectLst/>
                  <a:uLnTx/>
                  <a:uFillTx/>
                  <a:latin typeface="calibri"/>
                </a:rPr>
                <a:t>ŞEHİR BÖLGE PLANLAMA</a:t>
              </a:r>
              <a:endParaRPr kumimoji="0" lang="en-US" sz="1600" b="1" i="0" u="none" strike="noStrike" kern="0" cap="none" spc="0" normalizeH="0" baseline="0" noProof="0" dirty="0">
                <a:ln>
                  <a:noFill/>
                </a:ln>
                <a:solidFill>
                  <a:prstClr val="black">
                    <a:lumMod val="95000"/>
                    <a:lumOff val="5000"/>
                  </a:prstClr>
                </a:solidFill>
                <a:effectLst/>
                <a:uLnTx/>
                <a:uFillTx/>
                <a:latin typeface="Signika Negative" pitchFamily="2" charset="0"/>
              </a:endParaRPr>
            </a:p>
          </p:txBody>
        </p:sp>
      </p:grpSp>
      <p:grpSp>
        <p:nvGrpSpPr>
          <p:cNvPr id="39" name="Group 58">
            <a:extLst>
              <a:ext uri="{FF2B5EF4-FFF2-40B4-BE49-F238E27FC236}">
                <a16:creationId xmlns:a16="http://schemas.microsoft.com/office/drawing/2014/main" id="{FEB66392-D5CA-4938-8DC8-E49B74549326}"/>
              </a:ext>
            </a:extLst>
          </p:cNvPr>
          <p:cNvGrpSpPr/>
          <p:nvPr/>
        </p:nvGrpSpPr>
        <p:grpSpPr>
          <a:xfrm>
            <a:off x="3510060" y="4119770"/>
            <a:ext cx="1841323" cy="646331"/>
            <a:chOff x="4842640" y="5477786"/>
            <a:chExt cx="2455097" cy="861775"/>
          </a:xfrm>
        </p:grpSpPr>
        <p:sp>
          <p:nvSpPr>
            <p:cNvPr id="40" name="Freeform 35">
              <a:extLst>
                <a:ext uri="{FF2B5EF4-FFF2-40B4-BE49-F238E27FC236}">
                  <a16:creationId xmlns:a16="http://schemas.microsoft.com/office/drawing/2014/main" id="{5839651C-D52F-4167-BD28-353D17E4FD7F}"/>
                </a:ext>
              </a:extLst>
            </p:cNvPr>
            <p:cNvSpPr>
              <a:spLocks/>
            </p:cNvSpPr>
            <p:nvPr/>
          </p:nvSpPr>
          <p:spPr bwMode="auto">
            <a:xfrm>
              <a:off x="4847122" y="5598839"/>
              <a:ext cx="2449512" cy="730250"/>
            </a:xfrm>
            <a:custGeom>
              <a:avLst/>
              <a:gdLst>
                <a:gd name="T0" fmla="*/ 1086 w 1086"/>
                <a:gd name="T1" fmla="*/ 256 h 323"/>
                <a:gd name="T2" fmla="*/ 1019 w 1086"/>
                <a:gd name="T3" fmla="*/ 323 h 323"/>
                <a:gd name="T4" fmla="*/ 68 w 1086"/>
                <a:gd name="T5" fmla="*/ 323 h 323"/>
                <a:gd name="T6" fmla="*/ 0 w 1086"/>
                <a:gd name="T7" fmla="*/ 256 h 323"/>
                <a:gd name="T8" fmla="*/ 0 w 1086"/>
                <a:gd name="T9" fmla="*/ 67 h 323"/>
                <a:gd name="T10" fmla="*/ 68 w 1086"/>
                <a:gd name="T11" fmla="*/ 0 h 323"/>
                <a:gd name="T12" fmla="*/ 1019 w 1086"/>
                <a:gd name="T13" fmla="*/ 0 h 323"/>
                <a:gd name="T14" fmla="*/ 1086 w 1086"/>
                <a:gd name="T15" fmla="*/ 67 h 323"/>
                <a:gd name="T16" fmla="*/ 1086 w 1086"/>
                <a:gd name="T17" fmla="*/ 256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86" h="323">
                  <a:moveTo>
                    <a:pt x="1086" y="256"/>
                  </a:moveTo>
                  <a:cubicBezTo>
                    <a:pt x="1086" y="293"/>
                    <a:pt x="1056" y="323"/>
                    <a:pt x="1019" y="323"/>
                  </a:cubicBezTo>
                  <a:cubicBezTo>
                    <a:pt x="68" y="323"/>
                    <a:pt x="68" y="323"/>
                    <a:pt x="68" y="323"/>
                  </a:cubicBezTo>
                  <a:cubicBezTo>
                    <a:pt x="30" y="323"/>
                    <a:pt x="0" y="293"/>
                    <a:pt x="0" y="256"/>
                  </a:cubicBezTo>
                  <a:cubicBezTo>
                    <a:pt x="0" y="67"/>
                    <a:pt x="0" y="67"/>
                    <a:pt x="0" y="67"/>
                  </a:cubicBezTo>
                  <a:cubicBezTo>
                    <a:pt x="0" y="30"/>
                    <a:pt x="30" y="0"/>
                    <a:pt x="68" y="0"/>
                  </a:cubicBezTo>
                  <a:cubicBezTo>
                    <a:pt x="1019" y="0"/>
                    <a:pt x="1019" y="0"/>
                    <a:pt x="1019" y="0"/>
                  </a:cubicBezTo>
                  <a:cubicBezTo>
                    <a:pt x="1056" y="0"/>
                    <a:pt x="1086" y="30"/>
                    <a:pt x="1086" y="67"/>
                  </a:cubicBezTo>
                  <a:lnTo>
                    <a:pt x="1086" y="256"/>
                  </a:lnTo>
                  <a:close/>
                </a:path>
              </a:pathLst>
            </a:custGeom>
            <a:solidFill>
              <a:srgbClr val="BB2326">
                <a:lumMod val="75000"/>
              </a:srgbClr>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41" name="Freeform 40">
              <a:extLst>
                <a:ext uri="{FF2B5EF4-FFF2-40B4-BE49-F238E27FC236}">
                  <a16:creationId xmlns:a16="http://schemas.microsoft.com/office/drawing/2014/main" id="{3ADA59D2-B68F-4B5E-972A-93FC74A83F62}"/>
                </a:ext>
              </a:extLst>
            </p:cNvPr>
            <p:cNvSpPr>
              <a:spLocks/>
            </p:cNvSpPr>
            <p:nvPr/>
          </p:nvSpPr>
          <p:spPr bwMode="auto">
            <a:xfrm>
              <a:off x="4848225" y="5545138"/>
              <a:ext cx="2449512" cy="728662"/>
            </a:xfrm>
            <a:custGeom>
              <a:avLst/>
              <a:gdLst>
                <a:gd name="T0" fmla="*/ 1086 w 1086"/>
                <a:gd name="T1" fmla="*/ 256 h 323"/>
                <a:gd name="T2" fmla="*/ 1019 w 1086"/>
                <a:gd name="T3" fmla="*/ 323 h 323"/>
                <a:gd name="T4" fmla="*/ 68 w 1086"/>
                <a:gd name="T5" fmla="*/ 323 h 323"/>
                <a:gd name="T6" fmla="*/ 0 w 1086"/>
                <a:gd name="T7" fmla="*/ 256 h 323"/>
                <a:gd name="T8" fmla="*/ 0 w 1086"/>
                <a:gd name="T9" fmla="*/ 67 h 323"/>
                <a:gd name="T10" fmla="*/ 68 w 1086"/>
                <a:gd name="T11" fmla="*/ 0 h 323"/>
                <a:gd name="T12" fmla="*/ 1019 w 1086"/>
                <a:gd name="T13" fmla="*/ 0 h 323"/>
                <a:gd name="T14" fmla="*/ 1086 w 1086"/>
                <a:gd name="T15" fmla="*/ 67 h 323"/>
                <a:gd name="T16" fmla="*/ 1086 w 1086"/>
                <a:gd name="T17" fmla="*/ 256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86" h="323">
                  <a:moveTo>
                    <a:pt x="1086" y="256"/>
                  </a:moveTo>
                  <a:cubicBezTo>
                    <a:pt x="1086" y="293"/>
                    <a:pt x="1056" y="323"/>
                    <a:pt x="1019" y="323"/>
                  </a:cubicBezTo>
                  <a:cubicBezTo>
                    <a:pt x="68" y="323"/>
                    <a:pt x="68" y="323"/>
                    <a:pt x="68" y="323"/>
                  </a:cubicBezTo>
                  <a:cubicBezTo>
                    <a:pt x="30" y="323"/>
                    <a:pt x="0" y="293"/>
                    <a:pt x="0" y="256"/>
                  </a:cubicBezTo>
                  <a:cubicBezTo>
                    <a:pt x="0" y="67"/>
                    <a:pt x="0" y="67"/>
                    <a:pt x="0" y="67"/>
                  </a:cubicBezTo>
                  <a:cubicBezTo>
                    <a:pt x="0" y="30"/>
                    <a:pt x="30" y="0"/>
                    <a:pt x="68" y="0"/>
                  </a:cubicBezTo>
                  <a:cubicBezTo>
                    <a:pt x="1019" y="0"/>
                    <a:pt x="1019" y="0"/>
                    <a:pt x="1019" y="0"/>
                  </a:cubicBezTo>
                  <a:cubicBezTo>
                    <a:pt x="1056" y="0"/>
                    <a:pt x="1086" y="30"/>
                    <a:pt x="1086" y="67"/>
                  </a:cubicBezTo>
                  <a:lnTo>
                    <a:pt x="1086" y="256"/>
                  </a:lnTo>
                  <a:close/>
                </a:path>
              </a:pathLst>
            </a:custGeom>
            <a:solidFill>
              <a:srgbClr val="BB2326"/>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42" name="TextBox 33">
              <a:extLst>
                <a:ext uri="{FF2B5EF4-FFF2-40B4-BE49-F238E27FC236}">
                  <a16:creationId xmlns:a16="http://schemas.microsoft.com/office/drawing/2014/main" id="{D24D167D-BC3E-4825-B5FF-73FA3D8965F5}"/>
                </a:ext>
              </a:extLst>
            </p:cNvPr>
            <p:cNvSpPr txBox="1"/>
            <p:nvPr/>
          </p:nvSpPr>
          <p:spPr>
            <a:xfrm>
              <a:off x="4842640" y="5645898"/>
              <a:ext cx="649195" cy="492443"/>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tr-TR" sz="1800" b="1" i="0" u="none" strike="noStrike" kern="0" cap="none" spc="0" normalizeH="0" baseline="0" noProof="0" dirty="0" smtClean="0">
                  <a:ln>
                    <a:noFill/>
                  </a:ln>
                  <a:solidFill>
                    <a:prstClr val="white"/>
                  </a:solidFill>
                  <a:effectLst/>
                  <a:uLnTx/>
                  <a:uFillTx/>
                  <a:latin typeface="ubuntu"/>
                </a:rPr>
                <a:t>1</a:t>
              </a:r>
              <a:endParaRPr kumimoji="0" lang="id-ID" sz="1800" b="1" i="0" u="none" strike="noStrike" kern="0" cap="none" spc="0" normalizeH="0" baseline="0" noProof="0" dirty="0">
                <a:ln>
                  <a:noFill/>
                </a:ln>
                <a:solidFill>
                  <a:prstClr val="white"/>
                </a:solidFill>
                <a:effectLst/>
                <a:uLnTx/>
                <a:uFillTx/>
                <a:latin typeface="ubuntu"/>
              </a:endParaRPr>
            </a:p>
          </p:txBody>
        </p:sp>
        <p:sp>
          <p:nvSpPr>
            <p:cNvPr id="43" name="TextBox 34">
              <a:extLst>
                <a:ext uri="{FF2B5EF4-FFF2-40B4-BE49-F238E27FC236}">
                  <a16:creationId xmlns:a16="http://schemas.microsoft.com/office/drawing/2014/main" id="{9C448426-5881-49A5-AFC9-983066E2C85F}"/>
                </a:ext>
              </a:extLst>
            </p:cNvPr>
            <p:cNvSpPr txBox="1"/>
            <p:nvPr/>
          </p:nvSpPr>
          <p:spPr>
            <a:xfrm>
              <a:off x="5360148" y="5477786"/>
              <a:ext cx="1917681" cy="86177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tr-TR" sz="1800" b="1" i="0" u="none" strike="noStrike" kern="0" cap="none" spc="0" normalizeH="0" baseline="0" noProof="0" dirty="0" smtClean="0">
                  <a:ln>
                    <a:noFill/>
                  </a:ln>
                  <a:solidFill>
                    <a:prstClr val="black">
                      <a:lumMod val="95000"/>
                      <a:lumOff val="5000"/>
                    </a:prstClr>
                  </a:solidFill>
                  <a:effectLst/>
                  <a:uLnTx/>
                  <a:uFillTx/>
                  <a:latin typeface="calibri"/>
                </a:rPr>
                <a:t>SPOR YÖNETİCİLİĞİ</a:t>
              </a:r>
              <a:endParaRPr kumimoji="0" lang="en-US" sz="1800" b="1" i="0" u="none" strike="noStrike" kern="0" cap="none" spc="0" normalizeH="0" baseline="0" noProof="0" dirty="0">
                <a:ln>
                  <a:noFill/>
                </a:ln>
                <a:solidFill>
                  <a:prstClr val="black">
                    <a:lumMod val="95000"/>
                    <a:lumOff val="5000"/>
                  </a:prstClr>
                </a:solidFill>
                <a:effectLst/>
                <a:uLnTx/>
                <a:uFillTx/>
                <a:latin typeface="Signika Negative" pitchFamily="2" charset="0"/>
              </a:endParaRPr>
            </a:p>
          </p:txBody>
        </p:sp>
      </p:grpSp>
      <p:sp>
        <p:nvSpPr>
          <p:cNvPr id="44" name="Chevron 35">
            <a:extLst>
              <a:ext uri="{FF2B5EF4-FFF2-40B4-BE49-F238E27FC236}">
                <a16:creationId xmlns:a16="http://schemas.microsoft.com/office/drawing/2014/main" id="{8E1D894A-72EB-45AD-8788-66AB3B18EE0F}"/>
              </a:ext>
            </a:extLst>
          </p:cNvPr>
          <p:cNvSpPr/>
          <p:nvPr/>
        </p:nvSpPr>
        <p:spPr>
          <a:xfrm>
            <a:off x="6262982" y="1385090"/>
            <a:ext cx="271106" cy="250812"/>
          </a:xfrm>
          <a:prstGeom prst="chevron">
            <a:avLst/>
          </a:prstGeom>
          <a:solidFill>
            <a:srgbClr val="7F7F7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white"/>
              </a:solidFill>
              <a:effectLst/>
              <a:uLnTx/>
              <a:uFillTx/>
              <a:latin typeface="calibri"/>
              <a:ea typeface="+mn-ea"/>
              <a:cs typeface="+mn-cs"/>
            </a:endParaRPr>
          </a:p>
        </p:txBody>
      </p:sp>
      <p:sp>
        <p:nvSpPr>
          <p:cNvPr id="45" name="Chevron 36">
            <a:extLst>
              <a:ext uri="{FF2B5EF4-FFF2-40B4-BE49-F238E27FC236}">
                <a16:creationId xmlns:a16="http://schemas.microsoft.com/office/drawing/2014/main" id="{DA9EE836-6A58-4BE5-B34F-9BC5F3A2181D}"/>
              </a:ext>
            </a:extLst>
          </p:cNvPr>
          <p:cNvSpPr/>
          <p:nvPr/>
        </p:nvSpPr>
        <p:spPr>
          <a:xfrm rot="5400000">
            <a:off x="7489924" y="1871398"/>
            <a:ext cx="271106" cy="250812"/>
          </a:xfrm>
          <a:prstGeom prst="chevron">
            <a:avLst/>
          </a:prstGeom>
          <a:solidFill>
            <a:srgbClr val="7F7F7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white"/>
              </a:solidFill>
              <a:effectLst/>
              <a:uLnTx/>
              <a:uFillTx/>
              <a:latin typeface="calibri"/>
              <a:ea typeface="+mn-ea"/>
              <a:cs typeface="+mn-cs"/>
            </a:endParaRPr>
          </a:p>
        </p:txBody>
      </p:sp>
      <p:sp>
        <p:nvSpPr>
          <p:cNvPr id="46" name="Chevron 37">
            <a:extLst>
              <a:ext uri="{FF2B5EF4-FFF2-40B4-BE49-F238E27FC236}">
                <a16:creationId xmlns:a16="http://schemas.microsoft.com/office/drawing/2014/main" id="{9240CC6D-AB71-4990-A847-4CA6BDD11EF4}"/>
              </a:ext>
            </a:extLst>
          </p:cNvPr>
          <p:cNvSpPr/>
          <p:nvPr/>
        </p:nvSpPr>
        <p:spPr>
          <a:xfrm rot="10800000">
            <a:off x="4326255" y="2361752"/>
            <a:ext cx="271106" cy="250812"/>
          </a:xfrm>
          <a:prstGeom prst="chevron">
            <a:avLst/>
          </a:prstGeom>
          <a:solidFill>
            <a:srgbClr val="7F7F7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white"/>
              </a:solidFill>
              <a:effectLst/>
              <a:uLnTx/>
              <a:uFillTx/>
              <a:latin typeface="calibri"/>
              <a:ea typeface="+mn-ea"/>
              <a:cs typeface="+mn-cs"/>
            </a:endParaRPr>
          </a:p>
        </p:txBody>
      </p:sp>
      <p:sp>
        <p:nvSpPr>
          <p:cNvPr id="47" name="Chevron 38">
            <a:extLst>
              <a:ext uri="{FF2B5EF4-FFF2-40B4-BE49-F238E27FC236}">
                <a16:creationId xmlns:a16="http://schemas.microsoft.com/office/drawing/2014/main" id="{1164E3B1-6034-480F-8F3C-E3D547BE32F3}"/>
              </a:ext>
            </a:extLst>
          </p:cNvPr>
          <p:cNvSpPr/>
          <p:nvPr/>
        </p:nvSpPr>
        <p:spPr>
          <a:xfrm rot="5400000">
            <a:off x="1133287" y="2856886"/>
            <a:ext cx="271106" cy="250812"/>
          </a:xfrm>
          <a:prstGeom prst="chevron">
            <a:avLst/>
          </a:prstGeom>
          <a:solidFill>
            <a:srgbClr val="7F7F7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white"/>
              </a:solidFill>
              <a:effectLst/>
              <a:uLnTx/>
              <a:uFillTx/>
              <a:latin typeface="calibri"/>
              <a:ea typeface="+mn-ea"/>
              <a:cs typeface="+mn-cs"/>
            </a:endParaRPr>
          </a:p>
        </p:txBody>
      </p:sp>
      <p:sp>
        <p:nvSpPr>
          <p:cNvPr id="48" name="Chevron 39">
            <a:extLst>
              <a:ext uri="{FF2B5EF4-FFF2-40B4-BE49-F238E27FC236}">
                <a16:creationId xmlns:a16="http://schemas.microsoft.com/office/drawing/2014/main" id="{AA07C86A-E7BC-4333-89D7-E5BB07BDBDB2}"/>
              </a:ext>
            </a:extLst>
          </p:cNvPr>
          <p:cNvSpPr/>
          <p:nvPr/>
        </p:nvSpPr>
        <p:spPr>
          <a:xfrm rot="5400000">
            <a:off x="7489924" y="3826993"/>
            <a:ext cx="271106" cy="250812"/>
          </a:xfrm>
          <a:prstGeom prst="chevron">
            <a:avLst/>
          </a:prstGeom>
          <a:solidFill>
            <a:srgbClr val="7F7F7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white"/>
              </a:solidFill>
              <a:effectLst/>
              <a:uLnTx/>
              <a:uFillTx/>
              <a:latin typeface="calibri"/>
              <a:ea typeface="+mn-ea"/>
              <a:cs typeface="+mn-cs"/>
            </a:endParaRPr>
          </a:p>
        </p:txBody>
      </p:sp>
      <p:sp>
        <p:nvSpPr>
          <p:cNvPr id="49" name="Chevron 40">
            <a:extLst>
              <a:ext uri="{FF2B5EF4-FFF2-40B4-BE49-F238E27FC236}">
                <a16:creationId xmlns:a16="http://schemas.microsoft.com/office/drawing/2014/main" id="{0978F937-F8D8-44FA-AFC0-F5137F345CC0}"/>
              </a:ext>
            </a:extLst>
          </p:cNvPr>
          <p:cNvSpPr/>
          <p:nvPr/>
        </p:nvSpPr>
        <p:spPr>
          <a:xfrm rot="10800000" flipH="1">
            <a:off x="4326255" y="3332138"/>
            <a:ext cx="271106" cy="250812"/>
          </a:xfrm>
          <a:prstGeom prst="chevron">
            <a:avLst/>
          </a:prstGeom>
          <a:solidFill>
            <a:srgbClr val="7F7F7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white"/>
              </a:solidFill>
              <a:effectLst/>
              <a:uLnTx/>
              <a:uFillTx/>
              <a:latin typeface="calibri"/>
              <a:ea typeface="+mn-ea"/>
              <a:cs typeface="+mn-cs"/>
            </a:endParaRPr>
          </a:p>
        </p:txBody>
      </p:sp>
      <p:sp>
        <p:nvSpPr>
          <p:cNvPr id="50" name="Chevron 41">
            <a:extLst>
              <a:ext uri="{FF2B5EF4-FFF2-40B4-BE49-F238E27FC236}">
                <a16:creationId xmlns:a16="http://schemas.microsoft.com/office/drawing/2014/main" id="{3A352132-2674-4389-A474-4CD4E4F87741}"/>
              </a:ext>
            </a:extLst>
          </p:cNvPr>
          <p:cNvSpPr/>
          <p:nvPr/>
        </p:nvSpPr>
        <p:spPr>
          <a:xfrm rot="10800000">
            <a:off x="6262982" y="4305234"/>
            <a:ext cx="271106" cy="250812"/>
          </a:xfrm>
          <a:prstGeom prst="chevron">
            <a:avLst/>
          </a:prstGeom>
          <a:solidFill>
            <a:srgbClr val="7F7F7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white"/>
              </a:solidFill>
              <a:effectLst/>
              <a:uLnTx/>
              <a:uFillTx/>
              <a:latin typeface="calibri"/>
              <a:ea typeface="+mn-ea"/>
              <a:cs typeface="+mn-cs"/>
            </a:endParaRPr>
          </a:p>
        </p:txBody>
      </p:sp>
      <p:sp>
        <p:nvSpPr>
          <p:cNvPr id="51" name="TextBox 21">
            <a:extLst>
              <a:ext uri="{FF2B5EF4-FFF2-40B4-BE49-F238E27FC236}">
                <a16:creationId xmlns:a16="http://schemas.microsoft.com/office/drawing/2014/main" id="{64ED0FF1-1BDF-4579-8C63-CBD12CBC4BBA}"/>
              </a:ext>
            </a:extLst>
          </p:cNvPr>
          <p:cNvSpPr txBox="1"/>
          <p:nvPr/>
        </p:nvSpPr>
        <p:spPr>
          <a:xfrm>
            <a:off x="3590318" y="1269501"/>
            <a:ext cx="486896" cy="52322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tr-TR" sz="2800" b="1" i="0" u="none" strike="noStrike" kern="0" cap="none" spc="0" normalizeH="0" baseline="0" noProof="0" dirty="0" smtClean="0">
                <a:ln>
                  <a:noFill/>
                </a:ln>
                <a:solidFill>
                  <a:prstClr val="white"/>
                </a:solidFill>
                <a:effectLst/>
                <a:uLnTx/>
                <a:uFillTx/>
                <a:latin typeface="ubuntu"/>
              </a:rPr>
              <a:t>5</a:t>
            </a:r>
            <a:endParaRPr kumimoji="0" lang="id-ID" sz="2800" b="1" i="0" u="none" strike="noStrike" kern="0" cap="none" spc="0" normalizeH="0" baseline="0" noProof="0" dirty="0">
              <a:ln>
                <a:noFill/>
              </a:ln>
              <a:solidFill>
                <a:prstClr val="white"/>
              </a:solidFill>
              <a:effectLst/>
              <a:uLnTx/>
              <a:uFillTx/>
              <a:latin typeface="ubuntu"/>
            </a:endParaRPr>
          </a:p>
        </p:txBody>
      </p:sp>
    </p:spTree>
    <p:custDataLst>
      <p:tags r:id="rId1"/>
    </p:custDataLst>
    <p:extLst>
      <p:ext uri="{BB962C8B-B14F-4D97-AF65-F5344CB8AC3E}">
        <p14:creationId xmlns:p14="http://schemas.microsoft.com/office/powerpoint/2010/main" val="1835898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750"/>
                                        <p:tgtEl>
                                          <p:spTgt spid="13"/>
                                        </p:tgtEl>
                                      </p:cBhvr>
                                    </p:animEffect>
                                    <p:anim calcmode="lin" valueType="num">
                                      <p:cBhvr>
                                        <p:cTn id="8" dur="750" fill="hold"/>
                                        <p:tgtEl>
                                          <p:spTgt spid="13"/>
                                        </p:tgtEl>
                                        <p:attrNameLst>
                                          <p:attrName>ppt_x</p:attrName>
                                        </p:attrNameLst>
                                      </p:cBhvr>
                                      <p:tavLst>
                                        <p:tav tm="0">
                                          <p:val>
                                            <p:strVal val="#ppt_x"/>
                                          </p:val>
                                        </p:tav>
                                        <p:tav tm="100000">
                                          <p:val>
                                            <p:strVal val="#ppt_x"/>
                                          </p:val>
                                        </p:tav>
                                      </p:tavLst>
                                    </p:anim>
                                    <p:anim calcmode="lin" valueType="num">
                                      <p:cBhvr>
                                        <p:cTn id="9" dur="750" fill="hold"/>
                                        <p:tgtEl>
                                          <p:spTgt spid="13"/>
                                        </p:tgtEl>
                                        <p:attrNameLst>
                                          <p:attrName>ppt_y</p:attrName>
                                        </p:attrNameLst>
                                      </p:cBhvr>
                                      <p:tavLst>
                                        <p:tav tm="0">
                                          <p:val>
                                            <p:strVal val="#ppt_y-.1"/>
                                          </p:val>
                                        </p:tav>
                                        <p:tav tm="100000">
                                          <p:val>
                                            <p:strVal val="#ppt_y"/>
                                          </p:val>
                                        </p:tav>
                                      </p:tavLst>
                                    </p:anim>
                                  </p:childTnLst>
                                </p:cTn>
                              </p:par>
                            </p:childTnLst>
                          </p:cTn>
                        </p:par>
                        <p:par>
                          <p:cTn id="10" fill="hold">
                            <p:stCondLst>
                              <p:cond delay="750"/>
                            </p:stCondLst>
                            <p:childTnLst>
                              <p:par>
                                <p:cTn id="11" presetID="22" presetClass="entr" presetSubtype="8"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left)">
                                      <p:cBhvr>
                                        <p:cTn id="13" dur="500"/>
                                        <p:tgtEl>
                                          <p:spTgt spid="7"/>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up)">
                                      <p:cBhvr>
                                        <p:cTn id="17" dur="500"/>
                                        <p:tgtEl>
                                          <p:spTgt spid="10"/>
                                        </p:tgtEl>
                                      </p:cBhvr>
                                    </p:animEffect>
                                  </p:childTnLst>
                                </p:cTn>
                              </p:par>
                            </p:childTnLst>
                          </p:cTn>
                        </p:par>
                        <p:par>
                          <p:cTn id="18" fill="hold">
                            <p:stCondLst>
                              <p:cond delay="1750"/>
                            </p:stCondLst>
                            <p:childTnLst>
                              <p:par>
                                <p:cTn id="19" presetID="22" presetClass="entr" presetSubtype="2"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right)">
                                      <p:cBhvr>
                                        <p:cTn id="21" dur="500"/>
                                        <p:tgtEl>
                                          <p:spTgt spid="6"/>
                                        </p:tgtEl>
                                      </p:cBhvr>
                                    </p:animEffect>
                                  </p:childTnLst>
                                </p:cTn>
                              </p:par>
                              <p:par>
                                <p:cTn id="22" presetID="47" presetClass="entr" presetSubtype="0" fill="hold"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750"/>
                                        <p:tgtEl>
                                          <p:spTgt spid="19"/>
                                        </p:tgtEl>
                                      </p:cBhvr>
                                    </p:animEffect>
                                    <p:anim calcmode="lin" valueType="num">
                                      <p:cBhvr>
                                        <p:cTn id="25" dur="750" fill="hold"/>
                                        <p:tgtEl>
                                          <p:spTgt spid="19"/>
                                        </p:tgtEl>
                                        <p:attrNameLst>
                                          <p:attrName>ppt_x</p:attrName>
                                        </p:attrNameLst>
                                      </p:cBhvr>
                                      <p:tavLst>
                                        <p:tav tm="0">
                                          <p:val>
                                            <p:strVal val="#ppt_x"/>
                                          </p:val>
                                        </p:tav>
                                        <p:tav tm="100000">
                                          <p:val>
                                            <p:strVal val="#ppt_x"/>
                                          </p:val>
                                        </p:tav>
                                      </p:tavLst>
                                    </p:anim>
                                    <p:anim calcmode="lin" valueType="num">
                                      <p:cBhvr>
                                        <p:cTn id="26" dur="75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2" presetClass="entr" presetSubtype="2" fill="hold" grpId="0" nodeType="after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right)">
                                      <p:cBhvr>
                                        <p:cTn id="30" dur="500"/>
                                        <p:tgtEl>
                                          <p:spTgt spid="9"/>
                                        </p:tgtEl>
                                      </p:cBhvr>
                                    </p:animEffect>
                                  </p:childTnLst>
                                </p:cTn>
                              </p:par>
                              <p:par>
                                <p:cTn id="31" presetID="47" presetClass="entr" presetSubtype="0" fill="hold" nodeType="with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fade">
                                      <p:cBhvr>
                                        <p:cTn id="33" dur="750"/>
                                        <p:tgtEl>
                                          <p:spTgt spid="24"/>
                                        </p:tgtEl>
                                      </p:cBhvr>
                                    </p:animEffect>
                                    <p:anim calcmode="lin" valueType="num">
                                      <p:cBhvr>
                                        <p:cTn id="34" dur="750" fill="hold"/>
                                        <p:tgtEl>
                                          <p:spTgt spid="24"/>
                                        </p:tgtEl>
                                        <p:attrNameLst>
                                          <p:attrName>ppt_x</p:attrName>
                                        </p:attrNameLst>
                                      </p:cBhvr>
                                      <p:tavLst>
                                        <p:tav tm="0">
                                          <p:val>
                                            <p:strVal val="#ppt_x"/>
                                          </p:val>
                                        </p:tav>
                                        <p:tav tm="100000">
                                          <p:val>
                                            <p:strVal val="#ppt_x"/>
                                          </p:val>
                                        </p:tav>
                                      </p:tavLst>
                                    </p:anim>
                                    <p:anim calcmode="lin" valueType="num">
                                      <p:cBhvr>
                                        <p:cTn id="35" dur="750" fill="hold"/>
                                        <p:tgtEl>
                                          <p:spTgt spid="24"/>
                                        </p:tgtEl>
                                        <p:attrNameLst>
                                          <p:attrName>ppt_y</p:attrName>
                                        </p:attrNameLst>
                                      </p:cBhvr>
                                      <p:tavLst>
                                        <p:tav tm="0">
                                          <p:val>
                                            <p:strVal val="#ppt_y-.1"/>
                                          </p:val>
                                        </p:tav>
                                        <p:tav tm="100000">
                                          <p:val>
                                            <p:strVal val="#ppt_y"/>
                                          </p:val>
                                        </p:tav>
                                      </p:tavLst>
                                    </p:anim>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wipe(up)">
                                      <p:cBhvr>
                                        <p:cTn id="39" dur="500"/>
                                        <p:tgtEl>
                                          <p:spTgt spid="11"/>
                                        </p:tgtEl>
                                      </p:cBhvr>
                                    </p:animEffect>
                                  </p:childTnLst>
                                </p:cTn>
                              </p:par>
                            </p:childTnLst>
                          </p:cTn>
                        </p:par>
                        <p:par>
                          <p:cTn id="40" fill="hold">
                            <p:stCondLst>
                              <p:cond delay="3750"/>
                            </p:stCondLst>
                            <p:childTnLst>
                              <p:par>
                                <p:cTn id="41" presetID="22" presetClass="entr" presetSubtype="8" fill="hold" grpId="0"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wipe(left)">
                                      <p:cBhvr>
                                        <p:cTn id="43" dur="500"/>
                                        <p:tgtEl>
                                          <p:spTgt spid="8"/>
                                        </p:tgtEl>
                                      </p:cBhvr>
                                    </p:animEffect>
                                  </p:childTnLst>
                                </p:cTn>
                              </p:par>
                              <p:par>
                                <p:cTn id="44" presetID="47" presetClass="entr" presetSubtype="0" fill="hold" nodeType="withEffect">
                                  <p:stCondLst>
                                    <p:cond delay="0"/>
                                  </p:stCondLst>
                                  <p:childTnLst>
                                    <p:set>
                                      <p:cBhvr>
                                        <p:cTn id="45" dur="1" fill="hold">
                                          <p:stCondLst>
                                            <p:cond delay="0"/>
                                          </p:stCondLst>
                                        </p:cTn>
                                        <p:tgtEl>
                                          <p:spTgt spid="34"/>
                                        </p:tgtEl>
                                        <p:attrNameLst>
                                          <p:attrName>style.visibility</p:attrName>
                                        </p:attrNameLst>
                                      </p:cBhvr>
                                      <p:to>
                                        <p:strVal val="visible"/>
                                      </p:to>
                                    </p:set>
                                    <p:animEffect transition="in" filter="fade">
                                      <p:cBhvr>
                                        <p:cTn id="46" dur="750"/>
                                        <p:tgtEl>
                                          <p:spTgt spid="34"/>
                                        </p:tgtEl>
                                      </p:cBhvr>
                                    </p:animEffect>
                                    <p:anim calcmode="lin" valueType="num">
                                      <p:cBhvr>
                                        <p:cTn id="47" dur="750" fill="hold"/>
                                        <p:tgtEl>
                                          <p:spTgt spid="34"/>
                                        </p:tgtEl>
                                        <p:attrNameLst>
                                          <p:attrName>ppt_x</p:attrName>
                                        </p:attrNameLst>
                                      </p:cBhvr>
                                      <p:tavLst>
                                        <p:tav tm="0">
                                          <p:val>
                                            <p:strVal val="#ppt_x"/>
                                          </p:val>
                                        </p:tav>
                                        <p:tav tm="100000">
                                          <p:val>
                                            <p:strVal val="#ppt_x"/>
                                          </p:val>
                                        </p:tav>
                                      </p:tavLst>
                                    </p:anim>
                                    <p:anim calcmode="lin" valueType="num">
                                      <p:cBhvr>
                                        <p:cTn id="48" dur="750" fill="hold"/>
                                        <p:tgtEl>
                                          <p:spTgt spid="34"/>
                                        </p:tgtEl>
                                        <p:attrNameLst>
                                          <p:attrName>ppt_y</p:attrName>
                                        </p:attrNameLst>
                                      </p:cBhvr>
                                      <p:tavLst>
                                        <p:tav tm="0">
                                          <p:val>
                                            <p:strVal val="#ppt_y-.1"/>
                                          </p:val>
                                        </p:tav>
                                        <p:tav tm="100000">
                                          <p:val>
                                            <p:strVal val="#ppt_y"/>
                                          </p:val>
                                        </p:tav>
                                      </p:tavLst>
                                    </p:anim>
                                  </p:childTnLst>
                                </p:cTn>
                              </p:par>
                              <p:par>
                                <p:cTn id="49" presetID="47" presetClass="entr" presetSubtype="0" fill="hold" nodeType="withEffect">
                                  <p:stCondLst>
                                    <p:cond delay="250"/>
                                  </p:stCondLst>
                                  <p:childTnLst>
                                    <p:set>
                                      <p:cBhvr>
                                        <p:cTn id="50" dur="1" fill="hold">
                                          <p:stCondLst>
                                            <p:cond delay="0"/>
                                          </p:stCondLst>
                                        </p:cTn>
                                        <p:tgtEl>
                                          <p:spTgt spid="29"/>
                                        </p:tgtEl>
                                        <p:attrNameLst>
                                          <p:attrName>style.visibility</p:attrName>
                                        </p:attrNameLst>
                                      </p:cBhvr>
                                      <p:to>
                                        <p:strVal val="visible"/>
                                      </p:to>
                                    </p:set>
                                    <p:animEffect transition="in" filter="fade">
                                      <p:cBhvr>
                                        <p:cTn id="51" dur="750"/>
                                        <p:tgtEl>
                                          <p:spTgt spid="29"/>
                                        </p:tgtEl>
                                      </p:cBhvr>
                                    </p:animEffect>
                                    <p:anim calcmode="lin" valueType="num">
                                      <p:cBhvr>
                                        <p:cTn id="52" dur="750" fill="hold"/>
                                        <p:tgtEl>
                                          <p:spTgt spid="29"/>
                                        </p:tgtEl>
                                        <p:attrNameLst>
                                          <p:attrName>ppt_x</p:attrName>
                                        </p:attrNameLst>
                                      </p:cBhvr>
                                      <p:tavLst>
                                        <p:tav tm="0">
                                          <p:val>
                                            <p:strVal val="#ppt_x"/>
                                          </p:val>
                                        </p:tav>
                                        <p:tav tm="100000">
                                          <p:val>
                                            <p:strVal val="#ppt_x"/>
                                          </p:val>
                                        </p:tav>
                                      </p:tavLst>
                                    </p:anim>
                                    <p:anim calcmode="lin" valueType="num">
                                      <p:cBhvr>
                                        <p:cTn id="53" dur="750" fill="hold"/>
                                        <p:tgtEl>
                                          <p:spTgt spid="29"/>
                                        </p:tgtEl>
                                        <p:attrNameLst>
                                          <p:attrName>ppt_y</p:attrName>
                                        </p:attrNameLst>
                                      </p:cBhvr>
                                      <p:tavLst>
                                        <p:tav tm="0">
                                          <p:val>
                                            <p:strVal val="#ppt_y-.1"/>
                                          </p:val>
                                        </p:tav>
                                        <p:tav tm="100000">
                                          <p:val>
                                            <p:strVal val="#ppt_y"/>
                                          </p:val>
                                        </p:tav>
                                      </p:tavLst>
                                    </p:anim>
                                  </p:childTnLst>
                                </p:cTn>
                              </p:par>
                              <p:par>
                                <p:cTn id="54" presetID="22" presetClass="entr" presetSubtype="8" fill="hold" grpId="0" nodeType="withEffect">
                                  <p:stCondLst>
                                    <p:cond delay="250"/>
                                  </p:stCondLst>
                                  <p:childTnLst>
                                    <p:set>
                                      <p:cBhvr>
                                        <p:cTn id="55" dur="1" fill="hold">
                                          <p:stCondLst>
                                            <p:cond delay="0"/>
                                          </p:stCondLst>
                                        </p:cTn>
                                        <p:tgtEl>
                                          <p:spTgt spid="5"/>
                                        </p:tgtEl>
                                        <p:attrNameLst>
                                          <p:attrName>style.visibility</p:attrName>
                                        </p:attrNameLst>
                                      </p:cBhvr>
                                      <p:to>
                                        <p:strVal val="visible"/>
                                      </p:to>
                                    </p:set>
                                    <p:animEffect transition="in" filter="wipe(left)">
                                      <p:cBhvr>
                                        <p:cTn id="56" dur="500"/>
                                        <p:tgtEl>
                                          <p:spTgt spid="5"/>
                                        </p:tgtEl>
                                      </p:cBhvr>
                                    </p:animEffect>
                                  </p:childTnLst>
                                </p:cTn>
                              </p:par>
                            </p:childTnLst>
                          </p:cTn>
                        </p:par>
                        <p:par>
                          <p:cTn id="57" fill="hold">
                            <p:stCondLst>
                              <p:cond delay="4750"/>
                            </p:stCondLst>
                            <p:childTnLst>
                              <p:par>
                                <p:cTn id="58" presetID="22" presetClass="entr" presetSubtype="1"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Effect transition="in" filter="wipe(up)">
                                      <p:cBhvr>
                                        <p:cTn id="60" dur="500"/>
                                        <p:tgtEl>
                                          <p:spTgt spid="12"/>
                                        </p:tgtEl>
                                      </p:cBhvr>
                                    </p:animEffect>
                                  </p:childTnLst>
                                </p:cTn>
                              </p:par>
                            </p:childTnLst>
                          </p:cTn>
                        </p:par>
                        <p:par>
                          <p:cTn id="61" fill="hold">
                            <p:stCondLst>
                              <p:cond delay="5250"/>
                            </p:stCondLst>
                            <p:childTnLst>
                              <p:par>
                                <p:cTn id="62" presetID="22" presetClass="entr" presetSubtype="2" fill="hold" grpId="0" nodeType="afterEffect">
                                  <p:stCondLst>
                                    <p:cond delay="0"/>
                                  </p:stCondLst>
                                  <p:childTnLst>
                                    <p:set>
                                      <p:cBhvr>
                                        <p:cTn id="63" dur="1" fill="hold">
                                          <p:stCondLst>
                                            <p:cond delay="0"/>
                                          </p:stCondLst>
                                        </p:cTn>
                                        <p:tgtEl>
                                          <p:spTgt spid="4"/>
                                        </p:tgtEl>
                                        <p:attrNameLst>
                                          <p:attrName>style.visibility</p:attrName>
                                        </p:attrNameLst>
                                      </p:cBhvr>
                                      <p:to>
                                        <p:strVal val="visible"/>
                                      </p:to>
                                    </p:set>
                                    <p:animEffect transition="in" filter="wipe(right)">
                                      <p:cBhvr>
                                        <p:cTn id="64" dur="500"/>
                                        <p:tgtEl>
                                          <p:spTgt spid="4"/>
                                        </p:tgtEl>
                                      </p:cBhvr>
                                    </p:animEffect>
                                  </p:childTnLst>
                                </p:cTn>
                              </p:par>
                            </p:childTnLst>
                          </p:cTn>
                        </p:par>
                        <p:par>
                          <p:cTn id="65" fill="hold">
                            <p:stCondLst>
                              <p:cond delay="5750"/>
                            </p:stCondLst>
                            <p:childTnLst>
                              <p:par>
                                <p:cTn id="66" presetID="47" presetClass="entr" presetSubtype="0" fill="hold"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750"/>
                                        <p:tgtEl>
                                          <p:spTgt spid="39"/>
                                        </p:tgtEl>
                                      </p:cBhvr>
                                    </p:animEffect>
                                    <p:anim calcmode="lin" valueType="num">
                                      <p:cBhvr>
                                        <p:cTn id="69" dur="750" fill="hold"/>
                                        <p:tgtEl>
                                          <p:spTgt spid="39"/>
                                        </p:tgtEl>
                                        <p:attrNameLst>
                                          <p:attrName>ppt_x</p:attrName>
                                        </p:attrNameLst>
                                      </p:cBhvr>
                                      <p:tavLst>
                                        <p:tav tm="0">
                                          <p:val>
                                            <p:strVal val="#ppt_x"/>
                                          </p:val>
                                        </p:tav>
                                        <p:tav tm="100000">
                                          <p:val>
                                            <p:strVal val="#ppt_x"/>
                                          </p:val>
                                        </p:tav>
                                      </p:tavLst>
                                    </p:anim>
                                    <p:anim calcmode="lin" valueType="num">
                                      <p:cBhvr>
                                        <p:cTn id="70" dur="75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12" presetClass="entr" presetSubtype="8" fill="hold" grpId="0" nodeType="afterEffect">
                                  <p:stCondLst>
                                    <p:cond delay="0"/>
                                  </p:stCondLst>
                                  <p:childTnLst>
                                    <p:set>
                                      <p:cBhvr>
                                        <p:cTn id="73" dur="1" fill="hold">
                                          <p:stCondLst>
                                            <p:cond delay="0"/>
                                          </p:stCondLst>
                                        </p:cTn>
                                        <p:tgtEl>
                                          <p:spTgt spid="44"/>
                                        </p:tgtEl>
                                        <p:attrNameLst>
                                          <p:attrName>style.visibility</p:attrName>
                                        </p:attrNameLst>
                                      </p:cBhvr>
                                      <p:to>
                                        <p:strVal val="visible"/>
                                      </p:to>
                                    </p:set>
                                    <p:anim calcmode="lin" valueType="num">
                                      <p:cBhvr additive="base">
                                        <p:cTn id="74" dur="500"/>
                                        <p:tgtEl>
                                          <p:spTgt spid="44"/>
                                        </p:tgtEl>
                                        <p:attrNameLst>
                                          <p:attrName>ppt_x</p:attrName>
                                        </p:attrNameLst>
                                      </p:cBhvr>
                                      <p:tavLst>
                                        <p:tav tm="0">
                                          <p:val>
                                            <p:strVal val="#ppt_x-#ppt_w*1.125000"/>
                                          </p:val>
                                        </p:tav>
                                        <p:tav tm="100000">
                                          <p:val>
                                            <p:strVal val="#ppt_x"/>
                                          </p:val>
                                        </p:tav>
                                      </p:tavLst>
                                    </p:anim>
                                    <p:animEffect transition="in" filter="wipe(right)">
                                      <p:cBhvr>
                                        <p:cTn id="75" dur="500"/>
                                        <p:tgtEl>
                                          <p:spTgt spid="44"/>
                                        </p:tgtEl>
                                      </p:cBhvr>
                                    </p:animEffect>
                                  </p:childTnLst>
                                </p:cTn>
                              </p:par>
                              <p:par>
                                <p:cTn id="76" presetID="12" presetClass="entr" presetSubtype="1" fill="hold" grpId="0" nodeType="withEffect">
                                  <p:stCondLst>
                                    <p:cond delay="0"/>
                                  </p:stCondLst>
                                  <p:childTnLst>
                                    <p:set>
                                      <p:cBhvr>
                                        <p:cTn id="77" dur="1" fill="hold">
                                          <p:stCondLst>
                                            <p:cond delay="0"/>
                                          </p:stCondLst>
                                        </p:cTn>
                                        <p:tgtEl>
                                          <p:spTgt spid="45"/>
                                        </p:tgtEl>
                                        <p:attrNameLst>
                                          <p:attrName>style.visibility</p:attrName>
                                        </p:attrNameLst>
                                      </p:cBhvr>
                                      <p:to>
                                        <p:strVal val="visible"/>
                                      </p:to>
                                    </p:set>
                                    <p:anim calcmode="lin" valueType="num">
                                      <p:cBhvr additive="base">
                                        <p:cTn id="78" dur="500"/>
                                        <p:tgtEl>
                                          <p:spTgt spid="45"/>
                                        </p:tgtEl>
                                        <p:attrNameLst>
                                          <p:attrName>ppt_y</p:attrName>
                                        </p:attrNameLst>
                                      </p:cBhvr>
                                      <p:tavLst>
                                        <p:tav tm="0">
                                          <p:val>
                                            <p:strVal val="#ppt_y-#ppt_h*1.125000"/>
                                          </p:val>
                                        </p:tav>
                                        <p:tav tm="100000">
                                          <p:val>
                                            <p:strVal val="#ppt_y"/>
                                          </p:val>
                                        </p:tav>
                                      </p:tavLst>
                                    </p:anim>
                                    <p:animEffect transition="in" filter="wipe(down)">
                                      <p:cBhvr>
                                        <p:cTn id="79" dur="500"/>
                                        <p:tgtEl>
                                          <p:spTgt spid="45"/>
                                        </p:tgtEl>
                                      </p:cBhvr>
                                    </p:animEffect>
                                  </p:childTnLst>
                                </p:cTn>
                              </p:par>
                              <p:par>
                                <p:cTn id="80" presetID="12" presetClass="entr" presetSubtype="2" fill="hold" grpId="0" nodeType="with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additive="base">
                                        <p:cTn id="82" dur="500"/>
                                        <p:tgtEl>
                                          <p:spTgt spid="46"/>
                                        </p:tgtEl>
                                        <p:attrNameLst>
                                          <p:attrName>ppt_x</p:attrName>
                                        </p:attrNameLst>
                                      </p:cBhvr>
                                      <p:tavLst>
                                        <p:tav tm="0">
                                          <p:val>
                                            <p:strVal val="#ppt_x+#ppt_w*1.125000"/>
                                          </p:val>
                                        </p:tav>
                                        <p:tav tm="100000">
                                          <p:val>
                                            <p:strVal val="#ppt_x"/>
                                          </p:val>
                                        </p:tav>
                                      </p:tavLst>
                                    </p:anim>
                                    <p:animEffect transition="in" filter="wipe(left)">
                                      <p:cBhvr>
                                        <p:cTn id="83" dur="500"/>
                                        <p:tgtEl>
                                          <p:spTgt spid="46"/>
                                        </p:tgtEl>
                                      </p:cBhvr>
                                    </p:animEffect>
                                  </p:childTnLst>
                                </p:cTn>
                              </p:par>
                              <p:par>
                                <p:cTn id="84" presetID="12" presetClass="entr" presetSubtype="1" fill="hold" grpId="0" nodeType="withEffect">
                                  <p:stCondLst>
                                    <p:cond delay="0"/>
                                  </p:stCondLst>
                                  <p:childTnLst>
                                    <p:set>
                                      <p:cBhvr>
                                        <p:cTn id="85" dur="1" fill="hold">
                                          <p:stCondLst>
                                            <p:cond delay="0"/>
                                          </p:stCondLst>
                                        </p:cTn>
                                        <p:tgtEl>
                                          <p:spTgt spid="47"/>
                                        </p:tgtEl>
                                        <p:attrNameLst>
                                          <p:attrName>style.visibility</p:attrName>
                                        </p:attrNameLst>
                                      </p:cBhvr>
                                      <p:to>
                                        <p:strVal val="visible"/>
                                      </p:to>
                                    </p:set>
                                    <p:anim calcmode="lin" valueType="num">
                                      <p:cBhvr additive="base">
                                        <p:cTn id="86" dur="500"/>
                                        <p:tgtEl>
                                          <p:spTgt spid="47"/>
                                        </p:tgtEl>
                                        <p:attrNameLst>
                                          <p:attrName>ppt_y</p:attrName>
                                        </p:attrNameLst>
                                      </p:cBhvr>
                                      <p:tavLst>
                                        <p:tav tm="0">
                                          <p:val>
                                            <p:strVal val="#ppt_y-#ppt_h*1.125000"/>
                                          </p:val>
                                        </p:tav>
                                        <p:tav tm="100000">
                                          <p:val>
                                            <p:strVal val="#ppt_y"/>
                                          </p:val>
                                        </p:tav>
                                      </p:tavLst>
                                    </p:anim>
                                    <p:animEffect transition="in" filter="wipe(down)">
                                      <p:cBhvr>
                                        <p:cTn id="87" dur="500"/>
                                        <p:tgtEl>
                                          <p:spTgt spid="47"/>
                                        </p:tgtEl>
                                      </p:cBhvr>
                                    </p:animEffect>
                                  </p:childTnLst>
                                </p:cTn>
                              </p:par>
                              <p:par>
                                <p:cTn id="88" presetID="12" presetClass="entr" presetSubtype="8" fill="hold" grpId="0" nodeType="withEffect">
                                  <p:stCondLst>
                                    <p:cond delay="0"/>
                                  </p:stCondLst>
                                  <p:childTnLst>
                                    <p:set>
                                      <p:cBhvr>
                                        <p:cTn id="89" dur="1" fill="hold">
                                          <p:stCondLst>
                                            <p:cond delay="0"/>
                                          </p:stCondLst>
                                        </p:cTn>
                                        <p:tgtEl>
                                          <p:spTgt spid="49"/>
                                        </p:tgtEl>
                                        <p:attrNameLst>
                                          <p:attrName>style.visibility</p:attrName>
                                        </p:attrNameLst>
                                      </p:cBhvr>
                                      <p:to>
                                        <p:strVal val="visible"/>
                                      </p:to>
                                    </p:set>
                                    <p:anim calcmode="lin" valueType="num">
                                      <p:cBhvr additive="base">
                                        <p:cTn id="90" dur="500"/>
                                        <p:tgtEl>
                                          <p:spTgt spid="49"/>
                                        </p:tgtEl>
                                        <p:attrNameLst>
                                          <p:attrName>ppt_x</p:attrName>
                                        </p:attrNameLst>
                                      </p:cBhvr>
                                      <p:tavLst>
                                        <p:tav tm="0">
                                          <p:val>
                                            <p:strVal val="#ppt_x-#ppt_w*1.125000"/>
                                          </p:val>
                                        </p:tav>
                                        <p:tav tm="100000">
                                          <p:val>
                                            <p:strVal val="#ppt_x"/>
                                          </p:val>
                                        </p:tav>
                                      </p:tavLst>
                                    </p:anim>
                                    <p:animEffect transition="in" filter="wipe(right)">
                                      <p:cBhvr>
                                        <p:cTn id="91" dur="500"/>
                                        <p:tgtEl>
                                          <p:spTgt spid="49"/>
                                        </p:tgtEl>
                                      </p:cBhvr>
                                    </p:animEffect>
                                  </p:childTnLst>
                                </p:cTn>
                              </p:par>
                              <p:par>
                                <p:cTn id="92" presetID="12" presetClass="entr" presetSubtype="1" fill="hold" grpId="0" nodeType="withEffect">
                                  <p:stCondLst>
                                    <p:cond delay="0"/>
                                  </p:stCondLst>
                                  <p:childTnLst>
                                    <p:set>
                                      <p:cBhvr>
                                        <p:cTn id="93" dur="1" fill="hold">
                                          <p:stCondLst>
                                            <p:cond delay="0"/>
                                          </p:stCondLst>
                                        </p:cTn>
                                        <p:tgtEl>
                                          <p:spTgt spid="48"/>
                                        </p:tgtEl>
                                        <p:attrNameLst>
                                          <p:attrName>style.visibility</p:attrName>
                                        </p:attrNameLst>
                                      </p:cBhvr>
                                      <p:to>
                                        <p:strVal val="visible"/>
                                      </p:to>
                                    </p:set>
                                    <p:anim calcmode="lin" valueType="num">
                                      <p:cBhvr additive="base">
                                        <p:cTn id="94" dur="500"/>
                                        <p:tgtEl>
                                          <p:spTgt spid="48"/>
                                        </p:tgtEl>
                                        <p:attrNameLst>
                                          <p:attrName>ppt_y</p:attrName>
                                        </p:attrNameLst>
                                      </p:cBhvr>
                                      <p:tavLst>
                                        <p:tav tm="0">
                                          <p:val>
                                            <p:strVal val="#ppt_y-#ppt_h*1.125000"/>
                                          </p:val>
                                        </p:tav>
                                        <p:tav tm="100000">
                                          <p:val>
                                            <p:strVal val="#ppt_y"/>
                                          </p:val>
                                        </p:tav>
                                      </p:tavLst>
                                    </p:anim>
                                    <p:animEffect transition="in" filter="wipe(down)">
                                      <p:cBhvr>
                                        <p:cTn id="95" dur="500"/>
                                        <p:tgtEl>
                                          <p:spTgt spid="48"/>
                                        </p:tgtEl>
                                      </p:cBhvr>
                                    </p:animEffect>
                                  </p:childTnLst>
                                </p:cTn>
                              </p:par>
                              <p:par>
                                <p:cTn id="96" presetID="12" presetClass="entr" presetSubtype="2" fill="hold" grpId="0" nodeType="withEffect">
                                  <p:stCondLst>
                                    <p:cond delay="0"/>
                                  </p:stCondLst>
                                  <p:childTnLst>
                                    <p:set>
                                      <p:cBhvr>
                                        <p:cTn id="97" dur="1" fill="hold">
                                          <p:stCondLst>
                                            <p:cond delay="0"/>
                                          </p:stCondLst>
                                        </p:cTn>
                                        <p:tgtEl>
                                          <p:spTgt spid="50"/>
                                        </p:tgtEl>
                                        <p:attrNameLst>
                                          <p:attrName>style.visibility</p:attrName>
                                        </p:attrNameLst>
                                      </p:cBhvr>
                                      <p:to>
                                        <p:strVal val="visible"/>
                                      </p:to>
                                    </p:set>
                                    <p:anim calcmode="lin" valueType="num">
                                      <p:cBhvr additive="base">
                                        <p:cTn id="98" dur="500"/>
                                        <p:tgtEl>
                                          <p:spTgt spid="50"/>
                                        </p:tgtEl>
                                        <p:attrNameLst>
                                          <p:attrName>ppt_x</p:attrName>
                                        </p:attrNameLst>
                                      </p:cBhvr>
                                      <p:tavLst>
                                        <p:tav tm="0">
                                          <p:val>
                                            <p:strVal val="#ppt_x+#ppt_w*1.125000"/>
                                          </p:val>
                                        </p:tav>
                                        <p:tav tm="100000">
                                          <p:val>
                                            <p:strVal val="#ppt_x"/>
                                          </p:val>
                                        </p:tav>
                                      </p:tavLst>
                                    </p:anim>
                                    <p:animEffect transition="in" filter="wipe(left)">
                                      <p:cBhvr>
                                        <p:cTn id="99"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44" grpId="0" animBg="1"/>
      <p:bldP spid="45" grpId="0" animBg="1"/>
      <p:bldP spid="46" grpId="0" animBg="1"/>
      <p:bldP spid="47" grpId="0" animBg="1"/>
      <p:bldP spid="48" grpId="0" animBg="1"/>
      <p:bldP spid="49" grpId="0" animBg="1"/>
      <p:bldP spid="50"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Freeform 20">
            <a:extLst>
              <a:ext uri="{FF2B5EF4-FFF2-40B4-BE49-F238E27FC236}">
                <a16:creationId xmlns:a16="http://schemas.microsoft.com/office/drawing/2014/main" id="{88498585-A724-443E-92F3-64EE7BC63C82}"/>
              </a:ext>
            </a:extLst>
          </p:cNvPr>
          <p:cNvSpPr>
            <a:spLocks/>
          </p:cNvSpPr>
          <p:nvPr/>
        </p:nvSpPr>
        <p:spPr bwMode="auto">
          <a:xfrm>
            <a:off x="2272105" y="2396802"/>
            <a:ext cx="324785" cy="270401"/>
          </a:xfrm>
          <a:custGeom>
            <a:avLst/>
            <a:gdLst>
              <a:gd name="T0" fmla="*/ 83 w 88"/>
              <a:gd name="T1" fmla="*/ 64 h 73"/>
              <a:gd name="T2" fmla="*/ 79 w 88"/>
              <a:gd name="T3" fmla="*/ 64 h 73"/>
              <a:gd name="T4" fmla="*/ 79 w 88"/>
              <a:gd name="T5" fmla="*/ 22 h 73"/>
              <a:gd name="T6" fmla="*/ 66 w 88"/>
              <a:gd name="T7" fmla="*/ 22 h 73"/>
              <a:gd name="T8" fmla="*/ 66 w 88"/>
              <a:gd name="T9" fmla="*/ 64 h 73"/>
              <a:gd name="T10" fmla="*/ 60 w 88"/>
              <a:gd name="T11" fmla="*/ 64 h 73"/>
              <a:gd name="T12" fmla="*/ 60 w 88"/>
              <a:gd name="T13" fmla="*/ 40 h 73"/>
              <a:gd name="T14" fmla="*/ 47 w 88"/>
              <a:gd name="T15" fmla="*/ 40 h 73"/>
              <a:gd name="T16" fmla="*/ 47 w 88"/>
              <a:gd name="T17" fmla="*/ 64 h 73"/>
              <a:gd name="T18" fmla="*/ 41 w 88"/>
              <a:gd name="T19" fmla="*/ 64 h 73"/>
              <a:gd name="T20" fmla="*/ 41 w 88"/>
              <a:gd name="T21" fmla="*/ 0 h 73"/>
              <a:gd name="T22" fmla="*/ 28 w 88"/>
              <a:gd name="T23" fmla="*/ 0 h 73"/>
              <a:gd name="T24" fmla="*/ 28 w 88"/>
              <a:gd name="T25" fmla="*/ 64 h 73"/>
              <a:gd name="T26" fmla="*/ 22 w 88"/>
              <a:gd name="T27" fmla="*/ 64 h 73"/>
              <a:gd name="T28" fmla="*/ 22 w 88"/>
              <a:gd name="T29" fmla="*/ 24 h 73"/>
              <a:gd name="T30" fmla="*/ 9 w 88"/>
              <a:gd name="T31" fmla="*/ 24 h 73"/>
              <a:gd name="T32" fmla="*/ 9 w 88"/>
              <a:gd name="T33" fmla="*/ 64 h 73"/>
              <a:gd name="T34" fmla="*/ 5 w 88"/>
              <a:gd name="T35" fmla="*/ 64 h 73"/>
              <a:gd name="T36" fmla="*/ 0 w 88"/>
              <a:gd name="T37" fmla="*/ 68 h 73"/>
              <a:gd name="T38" fmla="*/ 5 w 88"/>
              <a:gd name="T39" fmla="*/ 73 h 73"/>
              <a:gd name="T40" fmla="*/ 83 w 88"/>
              <a:gd name="T41" fmla="*/ 73 h 73"/>
              <a:gd name="T42" fmla="*/ 88 w 88"/>
              <a:gd name="T43" fmla="*/ 68 h 73"/>
              <a:gd name="T44" fmla="*/ 83 w 88"/>
              <a:gd name="T45" fmla="*/ 64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8" h="73">
                <a:moveTo>
                  <a:pt x="83" y="64"/>
                </a:moveTo>
                <a:cubicBezTo>
                  <a:pt x="79" y="64"/>
                  <a:pt x="79" y="64"/>
                  <a:pt x="79" y="64"/>
                </a:cubicBezTo>
                <a:cubicBezTo>
                  <a:pt x="79" y="22"/>
                  <a:pt x="79" y="22"/>
                  <a:pt x="79" y="22"/>
                </a:cubicBezTo>
                <a:cubicBezTo>
                  <a:pt x="66" y="22"/>
                  <a:pt x="66" y="22"/>
                  <a:pt x="66" y="22"/>
                </a:cubicBezTo>
                <a:cubicBezTo>
                  <a:pt x="66" y="64"/>
                  <a:pt x="66" y="64"/>
                  <a:pt x="66" y="64"/>
                </a:cubicBezTo>
                <a:cubicBezTo>
                  <a:pt x="60" y="64"/>
                  <a:pt x="60" y="64"/>
                  <a:pt x="60" y="64"/>
                </a:cubicBezTo>
                <a:cubicBezTo>
                  <a:pt x="60" y="40"/>
                  <a:pt x="60" y="40"/>
                  <a:pt x="60" y="40"/>
                </a:cubicBezTo>
                <a:cubicBezTo>
                  <a:pt x="47" y="40"/>
                  <a:pt x="47" y="40"/>
                  <a:pt x="47" y="40"/>
                </a:cubicBezTo>
                <a:cubicBezTo>
                  <a:pt x="47" y="64"/>
                  <a:pt x="47" y="64"/>
                  <a:pt x="47" y="64"/>
                </a:cubicBezTo>
                <a:cubicBezTo>
                  <a:pt x="41" y="64"/>
                  <a:pt x="41" y="64"/>
                  <a:pt x="41" y="64"/>
                </a:cubicBezTo>
                <a:cubicBezTo>
                  <a:pt x="41" y="0"/>
                  <a:pt x="41" y="0"/>
                  <a:pt x="41" y="0"/>
                </a:cubicBezTo>
                <a:cubicBezTo>
                  <a:pt x="28" y="0"/>
                  <a:pt x="28" y="0"/>
                  <a:pt x="28" y="0"/>
                </a:cubicBezTo>
                <a:cubicBezTo>
                  <a:pt x="28" y="64"/>
                  <a:pt x="28" y="64"/>
                  <a:pt x="28" y="64"/>
                </a:cubicBezTo>
                <a:cubicBezTo>
                  <a:pt x="22" y="64"/>
                  <a:pt x="22" y="64"/>
                  <a:pt x="22" y="64"/>
                </a:cubicBezTo>
                <a:cubicBezTo>
                  <a:pt x="22" y="24"/>
                  <a:pt x="22" y="24"/>
                  <a:pt x="22" y="24"/>
                </a:cubicBezTo>
                <a:cubicBezTo>
                  <a:pt x="9" y="24"/>
                  <a:pt x="9" y="24"/>
                  <a:pt x="9" y="24"/>
                </a:cubicBezTo>
                <a:cubicBezTo>
                  <a:pt x="9" y="64"/>
                  <a:pt x="9" y="64"/>
                  <a:pt x="9" y="64"/>
                </a:cubicBezTo>
                <a:cubicBezTo>
                  <a:pt x="5" y="64"/>
                  <a:pt x="5" y="64"/>
                  <a:pt x="5" y="64"/>
                </a:cubicBezTo>
                <a:cubicBezTo>
                  <a:pt x="2" y="64"/>
                  <a:pt x="0" y="66"/>
                  <a:pt x="0" y="68"/>
                </a:cubicBezTo>
                <a:cubicBezTo>
                  <a:pt x="0" y="71"/>
                  <a:pt x="2" y="73"/>
                  <a:pt x="5" y="73"/>
                </a:cubicBezTo>
                <a:cubicBezTo>
                  <a:pt x="83" y="73"/>
                  <a:pt x="83" y="73"/>
                  <a:pt x="83" y="73"/>
                </a:cubicBezTo>
                <a:cubicBezTo>
                  <a:pt x="86" y="73"/>
                  <a:pt x="88" y="71"/>
                  <a:pt x="88" y="68"/>
                </a:cubicBezTo>
                <a:cubicBezTo>
                  <a:pt x="88" y="66"/>
                  <a:pt x="86" y="64"/>
                  <a:pt x="83" y="64"/>
                </a:cubicBezTo>
                <a:close/>
              </a:path>
            </a:pathLst>
          </a:custGeom>
          <a:solidFill>
            <a:sysClr val="window" lastClr="FFFFFF"/>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21" name="Freeform 9">
            <a:extLst>
              <a:ext uri="{FF2B5EF4-FFF2-40B4-BE49-F238E27FC236}">
                <a16:creationId xmlns:a16="http://schemas.microsoft.com/office/drawing/2014/main" id="{C5ADBA4C-2794-494B-82EE-8030083C4A81}"/>
              </a:ext>
            </a:extLst>
          </p:cNvPr>
          <p:cNvSpPr>
            <a:spLocks noEditPoints="1"/>
          </p:cNvSpPr>
          <p:nvPr/>
        </p:nvSpPr>
        <p:spPr bwMode="auto">
          <a:xfrm>
            <a:off x="988274" y="2569220"/>
            <a:ext cx="358799" cy="358800"/>
          </a:xfrm>
          <a:custGeom>
            <a:avLst/>
            <a:gdLst>
              <a:gd name="T0" fmla="*/ 64 w 128"/>
              <a:gd name="T1" fmla="*/ 0 h 128"/>
              <a:gd name="T2" fmla="*/ 0 w 128"/>
              <a:gd name="T3" fmla="*/ 64 h 128"/>
              <a:gd name="T4" fmla="*/ 64 w 128"/>
              <a:gd name="T5" fmla="*/ 128 h 128"/>
              <a:gd name="T6" fmla="*/ 128 w 128"/>
              <a:gd name="T7" fmla="*/ 64 h 128"/>
              <a:gd name="T8" fmla="*/ 64 w 128"/>
              <a:gd name="T9" fmla="*/ 0 h 128"/>
              <a:gd name="T10" fmla="*/ 118 w 128"/>
              <a:gd name="T11" fmla="*/ 48 h 128"/>
              <a:gd name="T12" fmla="*/ 97 w 128"/>
              <a:gd name="T13" fmla="*/ 33 h 128"/>
              <a:gd name="T14" fmla="*/ 82 w 128"/>
              <a:gd name="T15" fmla="*/ 11 h 128"/>
              <a:gd name="T16" fmla="*/ 118 w 128"/>
              <a:gd name="T17" fmla="*/ 48 h 128"/>
              <a:gd name="T18" fmla="*/ 96 w 128"/>
              <a:gd name="T19" fmla="*/ 64 h 128"/>
              <a:gd name="T20" fmla="*/ 94 w 128"/>
              <a:gd name="T21" fmla="*/ 81 h 128"/>
              <a:gd name="T22" fmla="*/ 65 w 128"/>
              <a:gd name="T23" fmla="*/ 75 h 128"/>
              <a:gd name="T24" fmla="*/ 36 w 128"/>
              <a:gd name="T25" fmla="*/ 81 h 128"/>
              <a:gd name="T26" fmla="*/ 34 w 128"/>
              <a:gd name="T27" fmla="*/ 64 h 128"/>
              <a:gd name="T28" fmla="*/ 39 w 128"/>
              <a:gd name="T29" fmla="*/ 39 h 128"/>
              <a:gd name="T30" fmla="*/ 65 w 128"/>
              <a:gd name="T31" fmla="*/ 33 h 128"/>
              <a:gd name="T32" fmla="*/ 91 w 128"/>
              <a:gd name="T33" fmla="*/ 39 h 128"/>
              <a:gd name="T34" fmla="*/ 96 w 128"/>
              <a:gd name="T35" fmla="*/ 64 h 128"/>
              <a:gd name="T36" fmla="*/ 65 w 128"/>
              <a:gd name="T37" fmla="*/ 8 h 128"/>
              <a:gd name="T38" fmla="*/ 68 w 128"/>
              <a:gd name="T39" fmla="*/ 8 h 128"/>
              <a:gd name="T40" fmla="*/ 87 w 128"/>
              <a:gd name="T41" fmla="*/ 29 h 128"/>
              <a:gd name="T42" fmla="*/ 65 w 128"/>
              <a:gd name="T43" fmla="*/ 26 h 128"/>
              <a:gd name="T44" fmla="*/ 45 w 128"/>
              <a:gd name="T45" fmla="*/ 29 h 128"/>
              <a:gd name="T46" fmla="*/ 65 w 128"/>
              <a:gd name="T47" fmla="*/ 8 h 128"/>
              <a:gd name="T48" fmla="*/ 50 w 128"/>
              <a:gd name="T49" fmla="*/ 10 h 128"/>
              <a:gd name="T50" fmla="*/ 34 w 128"/>
              <a:gd name="T51" fmla="*/ 33 h 128"/>
              <a:gd name="T52" fmla="*/ 10 w 128"/>
              <a:gd name="T53" fmla="*/ 51 h 128"/>
              <a:gd name="T54" fmla="*/ 50 w 128"/>
              <a:gd name="T55" fmla="*/ 10 h 128"/>
              <a:gd name="T56" fmla="*/ 16 w 128"/>
              <a:gd name="T57" fmla="*/ 93 h 128"/>
              <a:gd name="T58" fmla="*/ 8 w 128"/>
              <a:gd name="T59" fmla="*/ 65 h 128"/>
              <a:gd name="T60" fmla="*/ 30 w 128"/>
              <a:gd name="T61" fmla="*/ 44 h 128"/>
              <a:gd name="T62" fmla="*/ 27 w 128"/>
              <a:gd name="T63" fmla="*/ 64 h 128"/>
              <a:gd name="T64" fmla="*/ 29 w 128"/>
              <a:gd name="T65" fmla="*/ 84 h 128"/>
              <a:gd name="T66" fmla="*/ 16 w 128"/>
              <a:gd name="T67" fmla="*/ 93 h 128"/>
              <a:gd name="T68" fmla="*/ 20 w 128"/>
              <a:gd name="T69" fmla="*/ 99 h 128"/>
              <a:gd name="T70" fmla="*/ 32 w 128"/>
              <a:gd name="T71" fmla="*/ 91 h 128"/>
              <a:gd name="T72" fmla="*/ 50 w 128"/>
              <a:gd name="T73" fmla="*/ 119 h 128"/>
              <a:gd name="T74" fmla="*/ 20 w 128"/>
              <a:gd name="T75" fmla="*/ 99 h 128"/>
              <a:gd name="T76" fmla="*/ 68 w 128"/>
              <a:gd name="T77" fmla="*/ 121 h 128"/>
              <a:gd name="T78" fmla="*/ 65 w 128"/>
              <a:gd name="T79" fmla="*/ 121 h 128"/>
              <a:gd name="T80" fmla="*/ 39 w 128"/>
              <a:gd name="T81" fmla="*/ 88 h 128"/>
              <a:gd name="T82" fmla="*/ 65 w 128"/>
              <a:gd name="T83" fmla="*/ 83 h 128"/>
              <a:gd name="T84" fmla="*/ 92 w 128"/>
              <a:gd name="T85" fmla="*/ 88 h 128"/>
              <a:gd name="T86" fmla="*/ 68 w 128"/>
              <a:gd name="T87" fmla="*/ 121 h 128"/>
              <a:gd name="T88" fmla="*/ 82 w 128"/>
              <a:gd name="T89" fmla="*/ 118 h 128"/>
              <a:gd name="T90" fmla="*/ 99 w 128"/>
              <a:gd name="T91" fmla="*/ 91 h 128"/>
              <a:gd name="T92" fmla="*/ 109 w 128"/>
              <a:gd name="T93" fmla="*/ 98 h 128"/>
              <a:gd name="T94" fmla="*/ 82 w 128"/>
              <a:gd name="T95" fmla="*/ 118 h 128"/>
              <a:gd name="T96" fmla="*/ 101 w 128"/>
              <a:gd name="T97" fmla="*/ 84 h 128"/>
              <a:gd name="T98" fmla="*/ 104 w 128"/>
              <a:gd name="T99" fmla="*/ 64 h 128"/>
              <a:gd name="T100" fmla="*/ 101 w 128"/>
              <a:gd name="T101" fmla="*/ 44 h 128"/>
              <a:gd name="T102" fmla="*/ 121 w 128"/>
              <a:gd name="T103" fmla="*/ 62 h 128"/>
              <a:gd name="T104" fmla="*/ 121 w 128"/>
              <a:gd name="T105" fmla="*/ 64 h 128"/>
              <a:gd name="T106" fmla="*/ 114 w 128"/>
              <a:gd name="T107" fmla="*/ 92 h 128"/>
              <a:gd name="T108" fmla="*/ 101 w 128"/>
              <a:gd name="T109" fmla="*/ 8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8" h="128">
                <a:moveTo>
                  <a:pt x="64" y="0"/>
                </a:moveTo>
                <a:cubicBezTo>
                  <a:pt x="29" y="0"/>
                  <a:pt x="0" y="29"/>
                  <a:pt x="0" y="64"/>
                </a:cubicBezTo>
                <a:cubicBezTo>
                  <a:pt x="0" y="100"/>
                  <a:pt x="29" y="128"/>
                  <a:pt x="64" y="128"/>
                </a:cubicBezTo>
                <a:cubicBezTo>
                  <a:pt x="100" y="128"/>
                  <a:pt x="128" y="100"/>
                  <a:pt x="128" y="64"/>
                </a:cubicBezTo>
                <a:cubicBezTo>
                  <a:pt x="128" y="29"/>
                  <a:pt x="100" y="0"/>
                  <a:pt x="64" y="0"/>
                </a:cubicBezTo>
                <a:close/>
                <a:moveTo>
                  <a:pt x="118" y="48"/>
                </a:moveTo>
                <a:cubicBezTo>
                  <a:pt x="112" y="42"/>
                  <a:pt x="105" y="37"/>
                  <a:pt x="97" y="33"/>
                </a:cubicBezTo>
                <a:cubicBezTo>
                  <a:pt x="93" y="25"/>
                  <a:pt x="88" y="17"/>
                  <a:pt x="82" y="11"/>
                </a:cubicBezTo>
                <a:cubicBezTo>
                  <a:pt x="99" y="17"/>
                  <a:pt x="113" y="30"/>
                  <a:pt x="118" y="48"/>
                </a:cubicBezTo>
                <a:close/>
                <a:moveTo>
                  <a:pt x="96" y="64"/>
                </a:moveTo>
                <a:cubicBezTo>
                  <a:pt x="96" y="70"/>
                  <a:pt x="96" y="76"/>
                  <a:pt x="94" y="81"/>
                </a:cubicBezTo>
                <a:cubicBezTo>
                  <a:pt x="85" y="77"/>
                  <a:pt x="76" y="75"/>
                  <a:pt x="65" y="75"/>
                </a:cubicBezTo>
                <a:cubicBezTo>
                  <a:pt x="55" y="75"/>
                  <a:pt x="45" y="77"/>
                  <a:pt x="36" y="81"/>
                </a:cubicBezTo>
                <a:cubicBezTo>
                  <a:pt x="35" y="76"/>
                  <a:pt x="34" y="70"/>
                  <a:pt x="34" y="64"/>
                </a:cubicBezTo>
                <a:cubicBezTo>
                  <a:pt x="34" y="55"/>
                  <a:pt x="36" y="47"/>
                  <a:pt x="39" y="39"/>
                </a:cubicBezTo>
                <a:cubicBezTo>
                  <a:pt x="47" y="35"/>
                  <a:pt x="56" y="33"/>
                  <a:pt x="65" y="33"/>
                </a:cubicBezTo>
                <a:cubicBezTo>
                  <a:pt x="75" y="33"/>
                  <a:pt x="83" y="35"/>
                  <a:pt x="91" y="39"/>
                </a:cubicBezTo>
                <a:cubicBezTo>
                  <a:pt x="95" y="47"/>
                  <a:pt x="96" y="55"/>
                  <a:pt x="96" y="64"/>
                </a:cubicBezTo>
                <a:close/>
                <a:moveTo>
                  <a:pt x="65" y="8"/>
                </a:moveTo>
                <a:cubicBezTo>
                  <a:pt x="66" y="8"/>
                  <a:pt x="67" y="8"/>
                  <a:pt x="68" y="8"/>
                </a:cubicBezTo>
                <a:cubicBezTo>
                  <a:pt x="75" y="14"/>
                  <a:pt x="82" y="21"/>
                  <a:pt x="87" y="29"/>
                </a:cubicBezTo>
                <a:cubicBezTo>
                  <a:pt x="80" y="27"/>
                  <a:pt x="73" y="26"/>
                  <a:pt x="65" y="26"/>
                </a:cubicBezTo>
                <a:cubicBezTo>
                  <a:pt x="58" y="26"/>
                  <a:pt x="51" y="27"/>
                  <a:pt x="45" y="29"/>
                </a:cubicBezTo>
                <a:cubicBezTo>
                  <a:pt x="50" y="20"/>
                  <a:pt x="57" y="13"/>
                  <a:pt x="65" y="8"/>
                </a:cubicBezTo>
                <a:close/>
                <a:moveTo>
                  <a:pt x="50" y="10"/>
                </a:moveTo>
                <a:cubicBezTo>
                  <a:pt x="43" y="16"/>
                  <a:pt x="38" y="24"/>
                  <a:pt x="34" y="33"/>
                </a:cubicBezTo>
                <a:cubicBezTo>
                  <a:pt x="25" y="37"/>
                  <a:pt x="16" y="43"/>
                  <a:pt x="10" y="51"/>
                </a:cubicBezTo>
                <a:cubicBezTo>
                  <a:pt x="15" y="31"/>
                  <a:pt x="30" y="15"/>
                  <a:pt x="50" y="10"/>
                </a:cubicBezTo>
                <a:close/>
                <a:moveTo>
                  <a:pt x="16" y="93"/>
                </a:moveTo>
                <a:cubicBezTo>
                  <a:pt x="11" y="85"/>
                  <a:pt x="8" y="75"/>
                  <a:pt x="8" y="65"/>
                </a:cubicBezTo>
                <a:cubicBezTo>
                  <a:pt x="13" y="57"/>
                  <a:pt x="21" y="49"/>
                  <a:pt x="30" y="44"/>
                </a:cubicBezTo>
                <a:cubicBezTo>
                  <a:pt x="28" y="50"/>
                  <a:pt x="27" y="57"/>
                  <a:pt x="27" y="64"/>
                </a:cubicBezTo>
                <a:cubicBezTo>
                  <a:pt x="27" y="71"/>
                  <a:pt x="28" y="78"/>
                  <a:pt x="29" y="84"/>
                </a:cubicBezTo>
                <a:cubicBezTo>
                  <a:pt x="25" y="87"/>
                  <a:pt x="20" y="90"/>
                  <a:pt x="16" y="93"/>
                </a:cubicBezTo>
                <a:close/>
                <a:moveTo>
                  <a:pt x="20" y="99"/>
                </a:moveTo>
                <a:cubicBezTo>
                  <a:pt x="24" y="96"/>
                  <a:pt x="28" y="94"/>
                  <a:pt x="32" y="91"/>
                </a:cubicBezTo>
                <a:cubicBezTo>
                  <a:pt x="36" y="102"/>
                  <a:pt x="42" y="111"/>
                  <a:pt x="50" y="119"/>
                </a:cubicBezTo>
                <a:cubicBezTo>
                  <a:pt x="38" y="116"/>
                  <a:pt x="28" y="109"/>
                  <a:pt x="20" y="99"/>
                </a:cubicBezTo>
                <a:close/>
                <a:moveTo>
                  <a:pt x="68" y="121"/>
                </a:moveTo>
                <a:cubicBezTo>
                  <a:pt x="67" y="121"/>
                  <a:pt x="66" y="121"/>
                  <a:pt x="65" y="121"/>
                </a:cubicBezTo>
                <a:cubicBezTo>
                  <a:pt x="53" y="113"/>
                  <a:pt x="44" y="102"/>
                  <a:pt x="39" y="88"/>
                </a:cubicBezTo>
                <a:cubicBezTo>
                  <a:pt x="47" y="85"/>
                  <a:pt x="56" y="83"/>
                  <a:pt x="65" y="83"/>
                </a:cubicBezTo>
                <a:cubicBezTo>
                  <a:pt x="75" y="83"/>
                  <a:pt x="84" y="85"/>
                  <a:pt x="92" y="88"/>
                </a:cubicBezTo>
                <a:cubicBezTo>
                  <a:pt x="87" y="101"/>
                  <a:pt x="79" y="113"/>
                  <a:pt x="68" y="121"/>
                </a:cubicBezTo>
                <a:close/>
                <a:moveTo>
                  <a:pt x="82" y="118"/>
                </a:moveTo>
                <a:cubicBezTo>
                  <a:pt x="89" y="110"/>
                  <a:pt x="95" y="101"/>
                  <a:pt x="99" y="91"/>
                </a:cubicBezTo>
                <a:cubicBezTo>
                  <a:pt x="103" y="93"/>
                  <a:pt x="106" y="96"/>
                  <a:pt x="109" y="98"/>
                </a:cubicBezTo>
                <a:cubicBezTo>
                  <a:pt x="103" y="107"/>
                  <a:pt x="93" y="114"/>
                  <a:pt x="82" y="118"/>
                </a:cubicBezTo>
                <a:close/>
                <a:moveTo>
                  <a:pt x="101" y="84"/>
                </a:moveTo>
                <a:cubicBezTo>
                  <a:pt x="103" y="78"/>
                  <a:pt x="104" y="71"/>
                  <a:pt x="104" y="64"/>
                </a:cubicBezTo>
                <a:cubicBezTo>
                  <a:pt x="104" y="57"/>
                  <a:pt x="103" y="50"/>
                  <a:pt x="101" y="44"/>
                </a:cubicBezTo>
                <a:cubicBezTo>
                  <a:pt x="109" y="48"/>
                  <a:pt x="116" y="55"/>
                  <a:pt x="121" y="62"/>
                </a:cubicBezTo>
                <a:cubicBezTo>
                  <a:pt x="121" y="63"/>
                  <a:pt x="121" y="64"/>
                  <a:pt x="121" y="64"/>
                </a:cubicBezTo>
                <a:cubicBezTo>
                  <a:pt x="121" y="75"/>
                  <a:pt x="118" y="84"/>
                  <a:pt x="114" y="92"/>
                </a:cubicBezTo>
                <a:cubicBezTo>
                  <a:pt x="110" y="89"/>
                  <a:pt x="106" y="86"/>
                  <a:pt x="101" y="84"/>
                </a:cubicBezTo>
                <a:close/>
              </a:path>
            </a:pathLst>
          </a:custGeom>
          <a:solidFill>
            <a:sysClr val="window" lastClr="FFFFFF"/>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grpSp>
        <p:nvGrpSpPr>
          <p:cNvPr id="22" name="Group 39">
            <a:extLst>
              <a:ext uri="{FF2B5EF4-FFF2-40B4-BE49-F238E27FC236}">
                <a16:creationId xmlns:a16="http://schemas.microsoft.com/office/drawing/2014/main" id="{F6E57DDC-BFE6-4807-B638-8A299F94D0C6}"/>
              </a:ext>
            </a:extLst>
          </p:cNvPr>
          <p:cNvGrpSpPr/>
          <p:nvPr/>
        </p:nvGrpSpPr>
        <p:grpSpPr>
          <a:xfrm>
            <a:off x="1053972" y="1515156"/>
            <a:ext cx="424898" cy="428625"/>
            <a:chOff x="7789863" y="165100"/>
            <a:chExt cx="723900" cy="730250"/>
          </a:xfrm>
          <a:solidFill>
            <a:sysClr val="window" lastClr="FFFFFF"/>
          </a:solidFill>
        </p:grpSpPr>
        <p:sp>
          <p:nvSpPr>
            <p:cNvPr id="23" name="Freeform 5">
              <a:extLst>
                <a:ext uri="{FF2B5EF4-FFF2-40B4-BE49-F238E27FC236}">
                  <a16:creationId xmlns:a16="http://schemas.microsoft.com/office/drawing/2014/main" id="{9243020C-8098-4157-8340-95A8CFF18DF9}"/>
                </a:ext>
              </a:extLst>
            </p:cNvPr>
            <p:cNvSpPr>
              <a:spLocks noEditPoints="1"/>
            </p:cNvSpPr>
            <p:nvPr/>
          </p:nvSpPr>
          <p:spPr bwMode="auto">
            <a:xfrm>
              <a:off x="8042275" y="420688"/>
              <a:ext cx="219075" cy="220663"/>
            </a:xfrm>
            <a:custGeom>
              <a:avLst/>
              <a:gdLst>
                <a:gd name="T0" fmla="*/ 29 w 58"/>
                <a:gd name="T1" fmla="*/ 0 h 58"/>
                <a:gd name="T2" fmla="*/ 0 w 58"/>
                <a:gd name="T3" fmla="*/ 29 h 58"/>
                <a:gd name="T4" fmla="*/ 29 w 58"/>
                <a:gd name="T5" fmla="*/ 58 h 58"/>
                <a:gd name="T6" fmla="*/ 58 w 58"/>
                <a:gd name="T7" fmla="*/ 29 h 58"/>
                <a:gd name="T8" fmla="*/ 29 w 58"/>
                <a:gd name="T9" fmla="*/ 0 h 58"/>
                <a:gd name="T10" fmla="*/ 29 w 58"/>
                <a:gd name="T11" fmla="*/ 50 h 58"/>
                <a:gd name="T12" fmla="*/ 8 w 58"/>
                <a:gd name="T13" fmla="*/ 29 h 58"/>
                <a:gd name="T14" fmla="*/ 29 w 58"/>
                <a:gd name="T15" fmla="*/ 8 h 58"/>
                <a:gd name="T16" fmla="*/ 50 w 58"/>
                <a:gd name="T17" fmla="*/ 29 h 58"/>
                <a:gd name="T18" fmla="*/ 29 w 58"/>
                <a:gd name="T19"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 h="58">
                  <a:moveTo>
                    <a:pt x="29" y="0"/>
                  </a:moveTo>
                  <a:cubicBezTo>
                    <a:pt x="13" y="0"/>
                    <a:pt x="0" y="13"/>
                    <a:pt x="0" y="29"/>
                  </a:cubicBezTo>
                  <a:cubicBezTo>
                    <a:pt x="0" y="45"/>
                    <a:pt x="13" y="58"/>
                    <a:pt x="29" y="58"/>
                  </a:cubicBezTo>
                  <a:cubicBezTo>
                    <a:pt x="45" y="58"/>
                    <a:pt x="58" y="45"/>
                    <a:pt x="58" y="29"/>
                  </a:cubicBezTo>
                  <a:cubicBezTo>
                    <a:pt x="58" y="13"/>
                    <a:pt x="45" y="0"/>
                    <a:pt x="29" y="0"/>
                  </a:cubicBezTo>
                  <a:close/>
                  <a:moveTo>
                    <a:pt x="29" y="50"/>
                  </a:moveTo>
                  <a:cubicBezTo>
                    <a:pt x="18" y="50"/>
                    <a:pt x="8" y="40"/>
                    <a:pt x="8" y="29"/>
                  </a:cubicBezTo>
                  <a:cubicBezTo>
                    <a:pt x="8" y="18"/>
                    <a:pt x="18" y="8"/>
                    <a:pt x="29" y="8"/>
                  </a:cubicBezTo>
                  <a:cubicBezTo>
                    <a:pt x="40" y="8"/>
                    <a:pt x="50" y="18"/>
                    <a:pt x="50" y="29"/>
                  </a:cubicBezTo>
                  <a:cubicBezTo>
                    <a:pt x="50" y="40"/>
                    <a:pt x="40" y="50"/>
                    <a:pt x="29" y="5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24" name="Freeform 6">
              <a:extLst>
                <a:ext uri="{FF2B5EF4-FFF2-40B4-BE49-F238E27FC236}">
                  <a16:creationId xmlns:a16="http://schemas.microsoft.com/office/drawing/2014/main" id="{924D50EB-D051-4BE5-BEB5-6C61D5B87A91}"/>
                </a:ext>
              </a:extLst>
            </p:cNvPr>
            <p:cNvSpPr>
              <a:spLocks noEditPoints="1"/>
            </p:cNvSpPr>
            <p:nvPr/>
          </p:nvSpPr>
          <p:spPr bwMode="auto">
            <a:xfrm>
              <a:off x="7789863" y="165100"/>
              <a:ext cx="723900" cy="730250"/>
            </a:xfrm>
            <a:custGeom>
              <a:avLst/>
              <a:gdLst>
                <a:gd name="T0" fmla="*/ 192 w 192"/>
                <a:gd name="T1" fmla="*/ 90 h 192"/>
                <a:gd name="T2" fmla="*/ 167 w 192"/>
                <a:gd name="T3" fmla="*/ 90 h 192"/>
                <a:gd name="T4" fmla="*/ 102 w 192"/>
                <a:gd name="T5" fmla="*/ 25 h 192"/>
                <a:gd name="T6" fmla="*/ 102 w 192"/>
                <a:gd name="T7" fmla="*/ 0 h 192"/>
                <a:gd name="T8" fmla="*/ 90 w 192"/>
                <a:gd name="T9" fmla="*/ 0 h 192"/>
                <a:gd name="T10" fmla="*/ 90 w 192"/>
                <a:gd name="T11" fmla="*/ 25 h 192"/>
                <a:gd name="T12" fmla="*/ 25 w 192"/>
                <a:gd name="T13" fmla="*/ 90 h 192"/>
                <a:gd name="T14" fmla="*/ 0 w 192"/>
                <a:gd name="T15" fmla="*/ 90 h 192"/>
                <a:gd name="T16" fmla="*/ 0 w 192"/>
                <a:gd name="T17" fmla="*/ 102 h 192"/>
                <a:gd name="T18" fmla="*/ 25 w 192"/>
                <a:gd name="T19" fmla="*/ 102 h 192"/>
                <a:gd name="T20" fmla="*/ 90 w 192"/>
                <a:gd name="T21" fmla="*/ 167 h 192"/>
                <a:gd name="T22" fmla="*/ 90 w 192"/>
                <a:gd name="T23" fmla="*/ 192 h 192"/>
                <a:gd name="T24" fmla="*/ 102 w 192"/>
                <a:gd name="T25" fmla="*/ 192 h 192"/>
                <a:gd name="T26" fmla="*/ 102 w 192"/>
                <a:gd name="T27" fmla="*/ 167 h 192"/>
                <a:gd name="T28" fmla="*/ 167 w 192"/>
                <a:gd name="T29" fmla="*/ 102 h 192"/>
                <a:gd name="T30" fmla="*/ 192 w 192"/>
                <a:gd name="T31" fmla="*/ 102 h 192"/>
                <a:gd name="T32" fmla="*/ 192 w 192"/>
                <a:gd name="T33" fmla="*/ 90 h 192"/>
                <a:gd name="T34" fmla="*/ 102 w 192"/>
                <a:gd name="T35" fmla="*/ 151 h 192"/>
                <a:gd name="T36" fmla="*/ 102 w 192"/>
                <a:gd name="T37" fmla="*/ 140 h 192"/>
                <a:gd name="T38" fmla="*/ 97 w 192"/>
                <a:gd name="T39" fmla="*/ 135 h 192"/>
                <a:gd name="T40" fmla="*/ 95 w 192"/>
                <a:gd name="T41" fmla="*/ 135 h 192"/>
                <a:gd name="T42" fmla="*/ 90 w 192"/>
                <a:gd name="T43" fmla="*/ 140 h 192"/>
                <a:gd name="T44" fmla="*/ 90 w 192"/>
                <a:gd name="T45" fmla="*/ 151 h 192"/>
                <a:gd name="T46" fmla="*/ 41 w 192"/>
                <a:gd name="T47" fmla="*/ 102 h 192"/>
                <a:gd name="T48" fmla="*/ 52 w 192"/>
                <a:gd name="T49" fmla="*/ 102 h 192"/>
                <a:gd name="T50" fmla="*/ 57 w 192"/>
                <a:gd name="T51" fmla="*/ 97 h 192"/>
                <a:gd name="T52" fmla="*/ 57 w 192"/>
                <a:gd name="T53" fmla="*/ 95 h 192"/>
                <a:gd name="T54" fmla="*/ 52 w 192"/>
                <a:gd name="T55" fmla="*/ 90 h 192"/>
                <a:gd name="T56" fmla="*/ 41 w 192"/>
                <a:gd name="T57" fmla="*/ 90 h 192"/>
                <a:gd name="T58" fmla="*/ 90 w 192"/>
                <a:gd name="T59" fmla="*/ 41 h 192"/>
                <a:gd name="T60" fmla="*/ 90 w 192"/>
                <a:gd name="T61" fmla="*/ 52 h 192"/>
                <a:gd name="T62" fmla="*/ 95 w 192"/>
                <a:gd name="T63" fmla="*/ 57 h 192"/>
                <a:gd name="T64" fmla="*/ 97 w 192"/>
                <a:gd name="T65" fmla="*/ 57 h 192"/>
                <a:gd name="T66" fmla="*/ 102 w 192"/>
                <a:gd name="T67" fmla="*/ 52 h 192"/>
                <a:gd name="T68" fmla="*/ 102 w 192"/>
                <a:gd name="T69" fmla="*/ 41 h 192"/>
                <a:gd name="T70" fmla="*/ 151 w 192"/>
                <a:gd name="T71" fmla="*/ 90 h 192"/>
                <a:gd name="T72" fmla="*/ 140 w 192"/>
                <a:gd name="T73" fmla="*/ 90 h 192"/>
                <a:gd name="T74" fmla="*/ 135 w 192"/>
                <a:gd name="T75" fmla="*/ 95 h 192"/>
                <a:gd name="T76" fmla="*/ 135 w 192"/>
                <a:gd name="T77" fmla="*/ 97 h 192"/>
                <a:gd name="T78" fmla="*/ 140 w 192"/>
                <a:gd name="T79" fmla="*/ 102 h 192"/>
                <a:gd name="T80" fmla="*/ 151 w 192"/>
                <a:gd name="T81" fmla="*/ 102 h 192"/>
                <a:gd name="T82" fmla="*/ 102 w 192"/>
                <a:gd name="T83" fmla="*/ 151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92" h="192">
                  <a:moveTo>
                    <a:pt x="192" y="90"/>
                  </a:moveTo>
                  <a:cubicBezTo>
                    <a:pt x="167" y="90"/>
                    <a:pt x="167" y="90"/>
                    <a:pt x="167" y="90"/>
                  </a:cubicBezTo>
                  <a:cubicBezTo>
                    <a:pt x="164" y="55"/>
                    <a:pt x="137" y="28"/>
                    <a:pt x="102" y="25"/>
                  </a:cubicBezTo>
                  <a:cubicBezTo>
                    <a:pt x="102" y="0"/>
                    <a:pt x="102" y="0"/>
                    <a:pt x="102" y="0"/>
                  </a:cubicBezTo>
                  <a:cubicBezTo>
                    <a:pt x="90" y="0"/>
                    <a:pt x="90" y="0"/>
                    <a:pt x="90" y="0"/>
                  </a:cubicBezTo>
                  <a:cubicBezTo>
                    <a:pt x="90" y="25"/>
                    <a:pt x="90" y="25"/>
                    <a:pt x="90" y="25"/>
                  </a:cubicBezTo>
                  <a:cubicBezTo>
                    <a:pt x="55" y="28"/>
                    <a:pt x="28" y="55"/>
                    <a:pt x="25" y="90"/>
                  </a:cubicBezTo>
                  <a:cubicBezTo>
                    <a:pt x="0" y="90"/>
                    <a:pt x="0" y="90"/>
                    <a:pt x="0" y="90"/>
                  </a:cubicBezTo>
                  <a:cubicBezTo>
                    <a:pt x="0" y="102"/>
                    <a:pt x="0" y="102"/>
                    <a:pt x="0" y="102"/>
                  </a:cubicBezTo>
                  <a:cubicBezTo>
                    <a:pt x="25" y="102"/>
                    <a:pt x="25" y="102"/>
                    <a:pt x="25" y="102"/>
                  </a:cubicBezTo>
                  <a:cubicBezTo>
                    <a:pt x="28" y="137"/>
                    <a:pt x="55" y="164"/>
                    <a:pt x="90" y="167"/>
                  </a:cubicBezTo>
                  <a:cubicBezTo>
                    <a:pt x="90" y="192"/>
                    <a:pt x="90" y="192"/>
                    <a:pt x="90" y="192"/>
                  </a:cubicBezTo>
                  <a:cubicBezTo>
                    <a:pt x="102" y="192"/>
                    <a:pt x="102" y="192"/>
                    <a:pt x="102" y="192"/>
                  </a:cubicBezTo>
                  <a:cubicBezTo>
                    <a:pt x="102" y="167"/>
                    <a:pt x="102" y="167"/>
                    <a:pt x="102" y="167"/>
                  </a:cubicBezTo>
                  <a:cubicBezTo>
                    <a:pt x="137" y="164"/>
                    <a:pt x="164" y="137"/>
                    <a:pt x="167" y="102"/>
                  </a:cubicBezTo>
                  <a:cubicBezTo>
                    <a:pt x="192" y="102"/>
                    <a:pt x="192" y="102"/>
                    <a:pt x="192" y="102"/>
                  </a:cubicBezTo>
                  <a:lnTo>
                    <a:pt x="192" y="90"/>
                  </a:lnTo>
                  <a:close/>
                  <a:moveTo>
                    <a:pt x="102" y="151"/>
                  </a:moveTo>
                  <a:cubicBezTo>
                    <a:pt x="102" y="140"/>
                    <a:pt x="102" y="140"/>
                    <a:pt x="102" y="140"/>
                  </a:cubicBezTo>
                  <a:cubicBezTo>
                    <a:pt x="102" y="137"/>
                    <a:pt x="100" y="135"/>
                    <a:pt x="97" y="135"/>
                  </a:cubicBezTo>
                  <a:cubicBezTo>
                    <a:pt x="95" y="135"/>
                    <a:pt x="95" y="135"/>
                    <a:pt x="95" y="135"/>
                  </a:cubicBezTo>
                  <a:cubicBezTo>
                    <a:pt x="92" y="135"/>
                    <a:pt x="90" y="137"/>
                    <a:pt x="90" y="140"/>
                  </a:cubicBezTo>
                  <a:cubicBezTo>
                    <a:pt x="90" y="151"/>
                    <a:pt x="90" y="151"/>
                    <a:pt x="90" y="151"/>
                  </a:cubicBezTo>
                  <a:cubicBezTo>
                    <a:pt x="64" y="148"/>
                    <a:pt x="44" y="128"/>
                    <a:pt x="41" y="102"/>
                  </a:cubicBezTo>
                  <a:cubicBezTo>
                    <a:pt x="52" y="102"/>
                    <a:pt x="52" y="102"/>
                    <a:pt x="52" y="102"/>
                  </a:cubicBezTo>
                  <a:cubicBezTo>
                    <a:pt x="55" y="102"/>
                    <a:pt x="57" y="100"/>
                    <a:pt x="57" y="97"/>
                  </a:cubicBezTo>
                  <a:cubicBezTo>
                    <a:pt x="57" y="95"/>
                    <a:pt x="57" y="95"/>
                    <a:pt x="57" y="95"/>
                  </a:cubicBezTo>
                  <a:cubicBezTo>
                    <a:pt x="57" y="92"/>
                    <a:pt x="55" y="90"/>
                    <a:pt x="52" y="90"/>
                  </a:cubicBezTo>
                  <a:cubicBezTo>
                    <a:pt x="41" y="90"/>
                    <a:pt x="41" y="90"/>
                    <a:pt x="41" y="90"/>
                  </a:cubicBezTo>
                  <a:cubicBezTo>
                    <a:pt x="44" y="64"/>
                    <a:pt x="64" y="44"/>
                    <a:pt x="90" y="41"/>
                  </a:cubicBezTo>
                  <a:cubicBezTo>
                    <a:pt x="90" y="52"/>
                    <a:pt x="90" y="52"/>
                    <a:pt x="90" y="52"/>
                  </a:cubicBezTo>
                  <a:cubicBezTo>
                    <a:pt x="90" y="55"/>
                    <a:pt x="92" y="57"/>
                    <a:pt x="95" y="57"/>
                  </a:cubicBezTo>
                  <a:cubicBezTo>
                    <a:pt x="97" y="57"/>
                    <a:pt x="97" y="57"/>
                    <a:pt x="97" y="57"/>
                  </a:cubicBezTo>
                  <a:cubicBezTo>
                    <a:pt x="100" y="57"/>
                    <a:pt x="102" y="55"/>
                    <a:pt x="102" y="52"/>
                  </a:cubicBezTo>
                  <a:cubicBezTo>
                    <a:pt x="102" y="41"/>
                    <a:pt x="102" y="41"/>
                    <a:pt x="102" y="41"/>
                  </a:cubicBezTo>
                  <a:cubicBezTo>
                    <a:pt x="128" y="44"/>
                    <a:pt x="148" y="64"/>
                    <a:pt x="151" y="90"/>
                  </a:cubicBezTo>
                  <a:cubicBezTo>
                    <a:pt x="140" y="90"/>
                    <a:pt x="140" y="90"/>
                    <a:pt x="140" y="90"/>
                  </a:cubicBezTo>
                  <a:cubicBezTo>
                    <a:pt x="137" y="90"/>
                    <a:pt x="135" y="92"/>
                    <a:pt x="135" y="95"/>
                  </a:cubicBezTo>
                  <a:cubicBezTo>
                    <a:pt x="135" y="97"/>
                    <a:pt x="135" y="97"/>
                    <a:pt x="135" y="97"/>
                  </a:cubicBezTo>
                  <a:cubicBezTo>
                    <a:pt x="135" y="100"/>
                    <a:pt x="137" y="102"/>
                    <a:pt x="140" y="102"/>
                  </a:cubicBezTo>
                  <a:cubicBezTo>
                    <a:pt x="151" y="102"/>
                    <a:pt x="151" y="102"/>
                    <a:pt x="151" y="102"/>
                  </a:cubicBezTo>
                  <a:cubicBezTo>
                    <a:pt x="148" y="128"/>
                    <a:pt x="128" y="148"/>
                    <a:pt x="102" y="15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grpSp>
      <p:grpSp>
        <p:nvGrpSpPr>
          <p:cNvPr id="25" name="Group 42">
            <a:extLst>
              <a:ext uri="{FF2B5EF4-FFF2-40B4-BE49-F238E27FC236}">
                <a16:creationId xmlns:a16="http://schemas.microsoft.com/office/drawing/2014/main" id="{AD8ED13C-AE2E-4671-9A75-C2C326A06367}"/>
              </a:ext>
            </a:extLst>
          </p:cNvPr>
          <p:cNvGrpSpPr/>
          <p:nvPr/>
        </p:nvGrpSpPr>
        <p:grpSpPr>
          <a:xfrm>
            <a:off x="2263524" y="1617060"/>
            <a:ext cx="439724" cy="262919"/>
            <a:chOff x="7037388" y="3643313"/>
            <a:chExt cx="762000" cy="455613"/>
          </a:xfrm>
          <a:solidFill>
            <a:sysClr val="window" lastClr="FFFFFF"/>
          </a:solidFill>
        </p:grpSpPr>
        <p:sp>
          <p:nvSpPr>
            <p:cNvPr id="26" name="Freeform 43">
              <a:extLst>
                <a:ext uri="{FF2B5EF4-FFF2-40B4-BE49-F238E27FC236}">
                  <a16:creationId xmlns:a16="http://schemas.microsoft.com/office/drawing/2014/main" id="{3D874456-6FB7-4F48-9978-5248D4E606A5}"/>
                </a:ext>
              </a:extLst>
            </p:cNvPr>
            <p:cNvSpPr>
              <a:spLocks/>
            </p:cNvSpPr>
            <p:nvPr/>
          </p:nvSpPr>
          <p:spPr bwMode="auto">
            <a:xfrm>
              <a:off x="7037388" y="3643313"/>
              <a:ext cx="601663" cy="455613"/>
            </a:xfrm>
            <a:custGeom>
              <a:avLst/>
              <a:gdLst>
                <a:gd name="T0" fmla="*/ 110 w 158"/>
                <a:gd name="T1" fmla="*/ 55 h 118"/>
                <a:gd name="T2" fmla="*/ 109 w 158"/>
                <a:gd name="T3" fmla="*/ 50 h 118"/>
                <a:gd name="T4" fmla="*/ 119 w 158"/>
                <a:gd name="T5" fmla="*/ 33 h 118"/>
                <a:gd name="T6" fmla="*/ 119 w 158"/>
                <a:gd name="T7" fmla="*/ 24 h 118"/>
                <a:gd name="T8" fmla="*/ 119 w 158"/>
                <a:gd name="T9" fmla="*/ 16 h 118"/>
                <a:gd name="T10" fmla="*/ 118 w 158"/>
                <a:gd name="T11" fmla="*/ 15 h 118"/>
                <a:gd name="T12" fmla="*/ 117 w 158"/>
                <a:gd name="T13" fmla="*/ 8 h 118"/>
                <a:gd name="T14" fmla="*/ 99 w 158"/>
                <a:gd name="T15" fmla="*/ 0 h 118"/>
                <a:gd name="T16" fmla="*/ 81 w 158"/>
                <a:gd name="T17" fmla="*/ 5 h 118"/>
                <a:gd name="T18" fmla="*/ 78 w 158"/>
                <a:gd name="T19" fmla="*/ 13 h 118"/>
                <a:gd name="T20" fmla="*/ 77 w 158"/>
                <a:gd name="T21" fmla="*/ 15 h 118"/>
                <a:gd name="T22" fmla="*/ 77 w 158"/>
                <a:gd name="T23" fmla="*/ 23 h 118"/>
                <a:gd name="T24" fmla="*/ 77 w 158"/>
                <a:gd name="T25" fmla="*/ 32 h 118"/>
                <a:gd name="T26" fmla="*/ 87 w 158"/>
                <a:gd name="T27" fmla="*/ 49 h 118"/>
                <a:gd name="T28" fmla="*/ 86 w 158"/>
                <a:gd name="T29" fmla="*/ 55 h 118"/>
                <a:gd name="T30" fmla="*/ 69 w 158"/>
                <a:gd name="T31" fmla="*/ 63 h 118"/>
                <a:gd name="T32" fmla="*/ 52 w 158"/>
                <a:gd name="T33" fmla="*/ 56 h 118"/>
                <a:gd name="T34" fmla="*/ 51 w 158"/>
                <a:gd name="T35" fmla="*/ 52 h 118"/>
                <a:gd name="T36" fmla="*/ 58 w 158"/>
                <a:gd name="T37" fmla="*/ 38 h 118"/>
                <a:gd name="T38" fmla="*/ 59 w 158"/>
                <a:gd name="T39" fmla="*/ 32 h 118"/>
                <a:gd name="T40" fmla="*/ 58 w 158"/>
                <a:gd name="T41" fmla="*/ 18 h 118"/>
                <a:gd name="T42" fmla="*/ 44 w 158"/>
                <a:gd name="T43" fmla="*/ 12 h 118"/>
                <a:gd name="T44" fmla="*/ 29 w 158"/>
                <a:gd name="T45" fmla="*/ 16 h 118"/>
                <a:gd name="T46" fmla="*/ 26 w 158"/>
                <a:gd name="T47" fmla="*/ 31 h 118"/>
                <a:gd name="T48" fmla="*/ 27 w 158"/>
                <a:gd name="T49" fmla="*/ 38 h 118"/>
                <a:gd name="T50" fmla="*/ 34 w 158"/>
                <a:gd name="T51" fmla="*/ 51 h 118"/>
                <a:gd name="T52" fmla="*/ 33 w 158"/>
                <a:gd name="T53" fmla="*/ 56 h 118"/>
                <a:gd name="T54" fmla="*/ 8 w 158"/>
                <a:gd name="T55" fmla="*/ 70 h 118"/>
                <a:gd name="T56" fmla="*/ 3 w 158"/>
                <a:gd name="T57" fmla="*/ 89 h 118"/>
                <a:gd name="T58" fmla="*/ 41 w 158"/>
                <a:gd name="T59" fmla="*/ 99 h 118"/>
                <a:gd name="T60" fmla="*/ 48 w 158"/>
                <a:gd name="T61" fmla="*/ 76 h 118"/>
                <a:gd name="T62" fmla="*/ 57 w 158"/>
                <a:gd name="T63" fmla="*/ 70 h 118"/>
                <a:gd name="T64" fmla="*/ 53 w 158"/>
                <a:gd name="T65" fmla="*/ 73 h 118"/>
                <a:gd name="T66" fmla="*/ 47 w 158"/>
                <a:gd name="T67" fmla="*/ 99 h 118"/>
                <a:gd name="T68" fmla="*/ 155 w 158"/>
                <a:gd name="T69" fmla="*/ 99 h 118"/>
                <a:gd name="T70" fmla="*/ 150 w 158"/>
                <a:gd name="T71" fmla="*/ 78 h 118"/>
                <a:gd name="T72" fmla="*/ 110 w 158"/>
                <a:gd name="T73" fmla="*/ 55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8" h="118">
                  <a:moveTo>
                    <a:pt x="110" y="55"/>
                  </a:moveTo>
                  <a:cubicBezTo>
                    <a:pt x="109" y="50"/>
                    <a:pt x="109" y="50"/>
                    <a:pt x="109" y="50"/>
                  </a:cubicBezTo>
                  <a:cubicBezTo>
                    <a:pt x="113" y="47"/>
                    <a:pt x="117" y="42"/>
                    <a:pt x="119" y="33"/>
                  </a:cubicBezTo>
                  <a:cubicBezTo>
                    <a:pt x="122" y="27"/>
                    <a:pt x="119" y="24"/>
                    <a:pt x="119" y="24"/>
                  </a:cubicBezTo>
                  <a:cubicBezTo>
                    <a:pt x="119" y="16"/>
                    <a:pt x="119" y="16"/>
                    <a:pt x="119" y="16"/>
                  </a:cubicBezTo>
                  <a:cubicBezTo>
                    <a:pt x="119" y="16"/>
                    <a:pt x="118" y="15"/>
                    <a:pt x="118" y="15"/>
                  </a:cubicBezTo>
                  <a:cubicBezTo>
                    <a:pt x="118" y="13"/>
                    <a:pt x="118" y="10"/>
                    <a:pt x="117" y="8"/>
                  </a:cubicBezTo>
                  <a:cubicBezTo>
                    <a:pt x="114" y="5"/>
                    <a:pt x="110" y="1"/>
                    <a:pt x="99" y="0"/>
                  </a:cubicBezTo>
                  <a:cubicBezTo>
                    <a:pt x="92" y="0"/>
                    <a:pt x="84" y="3"/>
                    <a:pt x="81" y="5"/>
                  </a:cubicBezTo>
                  <a:cubicBezTo>
                    <a:pt x="80" y="7"/>
                    <a:pt x="79" y="10"/>
                    <a:pt x="78" y="13"/>
                  </a:cubicBezTo>
                  <a:cubicBezTo>
                    <a:pt x="78" y="13"/>
                    <a:pt x="78" y="14"/>
                    <a:pt x="77" y="15"/>
                  </a:cubicBezTo>
                  <a:cubicBezTo>
                    <a:pt x="77" y="23"/>
                    <a:pt x="77" y="23"/>
                    <a:pt x="77" y="23"/>
                  </a:cubicBezTo>
                  <a:cubicBezTo>
                    <a:pt x="77" y="23"/>
                    <a:pt x="74" y="27"/>
                    <a:pt x="77" y="32"/>
                  </a:cubicBezTo>
                  <a:cubicBezTo>
                    <a:pt x="79" y="41"/>
                    <a:pt x="83" y="46"/>
                    <a:pt x="87" y="49"/>
                  </a:cubicBezTo>
                  <a:cubicBezTo>
                    <a:pt x="86" y="55"/>
                    <a:pt x="86" y="55"/>
                    <a:pt x="86" y="55"/>
                  </a:cubicBezTo>
                  <a:cubicBezTo>
                    <a:pt x="84" y="56"/>
                    <a:pt x="76" y="60"/>
                    <a:pt x="69" y="63"/>
                  </a:cubicBezTo>
                  <a:cubicBezTo>
                    <a:pt x="61" y="59"/>
                    <a:pt x="52" y="56"/>
                    <a:pt x="52" y="56"/>
                  </a:cubicBezTo>
                  <a:cubicBezTo>
                    <a:pt x="51" y="52"/>
                    <a:pt x="51" y="52"/>
                    <a:pt x="51" y="52"/>
                  </a:cubicBezTo>
                  <a:cubicBezTo>
                    <a:pt x="54" y="50"/>
                    <a:pt x="57" y="46"/>
                    <a:pt x="58" y="38"/>
                  </a:cubicBezTo>
                  <a:cubicBezTo>
                    <a:pt x="59" y="37"/>
                    <a:pt x="59" y="34"/>
                    <a:pt x="59" y="32"/>
                  </a:cubicBezTo>
                  <a:cubicBezTo>
                    <a:pt x="59" y="30"/>
                    <a:pt x="60" y="23"/>
                    <a:pt x="58" y="18"/>
                  </a:cubicBezTo>
                  <a:cubicBezTo>
                    <a:pt x="56" y="16"/>
                    <a:pt x="52" y="13"/>
                    <a:pt x="44" y="12"/>
                  </a:cubicBezTo>
                  <a:cubicBezTo>
                    <a:pt x="38" y="12"/>
                    <a:pt x="32" y="14"/>
                    <a:pt x="29" y="16"/>
                  </a:cubicBezTo>
                  <a:cubicBezTo>
                    <a:pt x="26" y="20"/>
                    <a:pt x="26" y="27"/>
                    <a:pt x="26" y="31"/>
                  </a:cubicBezTo>
                  <a:cubicBezTo>
                    <a:pt x="25" y="33"/>
                    <a:pt x="25" y="36"/>
                    <a:pt x="27" y="38"/>
                  </a:cubicBezTo>
                  <a:cubicBezTo>
                    <a:pt x="28" y="45"/>
                    <a:pt x="31" y="49"/>
                    <a:pt x="34" y="51"/>
                  </a:cubicBezTo>
                  <a:cubicBezTo>
                    <a:pt x="33" y="56"/>
                    <a:pt x="33" y="56"/>
                    <a:pt x="33" y="56"/>
                  </a:cubicBezTo>
                  <a:cubicBezTo>
                    <a:pt x="33" y="56"/>
                    <a:pt x="13" y="65"/>
                    <a:pt x="8" y="70"/>
                  </a:cubicBezTo>
                  <a:cubicBezTo>
                    <a:pt x="4" y="73"/>
                    <a:pt x="0" y="85"/>
                    <a:pt x="3" y="89"/>
                  </a:cubicBezTo>
                  <a:cubicBezTo>
                    <a:pt x="14" y="94"/>
                    <a:pt x="27" y="98"/>
                    <a:pt x="41" y="99"/>
                  </a:cubicBezTo>
                  <a:cubicBezTo>
                    <a:pt x="40" y="91"/>
                    <a:pt x="44" y="80"/>
                    <a:pt x="48" y="76"/>
                  </a:cubicBezTo>
                  <a:cubicBezTo>
                    <a:pt x="50" y="75"/>
                    <a:pt x="53" y="73"/>
                    <a:pt x="57" y="70"/>
                  </a:cubicBezTo>
                  <a:cubicBezTo>
                    <a:pt x="55" y="72"/>
                    <a:pt x="54" y="73"/>
                    <a:pt x="53" y="73"/>
                  </a:cubicBezTo>
                  <a:cubicBezTo>
                    <a:pt x="47" y="78"/>
                    <a:pt x="43" y="93"/>
                    <a:pt x="47" y="99"/>
                  </a:cubicBezTo>
                  <a:cubicBezTo>
                    <a:pt x="75" y="113"/>
                    <a:pt x="119" y="118"/>
                    <a:pt x="155" y="99"/>
                  </a:cubicBezTo>
                  <a:cubicBezTo>
                    <a:pt x="158" y="94"/>
                    <a:pt x="153" y="82"/>
                    <a:pt x="150" y="78"/>
                  </a:cubicBezTo>
                  <a:cubicBezTo>
                    <a:pt x="144" y="69"/>
                    <a:pt x="121" y="57"/>
                    <a:pt x="110"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27" name="Freeform 44">
              <a:extLst>
                <a:ext uri="{FF2B5EF4-FFF2-40B4-BE49-F238E27FC236}">
                  <a16:creationId xmlns:a16="http://schemas.microsoft.com/office/drawing/2014/main" id="{274658BC-BDC2-4ED8-9DE3-AEEF4BE52591}"/>
                </a:ext>
              </a:extLst>
            </p:cNvPr>
            <p:cNvSpPr>
              <a:spLocks/>
            </p:cNvSpPr>
            <p:nvPr/>
          </p:nvSpPr>
          <p:spPr bwMode="auto">
            <a:xfrm>
              <a:off x="7532688" y="3686176"/>
              <a:ext cx="266700" cy="331788"/>
            </a:xfrm>
            <a:custGeom>
              <a:avLst/>
              <a:gdLst>
                <a:gd name="T0" fmla="*/ 62 w 70"/>
                <a:gd name="T1" fmla="*/ 57 h 86"/>
                <a:gd name="T2" fmla="*/ 37 w 70"/>
                <a:gd name="T3" fmla="*/ 44 h 86"/>
                <a:gd name="T4" fmla="*/ 36 w 70"/>
                <a:gd name="T5" fmla="*/ 39 h 86"/>
                <a:gd name="T6" fmla="*/ 43 w 70"/>
                <a:gd name="T7" fmla="*/ 26 h 86"/>
                <a:gd name="T8" fmla="*/ 44 w 70"/>
                <a:gd name="T9" fmla="*/ 19 h 86"/>
                <a:gd name="T10" fmla="*/ 41 w 70"/>
                <a:gd name="T11" fmla="*/ 4 h 86"/>
                <a:gd name="T12" fmla="*/ 26 w 70"/>
                <a:gd name="T13" fmla="*/ 0 h 86"/>
                <a:gd name="T14" fmla="*/ 12 w 70"/>
                <a:gd name="T15" fmla="*/ 6 h 86"/>
                <a:gd name="T16" fmla="*/ 11 w 70"/>
                <a:gd name="T17" fmla="*/ 20 h 86"/>
                <a:gd name="T18" fmla="*/ 12 w 70"/>
                <a:gd name="T19" fmla="*/ 26 h 86"/>
                <a:gd name="T20" fmla="*/ 19 w 70"/>
                <a:gd name="T21" fmla="*/ 40 h 86"/>
                <a:gd name="T22" fmla="*/ 18 w 70"/>
                <a:gd name="T23" fmla="*/ 44 h 86"/>
                <a:gd name="T24" fmla="*/ 0 w 70"/>
                <a:gd name="T25" fmla="*/ 52 h 86"/>
                <a:gd name="T26" fmla="*/ 22 w 70"/>
                <a:gd name="T27" fmla="*/ 64 h 86"/>
                <a:gd name="T28" fmla="*/ 29 w 70"/>
                <a:gd name="T29" fmla="*/ 86 h 86"/>
                <a:gd name="T30" fmla="*/ 67 w 70"/>
                <a:gd name="T31" fmla="*/ 77 h 86"/>
                <a:gd name="T32" fmla="*/ 62 w 70"/>
                <a:gd name="T33" fmla="*/ 57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0" h="86">
                  <a:moveTo>
                    <a:pt x="62" y="57"/>
                  </a:moveTo>
                  <a:cubicBezTo>
                    <a:pt x="57" y="53"/>
                    <a:pt x="37" y="44"/>
                    <a:pt x="37" y="44"/>
                  </a:cubicBezTo>
                  <a:cubicBezTo>
                    <a:pt x="36" y="39"/>
                    <a:pt x="36" y="39"/>
                    <a:pt x="36" y="39"/>
                  </a:cubicBezTo>
                  <a:cubicBezTo>
                    <a:pt x="39" y="37"/>
                    <a:pt x="42" y="33"/>
                    <a:pt x="43" y="26"/>
                  </a:cubicBezTo>
                  <a:cubicBezTo>
                    <a:pt x="45" y="24"/>
                    <a:pt x="45" y="21"/>
                    <a:pt x="44" y="19"/>
                  </a:cubicBezTo>
                  <a:cubicBezTo>
                    <a:pt x="44" y="15"/>
                    <a:pt x="44" y="8"/>
                    <a:pt x="41" y="4"/>
                  </a:cubicBezTo>
                  <a:cubicBezTo>
                    <a:pt x="39" y="2"/>
                    <a:pt x="32" y="0"/>
                    <a:pt x="26" y="0"/>
                  </a:cubicBezTo>
                  <a:cubicBezTo>
                    <a:pt x="18" y="0"/>
                    <a:pt x="14" y="4"/>
                    <a:pt x="12" y="6"/>
                  </a:cubicBezTo>
                  <a:cubicBezTo>
                    <a:pt x="10" y="11"/>
                    <a:pt x="11" y="18"/>
                    <a:pt x="11" y="20"/>
                  </a:cubicBezTo>
                  <a:cubicBezTo>
                    <a:pt x="11" y="22"/>
                    <a:pt x="11" y="25"/>
                    <a:pt x="12" y="26"/>
                  </a:cubicBezTo>
                  <a:cubicBezTo>
                    <a:pt x="13" y="34"/>
                    <a:pt x="16" y="37"/>
                    <a:pt x="19" y="40"/>
                  </a:cubicBezTo>
                  <a:cubicBezTo>
                    <a:pt x="18" y="44"/>
                    <a:pt x="18" y="44"/>
                    <a:pt x="18" y="44"/>
                  </a:cubicBezTo>
                  <a:cubicBezTo>
                    <a:pt x="18" y="44"/>
                    <a:pt x="9" y="47"/>
                    <a:pt x="0" y="52"/>
                  </a:cubicBezTo>
                  <a:cubicBezTo>
                    <a:pt x="8" y="56"/>
                    <a:pt x="18" y="61"/>
                    <a:pt x="22" y="64"/>
                  </a:cubicBezTo>
                  <a:cubicBezTo>
                    <a:pt x="26" y="68"/>
                    <a:pt x="30" y="79"/>
                    <a:pt x="29" y="86"/>
                  </a:cubicBezTo>
                  <a:cubicBezTo>
                    <a:pt x="43" y="86"/>
                    <a:pt x="56" y="82"/>
                    <a:pt x="67" y="77"/>
                  </a:cubicBezTo>
                  <a:cubicBezTo>
                    <a:pt x="70" y="73"/>
                    <a:pt x="66" y="61"/>
                    <a:pt x="62" y="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grpSp>
      <p:sp>
        <p:nvSpPr>
          <p:cNvPr id="28" name="Title 1">
            <a:extLst>
              <a:ext uri="{FF2B5EF4-FFF2-40B4-BE49-F238E27FC236}">
                <a16:creationId xmlns:a16="http://schemas.microsoft.com/office/drawing/2014/main" id="{71F65F73-E775-419E-80C6-7391A9E83504}"/>
              </a:ext>
            </a:extLst>
          </p:cNvPr>
          <p:cNvSpPr txBox="1">
            <a:spLocks/>
          </p:cNvSpPr>
          <p:nvPr/>
        </p:nvSpPr>
        <p:spPr>
          <a:xfrm>
            <a:off x="0" y="0"/>
            <a:ext cx="9156032" cy="842212"/>
          </a:xfrm>
          <a:prstGeom prst="rect">
            <a:avLst/>
          </a:prstGeom>
          <a:gradFill rotWithShape="1">
            <a:gsLst>
              <a:gs pos="0">
                <a:srgbClr val="BB2326">
                  <a:satMod val="103000"/>
                  <a:lumMod val="102000"/>
                  <a:tint val="94000"/>
                </a:srgbClr>
              </a:gs>
              <a:gs pos="50000">
                <a:srgbClr val="BB2326">
                  <a:satMod val="110000"/>
                  <a:lumMod val="100000"/>
                  <a:shade val="100000"/>
                </a:srgbClr>
              </a:gs>
              <a:gs pos="100000">
                <a:srgbClr val="BB2326">
                  <a:lumMod val="99000"/>
                  <a:satMod val="120000"/>
                  <a:shade val="78000"/>
                </a:srgbClr>
              </a:gs>
            </a:gsLst>
            <a:lin ang="5400000" scaled="0"/>
          </a:gradFill>
          <a:ln w="6350" cap="flat" cmpd="sng" algn="ctr">
            <a:solidFill>
              <a:srgbClr val="BB2326"/>
            </a:solidFill>
            <a:prstDash val="solid"/>
            <a:miter lim="800000"/>
          </a:ln>
          <a:effectLst/>
        </p:spPr>
        <p:txBody>
          <a:bodyPr/>
          <a:lstStyle/>
          <a:p>
            <a:pPr marL="0" marR="0" lvl="0" indent="0" algn="ctr" defTabSz="914400" eaLnBrk="1" fontAlgn="auto" latinLnBrk="0" hangingPunct="1">
              <a:lnSpc>
                <a:spcPct val="90000"/>
              </a:lnSpc>
              <a:spcBef>
                <a:spcPts val="0"/>
              </a:spcBef>
              <a:spcAft>
                <a:spcPts val="0"/>
              </a:spcAft>
              <a:buClrTx/>
              <a:buSzTx/>
              <a:buFontTx/>
              <a:buNone/>
              <a:tabLst/>
              <a:defRPr/>
            </a:pPr>
            <a:r>
              <a:rPr lang="tr-TR" sz="3600" b="1" kern="0" dirty="0" smtClean="0">
                <a:solidFill>
                  <a:prstClr val="white"/>
                </a:solidFill>
                <a:latin typeface="calibri"/>
              </a:rPr>
              <a:t>Recep Gencer Mesleki ve Teknik Anadolu Lisesi</a:t>
            </a:r>
            <a:endParaRPr kumimoji="0" lang="id-ID" sz="3600" b="0" i="0" u="none" strike="noStrike" kern="0" cap="none" spc="0" normalizeH="0" baseline="0" noProof="0" dirty="0">
              <a:ln>
                <a:noFill/>
              </a:ln>
              <a:solidFill>
                <a:prstClr val="white"/>
              </a:solidFill>
              <a:effectLst/>
              <a:uLnTx/>
              <a:uFillTx/>
              <a:latin typeface="calibri"/>
            </a:endParaRPr>
          </a:p>
        </p:txBody>
      </p:sp>
      <p:sp>
        <p:nvSpPr>
          <p:cNvPr id="29" name="Freeform 26">
            <a:extLst>
              <a:ext uri="{FF2B5EF4-FFF2-40B4-BE49-F238E27FC236}">
                <a16:creationId xmlns:a16="http://schemas.microsoft.com/office/drawing/2014/main" id="{987212F2-A29D-41C7-9E54-B9DB4401DBDE}"/>
              </a:ext>
            </a:extLst>
          </p:cNvPr>
          <p:cNvSpPr>
            <a:spLocks noEditPoints="1"/>
          </p:cNvSpPr>
          <p:nvPr/>
        </p:nvSpPr>
        <p:spPr bwMode="auto">
          <a:xfrm rot="2700000">
            <a:off x="4178354" y="950236"/>
            <a:ext cx="187130" cy="344630"/>
          </a:xfrm>
          <a:custGeom>
            <a:avLst/>
            <a:gdLst>
              <a:gd name="T0" fmla="*/ 482 w 579"/>
              <a:gd name="T1" fmla="*/ 367 h 1073"/>
              <a:gd name="T2" fmla="*/ 482 w 579"/>
              <a:gd name="T3" fmla="*/ 148 h 1073"/>
              <a:gd name="T4" fmla="*/ 525 w 579"/>
              <a:gd name="T5" fmla="*/ 79 h 1073"/>
              <a:gd name="T6" fmla="*/ 447 w 579"/>
              <a:gd name="T7" fmla="*/ 0 h 1073"/>
              <a:gd name="T8" fmla="*/ 132 w 579"/>
              <a:gd name="T9" fmla="*/ 0 h 1073"/>
              <a:gd name="T10" fmla="*/ 54 w 579"/>
              <a:gd name="T11" fmla="*/ 79 h 1073"/>
              <a:gd name="T12" fmla="*/ 96 w 579"/>
              <a:gd name="T13" fmla="*/ 148 h 1073"/>
              <a:gd name="T14" fmla="*/ 96 w 579"/>
              <a:gd name="T15" fmla="*/ 367 h 1073"/>
              <a:gd name="T16" fmla="*/ 0 w 579"/>
              <a:gd name="T17" fmla="*/ 583 h 1073"/>
              <a:gd name="T18" fmla="*/ 0 w 579"/>
              <a:gd name="T19" fmla="*/ 612 h 1073"/>
              <a:gd name="T20" fmla="*/ 224 w 579"/>
              <a:gd name="T21" fmla="*/ 612 h 1073"/>
              <a:gd name="T22" fmla="*/ 224 w 579"/>
              <a:gd name="T23" fmla="*/ 923 h 1073"/>
              <a:gd name="T24" fmla="*/ 289 w 579"/>
              <a:gd name="T25" fmla="*/ 1073 h 1073"/>
              <a:gd name="T26" fmla="*/ 355 w 579"/>
              <a:gd name="T27" fmla="*/ 923 h 1073"/>
              <a:gd name="T28" fmla="*/ 355 w 579"/>
              <a:gd name="T29" fmla="*/ 612 h 1073"/>
              <a:gd name="T30" fmla="*/ 579 w 579"/>
              <a:gd name="T31" fmla="*/ 612 h 1073"/>
              <a:gd name="T32" fmla="*/ 579 w 579"/>
              <a:gd name="T33" fmla="*/ 583 h 1073"/>
              <a:gd name="T34" fmla="*/ 482 w 579"/>
              <a:gd name="T35" fmla="*/ 367 h 1073"/>
              <a:gd name="T36" fmla="*/ 132 w 579"/>
              <a:gd name="T37" fmla="*/ 58 h 1073"/>
              <a:gd name="T38" fmla="*/ 447 w 579"/>
              <a:gd name="T39" fmla="*/ 58 h 1073"/>
              <a:gd name="T40" fmla="*/ 467 w 579"/>
              <a:gd name="T41" fmla="*/ 79 h 1073"/>
              <a:gd name="T42" fmla="*/ 449 w 579"/>
              <a:gd name="T43" fmla="*/ 99 h 1073"/>
              <a:gd name="T44" fmla="*/ 436 w 579"/>
              <a:gd name="T45" fmla="*/ 101 h 1073"/>
              <a:gd name="T46" fmla="*/ 143 w 579"/>
              <a:gd name="T47" fmla="*/ 101 h 1073"/>
              <a:gd name="T48" fmla="*/ 129 w 579"/>
              <a:gd name="T49" fmla="*/ 99 h 1073"/>
              <a:gd name="T50" fmla="*/ 111 w 579"/>
              <a:gd name="T51" fmla="*/ 79 h 1073"/>
              <a:gd name="T52" fmla="*/ 132 w 579"/>
              <a:gd name="T53" fmla="*/ 58 h 1073"/>
              <a:gd name="T54" fmla="*/ 424 w 579"/>
              <a:gd name="T55" fmla="*/ 370 h 1073"/>
              <a:gd name="T56" fmla="*/ 154 w 579"/>
              <a:gd name="T57" fmla="*/ 370 h 1073"/>
              <a:gd name="T58" fmla="*/ 154 w 579"/>
              <a:gd name="T59" fmla="*/ 130 h 1073"/>
              <a:gd name="T60" fmla="*/ 424 w 579"/>
              <a:gd name="T61" fmla="*/ 130 h 1073"/>
              <a:gd name="T62" fmla="*/ 424 w 579"/>
              <a:gd name="T63" fmla="*/ 370 h 1073"/>
              <a:gd name="T64" fmla="*/ 297 w 579"/>
              <a:gd name="T65" fmla="*/ 911 h 1073"/>
              <a:gd name="T66" fmla="*/ 289 w 579"/>
              <a:gd name="T67" fmla="*/ 928 h 1073"/>
              <a:gd name="T68" fmla="*/ 282 w 579"/>
              <a:gd name="T69" fmla="*/ 911 h 1073"/>
              <a:gd name="T70" fmla="*/ 282 w 579"/>
              <a:gd name="T71" fmla="*/ 612 h 1073"/>
              <a:gd name="T72" fmla="*/ 297 w 579"/>
              <a:gd name="T73" fmla="*/ 612 h 1073"/>
              <a:gd name="T74" fmla="*/ 297 w 579"/>
              <a:gd name="T75" fmla="*/ 911 h 1073"/>
              <a:gd name="T76" fmla="*/ 355 w 579"/>
              <a:gd name="T77" fmla="*/ 554 h 1073"/>
              <a:gd name="T78" fmla="*/ 224 w 579"/>
              <a:gd name="T79" fmla="*/ 554 h 1073"/>
              <a:gd name="T80" fmla="*/ 59 w 579"/>
              <a:gd name="T81" fmla="*/ 554 h 1073"/>
              <a:gd name="T82" fmla="*/ 144 w 579"/>
              <a:gd name="T83" fmla="*/ 403 h 1073"/>
              <a:gd name="T84" fmla="*/ 149 w 579"/>
              <a:gd name="T85" fmla="*/ 399 h 1073"/>
              <a:gd name="T86" fmla="*/ 430 w 579"/>
              <a:gd name="T87" fmla="*/ 399 h 1073"/>
              <a:gd name="T88" fmla="*/ 435 w 579"/>
              <a:gd name="T89" fmla="*/ 403 h 1073"/>
              <a:gd name="T90" fmla="*/ 519 w 579"/>
              <a:gd name="T91" fmla="*/ 554 h 1073"/>
              <a:gd name="T92" fmla="*/ 355 w 579"/>
              <a:gd name="T93" fmla="*/ 554 h 1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79" h="1073">
                <a:moveTo>
                  <a:pt x="482" y="367"/>
                </a:moveTo>
                <a:cubicBezTo>
                  <a:pt x="482" y="148"/>
                  <a:pt x="482" y="148"/>
                  <a:pt x="482" y="148"/>
                </a:cubicBezTo>
                <a:cubicBezTo>
                  <a:pt x="508" y="135"/>
                  <a:pt x="525" y="109"/>
                  <a:pt x="525" y="79"/>
                </a:cubicBezTo>
                <a:cubicBezTo>
                  <a:pt x="525" y="35"/>
                  <a:pt x="490" y="0"/>
                  <a:pt x="447" y="0"/>
                </a:cubicBezTo>
                <a:cubicBezTo>
                  <a:pt x="132" y="0"/>
                  <a:pt x="132" y="0"/>
                  <a:pt x="132" y="0"/>
                </a:cubicBezTo>
                <a:cubicBezTo>
                  <a:pt x="89" y="0"/>
                  <a:pt x="54" y="35"/>
                  <a:pt x="54" y="79"/>
                </a:cubicBezTo>
                <a:cubicBezTo>
                  <a:pt x="54" y="109"/>
                  <a:pt x="71" y="135"/>
                  <a:pt x="96" y="148"/>
                </a:cubicBezTo>
                <a:cubicBezTo>
                  <a:pt x="96" y="367"/>
                  <a:pt x="96" y="367"/>
                  <a:pt x="96" y="367"/>
                </a:cubicBezTo>
                <a:cubicBezTo>
                  <a:pt x="35" y="422"/>
                  <a:pt x="0" y="500"/>
                  <a:pt x="0" y="583"/>
                </a:cubicBezTo>
                <a:cubicBezTo>
                  <a:pt x="0" y="612"/>
                  <a:pt x="0" y="612"/>
                  <a:pt x="0" y="612"/>
                </a:cubicBezTo>
                <a:cubicBezTo>
                  <a:pt x="224" y="612"/>
                  <a:pt x="224" y="612"/>
                  <a:pt x="224" y="612"/>
                </a:cubicBezTo>
                <a:cubicBezTo>
                  <a:pt x="224" y="923"/>
                  <a:pt x="224" y="923"/>
                  <a:pt x="224" y="923"/>
                </a:cubicBezTo>
                <a:cubicBezTo>
                  <a:pt x="289" y="1073"/>
                  <a:pt x="289" y="1073"/>
                  <a:pt x="289" y="1073"/>
                </a:cubicBezTo>
                <a:cubicBezTo>
                  <a:pt x="355" y="923"/>
                  <a:pt x="355" y="923"/>
                  <a:pt x="355" y="923"/>
                </a:cubicBezTo>
                <a:cubicBezTo>
                  <a:pt x="355" y="612"/>
                  <a:pt x="355" y="612"/>
                  <a:pt x="355" y="612"/>
                </a:cubicBezTo>
                <a:cubicBezTo>
                  <a:pt x="579" y="612"/>
                  <a:pt x="579" y="612"/>
                  <a:pt x="579" y="612"/>
                </a:cubicBezTo>
                <a:cubicBezTo>
                  <a:pt x="579" y="583"/>
                  <a:pt x="579" y="583"/>
                  <a:pt x="579" y="583"/>
                </a:cubicBezTo>
                <a:cubicBezTo>
                  <a:pt x="579" y="500"/>
                  <a:pt x="544" y="422"/>
                  <a:pt x="482" y="367"/>
                </a:cubicBezTo>
                <a:close/>
                <a:moveTo>
                  <a:pt x="132" y="58"/>
                </a:moveTo>
                <a:cubicBezTo>
                  <a:pt x="447" y="58"/>
                  <a:pt x="447" y="58"/>
                  <a:pt x="447" y="58"/>
                </a:cubicBezTo>
                <a:cubicBezTo>
                  <a:pt x="458" y="58"/>
                  <a:pt x="467" y="67"/>
                  <a:pt x="467" y="79"/>
                </a:cubicBezTo>
                <a:cubicBezTo>
                  <a:pt x="467" y="89"/>
                  <a:pt x="459" y="97"/>
                  <a:pt x="449" y="99"/>
                </a:cubicBezTo>
                <a:cubicBezTo>
                  <a:pt x="436" y="101"/>
                  <a:pt x="436" y="101"/>
                  <a:pt x="436" y="101"/>
                </a:cubicBezTo>
                <a:cubicBezTo>
                  <a:pt x="143" y="101"/>
                  <a:pt x="143" y="101"/>
                  <a:pt x="143" y="101"/>
                </a:cubicBezTo>
                <a:cubicBezTo>
                  <a:pt x="129" y="99"/>
                  <a:pt x="129" y="99"/>
                  <a:pt x="129" y="99"/>
                </a:cubicBezTo>
                <a:cubicBezTo>
                  <a:pt x="119" y="97"/>
                  <a:pt x="111" y="89"/>
                  <a:pt x="111" y="79"/>
                </a:cubicBezTo>
                <a:cubicBezTo>
                  <a:pt x="111" y="67"/>
                  <a:pt x="121" y="58"/>
                  <a:pt x="132" y="58"/>
                </a:cubicBezTo>
                <a:close/>
                <a:moveTo>
                  <a:pt x="424" y="370"/>
                </a:moveTo>
                <a:cubicBezTo>
                  <a:pt x="154" y="370"/>
                  <a:pt x="154" y="370"/>
                  <a:pt x="154" y="370"/>
                </a:cubicBezTo>
                <a:cubicBezTo>
                  <a:pt x="154" y="130"/>
                  <a:pt x="154" y="130"/>
                  <a:pt x="154" y="130"/>
                </a:cubicBezTo>
                <a:cubicBezTo>
                  <a:pt x="424" y="130"/>
                  <a:pt x="424" y="130"/>
                  <a:pt x="424" y="130"/>
                </a:cubicBezTo>
                <a:lnTo>
                  <a:pt x="424" y="370"/>
                </a:lnTo>
                <a:close/>
                <a:moveTo>
                  <a:pt x="297" y="911"/>
                </a:moveTo>
                <a:cubicBezTo>
                  <a:pt x="289" y="928"/>
                  <a:pt x="289" y="928"/>
                  <a:pt x="289" y="928"/>
                </a:cubicBezTo>
                <a:cubicBezTo>
                  <a:pt x="282" y="911"/>
                  <a:pt x="282" y="911"/>
                  <a:pt x="282" y="911"/>
                </a:cubicBezTo>
                <a:cubicBezTo>
                  <a:pt x="282" y="612"/>
                  <a:pt x="282" y="612"/>
                  <a:pt x="282" y="612"/>
                </a:cubicBezTo>
                <a:cubicBezTo>
                  <a:pt x="297" y="612"/>
                  <a:pt x="297" y="612"/>
                  <a:pt x="297" y="612"/>
                </a:cubicBezTo>
                <a:lnTo>
                  <a:pt x="297" y="911"/>
                </a:lnTo>
                <a:close/>
                <a:moveTo>
                  <a:pt x="355" y="554"/>
                </a:moveTo>
                <a:cubicBezTo>
                  <a:pt x="224" y="554"/>
                  <a:pt x="224" y="554"/>
                  <a:pt x="224" y="554"/>
                </a:cubicBezTo>
                <a:cubicBezTo>
                  <a:pt x="59" y="554"/>
                  <a:pt x="59" y="554"/>
                  <a:pt x="59" y="554"/>
                </a:cubicBezTo>
                <a:cubicBezTo>
                  <a:pt x="67" y="495"/>
                  <a:pt x="97" y="441"/>
                  <a:pt x="144" y="403"/>
                </a:cubicBezTo>
                <a:cubicBezTo>
                  <a:pt x="149" y="399"/>
                  <a:pt x="149" y="399"/>
                  <a:pt x="149" y="399"/>
                </a:cubicBezTo>
                <a:cubicBezTo>
                  <a:pt x="430" y="399"/>
                  <a:pt x="430" y="399"/>
                  <a:pt x="430" y="399"/>
                </a:cubicBezTo>
                <a:cubicBezTo>
                  <a:pt x="435" y="403"/>
                  <a:pt x="435" y="403"/>
                  <a:pt x="435" y="403"/>
                </a:cubicBezTo>
                <a:cubicBezTo>
                  <a:pt x="482" y="441"/>
                  <a:pt x="512" y="495"/>
                  <a:pt x="519" y="554"/>
                </a:cubicBezTo>
                <a:lnTo>
                  <a:pt x="355" y="554"/>
                </a:lnTo>
                <a:close/>
              </a:path>
            </a:pathLst>
          </a:custGeom>
          <a:solidFill>
            <a:srgbClr val="7FBC41"/>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30" name="Freeform 26">
            <a:extLst>
              <a:ext uri="{FF2B5EF4-FFF2-40B4-BE49-F238E27FC236}">
                <a16:creationId xmlns:a16="http://schemas.microsoft.com/office/drawing/2014/main" id="{987212F2-A29D-41C7-9E54-B9DB4401DBDE}"/>
              </a:ext>
            </a:extLst>
          </p:cNvPr>
          <p:cNvSpPr>
            <a:spLocks noEditPoints="1"/>
          </p:cNvSpPr>
          <p:nvPr/>
        </p:nvSpPr>
        <p:spPr bwMode="auto">
          <a:xfrm rot="19202932">
            <a:off x="4772647" y="925296"/>
            <a:ext cx="212871" cy="394509"/>
          </a:xfrm>
          <a:custGeom>
            <a:avLst/>
            <a:gdLst>
              <a:gd name="T0" fmla="*/ 482 w 579"/>
              <a:gd name="T1" fmla="*/ 367 h 1073"/>
              <a:gd name="T2" fmla="*/ 482 w 579"/>
              <a:gd name="T3" fmla="*/ 148 h 1073"/>
              <a:gd name="T4" fmla="*/ 525 w 579"/>
              <a:gd name="T5" fmla="*/ 79 h 1073"/>
              <a:gd name="T6" fmla="*/ 447 w 579"/>
              <a:gd name="T7" fmla="*/ 0 h 1073"/>
              <a:gd name="T8" fmla="*/ 132 w 579"/>
              <a:gd name="T9" fmla="*/ 0 h 1073"/>
              <a:gd name="T10" fmla="*/ 54 w 579"/>
              <a:gd name="T11" fmla="*/ 79 h 1073"/>
              <a:gd name="T12" fmla="*/ 96 w 579"/>
              <a:gd name="T13" fmla="*/ 148 h 1073"/>
              <a:gd name="T14" fmla="*/ 96 w 579"/>
              <a:gd name="T15" fmla="*/ 367 h 1073"/>
              <a:gd name="T16" fmla="*/ 0 w 579"/>
              <a:gd name="T17" fmla="*/ 583 h 1073"/>
              <a:gd name="T18" fmla="*/ 0 w 579"/>
              <a:gd name="T19" fmla="*/ 612 h 1073"/>
              <a:gd name="T20" fmla="*/ 224 w 579"/>
              <a:gd name="T21" fmla="*/ 612 h 1073"/>
              <a:gd name="T22" fmla="*/ 224 w 579"/>
              <a:gd name="T23" fmla="*/ 923 h 1073"/>
              <a:gd name="T24" fmla="*/ 289 w 579"/>
              <a:gd name="T25" fmla="*/ 1073 h 1073"/>
              <a:gd name="T26" fmla="*/ 355 w 579"/>
              <a:gd name="T27" fmla="*/ 923 h 1073"/>
              <a:gd name="T28" fmla="*/ 355 w 579"/>
              <a:gd name="T29" fmla="*/ 612 h 1073"/>
              <a:gd name="T30" fmla="*/ 579 w 579"/>
              <a:gd name="T31" fmla="*/ 612 h 1073"/>
              <a:gd name="T32" fmla="*/ 579 w 579"/>
              <a:gd name="T33" fmla="*/ 583 h 1073"/>
              <a:gd name="T34" fmla="*/ 482 w 579"/>
              <a:gd name="T35" fmla="*/ 367 h 1073"/>
              <a:gd name="T36" fmla="*/ 132 w 579"/>
              <a:gd name="T37" fmla="*/ 58 h 1073"/>
              <a:gd name="T38" fmla="*/ 447 w 579"/>
              <a:gd name="T39" fmla="*/ 58 h 1073"/>
              <a:gd name="T40" fmla="*/ 467 w 579"/>
              <a:gd name="T41" fmla="*/ 79 h 1073"/>
              <a:gd name="T42" fmla="*/ 449 w 579"/>
              <a:gd name="T43" fmla="*/ 99 h 1073"/>
              <a:gd name="T44" fmla="*/ 436 w 579"/>
              <a:gd name="T45" fmla="*/ 101 h 1073"/>
              <a:gd name="T46" fmla="*/ 143 w 579"/>
              <a:gd name="T47" fmla="*/ 101 h 1073"/>
              <a:gd name="T48" fmla="*/ 129 w 579"/>
              <a:gd name="T49" fmla="*/ 99 h 1073"/>
              <a:gd name="T50" fmla="*/ 111 w 579"/>
              <a:gd name="T51" fmla="*/ 79 h 1073"/>
              <a:gd name="T52" fmla="*/ 132 w 579"/>
              <a:gd name="T53" fmla="*/ 58 h 1073"/>
              <a:gd name="T54" fmla="*/ 424 w 579"/>
              <a:gd name="T55" fmla="*/ 370 h 1073"/>
              <a:gd name="T56" fmla="*/ 154 w 579"/>
              <a:gd name="T57" fmla="*/ 370 h 1073"/>
              <a:gd name="T58" fmla="*/ 154 w 579"/>
              <a:gd name="T59" fmla="*/ 130 h 1073"/>
              <a:gd name="T60" fmla="*/ 424 w 579"/>
              <a:gd name="T61" fmla="*/ 130 h 1073"/>
              <a:gd name="T62" fmla="*/ 424 w 579"/>
              <a:gd name="T63" fmla="*/ 370 h 1073"/>
              <a:gd name="T64" fmla="*/ 297 w 579"/>
              <a:gd name="T65" fmla="*/ 911 h 1073"/>
              <a:gd name="T66" fmla="*/ 289 w 579"/>
              <a:gd name="T67" fmla="*/ 928 h 1073"/>
              <a:gd name="T68" fmla="*/ 282 w 579"/>
              <a:gd name="T69" fmla="*/ 911 h 1073"/>
              <a:gd name="T70" fmla="*/ 282 w 579"/>
              <a:gd name="T71" fmla="*/ 612 h 1073"/>
              <a:gd name="T72" fmla="*/ 297 w 579"/>
              <a:gd name="T73" fmla="*/ 612 h 1073"/>
              <a:gd name="T74" fmla="*/ 297 w 579"/>
              <a:gd name="T75" fmla="*/ 911 h 1073"/>
              <a:gd name="T76" fmla="*/ 355 w 579"/>
              <a:gd name="T77" fmla="*/ 554 h 1073"/>
              <a:gd name="T78" fmla="*/ 224 w 579"/>
              <a:gd name="T79" fmla="*/ 554 h 1073"/>
              <a:gd name="T80" fmla="*/ 59 w 579"/>
              <a:gd name="T81" fmla="*/ 554 h 1073"/>
              <a:gd name="T82" fmla="*/ 144 w 579"/>
              <a:gd name="T83" fmla="*/ 403 h 1073"/>
              <a:gd name="T84" fmla="*/ 149 w 579"/>
              <a:gd name="T85" fmla="*/ 399 h 1073"/>
              <a:gd name="T86" fmla="*/ 430 w 579"/>
              <a:gd name="T87" fmla="*/ 399 h 1073"/>
              <a:gd name="T88" fmla="*/ 435 w 579"/>
              <a:gd name="T89" fmla="*/ 403 h 1073"/>
              <a:gd name="T90" fmla="*/ 519 w 579"/>
              <a:gd name="T91" fmla="*/ 554 h 1073"/>
              <a:gd name="T92" fmla="*/ 355 w 579"/>
              <a:gd name="T93" fmla="*/ 554 h 1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79" h="1073">
                <a:moveTo>
                  <a:pt x="482" y="367"/>
                </a:moveTo>
                <a:cubicBezTo>
                  <a:pt x="482" y="148"/>
                  <a:pt x="482" y="148"/>
                  <a:pt x="482" y="148"/>
                </a:cubicBezTo>
                <a:cubicBezTo>
                  <a:pt x="508" y="135"/>
                  <a:pt x="525" y="109"/>
                  <a:pt x="525" y="79"/>
                </a:cubicBezTo>
                <a:cubicBezTo>
                  <a:pt x="525" y="35"/>
                  <a:pt x="490" y="0"/>
                  <a:pt x="447" y="0"/>
                </a:cubicBezTo>
                <a:cubicBezTo>
                  <a:pt x="132" y="0"/>
                  <a:pt x="132" y="0"/>
                  <a:pt x="132" y="0"/>
                </a:cubicBezTo>
                <a:cubicBezTo>
                  <a:pt x="89" y="0"/>
                  <a:pt x="54" y="35"/>
                  <a:pt x="54" y="79"/>
                </a:cubicBezTo>
                <a:cubicBezTo>
                  <a:pt x="54" y="109"/>
                  <a:pt x="71" y="135"/>
                  <a:pt x="96" y="148"/>
                </a:cubicBezTo>
                <a:cubicBezTo>
                  <a:pt x="96" y="367"/>
                  <a:pt x="96" y="367"/>
                  <a:pt x="96" y="367"/>
                </a:cubicBezTo>
                <a:cubicBezTo>
                  <a:pt x="35" y="422"/>
                  <a:pt x="0" y="500"/>
                  <a:pt x="0" y="583"/>
                </a:cubicBezTo>
                <a:cubicBezTo>
                  <a:pt x="0" y="612"/>
                  <a:pt x="0" y="612"/>
                  <a:pt x="0" y="612"/>
                </a:cubicBezTo>
                <a:cubicBezTo>
                  <a:pt x="224" y="612"/>
                  <a:pt x="224" y="612"/>
                  <a:pt x="224" y="612"/>
                </a:cubicBezTo>
                <a:cubicBezTo>
                  <a:pt x="224" y="923"/>
                  <a:pt x="224" y="923"/>
                  <a:pt x="224" y="923"/>
                </a:cubicBezTo>
                <a:cubicBezTo>
                  <a:pt x="289" y="1073"/>
                  <a:pt x="289" y="1073"/>
                  <a:pt x="289" y="1073"/>
                </a:cubicBezTo>
                <a:cubicBezTo>
                  <a:pt x="355" y="923"/>
                  <a:pt x="355" y="923"/>
                  <a:pt x="355" y="923"/>
                </a:cubicBezTo>
                <a:cubicBezTo>
                  <a:pt x="355" y="612"/>
                  <a:pt x="355" y="612"/>
                  <a:pt x="355" y="612"/>
                </a:cubicBezTo>
                <a:cubicBezTo>
                  <a:pt x="579" y="612"/>
                  <a:pt x="579" y="612"/>
                  <a:pt x="579" y="612"/>
                </a:cubicBezTo>
                <a:cubicBezTo>
                  <a:pt x="579" y="583"/>
                  <a:pt x="579" y="583"/>
                  <a:pt x="579" y="583"/>
                </a:cubicBezTo>
                <a:cubicBezTo>
                  <a:pt x="579" y="500"/>
                  <a:pt x="544" y="422"/>
                  <a:pt x="482" y="367"/>
                </a:cubicBezTo>
                <a:close/>
                <a:moveTo>
                  <a:pt x="132" y="58"/>
                </a:moveTo>
                <a:cubicBezTo>
                  <a:pt x="447" y="58"/>
                  <a:pt x="447" y="58"/>
                  <a:pt x="447" y="58"/>
                </a:cubicBezTo>
                <a:cubicBezTo>
                  <a:pt x="458" y="58"/>
                  <a:pt x="467" y="67"/>
                  <a:pt x="467" y="79"/>
                </a:cubicBezTo>
                <a:cubicBezTo>
                  <a:pt x="467" y="89"/>
                  <a:pt x="459" y="97"/>
                  <a:pt x="449" y="99"/>
                </a:cubicBezTo>
                <a:cubicBezTo>
                  <a:pt x="436" y="101"/>
                  <a:pt x="436" y="101"/>
                  <a:pt x="436" y="101"/>
                </a:cubicBezTo>
                <a:cubicBezTo>
                  <a:pt x="143" y="101"/>
                  <a:pt x="143" y="101"/>
                  <a:pt x="143" y="101"/>
                </a:cubicBezTo>
                <a:cubicBezTo>
                  <a:pt x="129" y="99"/>
                  <a:pt x="129" y="99"/>
                  <a:pt x="129" y="99"/>
                </a:cubicBezTo>
                <a:cubicBezTo>
                  <a:pt x="119" y="97"/>
                  <a:pt x="111" y="89"/>
                  <a:pt x="111" y="79"/>
                </a:cubicBezTo>
                <a:cubicBezTo>
                  <a:pt x="111" y="67"/>
                  <a:pt x="121" y="58"/>
                  <a:pt x="132" y="58"/>
                </a:cubicBezTo>
                <a:close/>
                <a:moveTo>
                  <a:pt x="424" y="370"/>
                </a:moveTo>
                <a:cubicBezTo>
                  <a:pt x="154" y="370"/>
                  <a:pt x="154" y="370"/>
                  <a:pt x="154" y="370"/>
                </a:cubicBezTo>
                <a:cubicBezTo>
                  <a:pt x="154" y="130"/>
                  <a:pt x="154" y="130"/>
                  <a:pt x="154" y="130"/>
                </a:cubicBezTo>
                <a:cubicBezTo>
                  <a:pt x="424" y="130"/>
                  <a:pt x="424" y="130"/>
                  <a:pt x="424" y="130"/>
                </a:cubicBezTo>
                <a:lnTo>
                  <a:pt x="424" y="370"/>
                </a:lnTo>
                <a:close/>
                <a:moveTo>
                  <a:pt x="297" y="911"/>
                </a:moveTo>
                <a:cubicBezTo>
                  <a:pt x="289" y="928"/>
                  <a:pt x="289" y="928"/>
                  <a:pt x="289" y="928"/>
                </a:cubicBezTo>
                <a:cubicBezTo>
                  <a:pt x="282" y="911"/>
                  <a:pt x="282" y="911"/>
                  <a:pt x="282" y="911"/>
                </a:cubicBezTo>
                <a:cubicBezTo>
                  <a:pt x="282" y="612"/>
                  <a:pt x="282" y="612"/>
                  <a:pt x="282" y="612"/>
                </a:cubicBezTo>
                <a:cubicBezTo>
                  <a:pt x="297" y="612"/>
                  <a:pt x="297" y="612"/>
                  <a:pt x="297" y="612"/>
                </a:cubicBezTo>
                <a:lnTo>
                  <a:pt x="297" y="911"/>
                </a:lnTo>
                <a:close/>
                <a:moveTo>
                  <a:pt x="355" y="554"/>
                </a:moveTo>
                <a:cubicBezTo>
                  <a:pt x="224" y="554"/>
                  <a:pt x="224" y="554"/>
                  <a:pt x="224" y="554"/>
                </a:cubicBezTo>
                <a:cubicBezTo>
                  <a:pt x="59" y="554"/>
                  <a:pt x="59" y="554"/>
                  <a:pt x="59" y="554"/>
                </a:cubicBezTo>
                <a:cubicBezTo>
                  <a:pt x="67" y="495"/>
                  <a:pt x="97" y="441"/>
                  <a:pt x="144" y="403"/>
                </a:cubicBezTo>
                <a:cubicBezTo>
                  <a:pt x="149" y="399"/>
                  <a:pt x="149" y="399"/>
                  <a:pt x="149" y="399"/>
                </a:cubicBezTo>
                <a:cubicBezTo>
                  <a:pt x="430" y="399"/>
                  <a:pt x="430" y="399"/>
                  <a:pt x="430" y="399"/>
                </a:cubicBezTo>
                <a:cubicBezTo>
                  <a:pt x="435" y="403"/>
                  <a:pt x="435" y="403"/>
                  <a:pt x="435" y="403"/>
                </a:cubicBezTo>
                <a:cubicBezTo>
                  <a:pt x="482" y="441"/>
                  <a:pt x="512" y="495"/>
                  <a:pt x="519" y="554"/>
                </a:cubicBezTo>
                <a:lnTo>
                  <a:pt x="355" y="554"/>
                </a:lnTo>
                <a:close/>
              </a:path>
            </a:pathLst>
          </a:custGeom>
          <a:solidFill>
            <a:srgbClr val="7FBC41"/>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pic>
        <p:nvPicPr>
          <p:cNvPr id="31" name="Resim 30" descr="çizim içeren bir resim&#10;&#10;Açıklama otomatik olarak oluşturuldu">
            <a:extLst>
              <a:ext uri="{FF2B5EF4-FFF2-40B4-BE49-F238E27FC236}">
                <a16:creationId xmlns:a16="http://schemas.microsoft.com/office/drawing/2014/main" id="{D31F526A-1B80-4F18-8504-08ED920F7209}"/>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t="1884" r="1" b="7907"/>
          <a:stretch/>
        </p:blipFill>
        <p:spPr>
          <a:xfrm>
            <a:off x="4208255" y="1434444"/>
            <a:ext cx="774958" cy="1079678"/>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pic>
        <p:nvPicPr>
          <p:cNvPr id="8" name="Resim 7"/>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7126665" y="968339"/>
            <a:ext cx="1910884" cy="2547845"/>
          </a:xfrm>
          <a:prstGeom prst="rect">
            <a:avLst/>
          </a:prstGeom>
        </p:spPr>
      </p:pic>
      <p:pic>
        <p:nvPicPr>
          <p:cNvPr id="9" name="Resim 8"/>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5087340" y="968339"/>
            <a:ext cx="1926915" cy="2569220"/>
          </a:xfrm>
          <a:prstGeom prst="rect">
            <a:avLst/>
          </a:prstGeom>
        </p:spPr>
      </p:pic>
      <p:pic>
        <p:nvPicPr>
          <p:cNvPr id="10" name="Resim 9"/>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78619" y="934546"/>
            <a:ext cx="1952260" cy="2603013"/>
          </a:xfrm>
          <a:prstGeom prst="rect">
            <a:avLst/>
          </a:prstGeom>
        </p:spPr>
      </p:pic>
      <p:pic>
        <p:nvPicPr>
          <p:cNvPr id="11" name="Resim 10"/>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2179034" y="939005"/>
            <a:ext cx="1944731" cy="2592975"/>
          </a:xfrm>
          <a:prstGeom prst="rect">
            <a:avLst/>
          </a:prstGeom>
        </p:spPr>
      </p:pic>
    </p:spTree>
    <p:custDataLst>
      <p:tags r:id="rId1"/>
    </p:custDataLst>
    <p:extLst>
      <p:ext uri="{BB962C8B-B14F-4D97-AF65-F5344CB8AC3E}">
        <p14:creationId xmlns:p14="http://schemas.microsoft.com/office/powerpoint/2010/main" val="1546175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par>
                                <p:cTn id="15" presetID="53" presetClass="entr" presetSubtype="16" fill="hold" nodeType="withEffect">
                                  <p:stCondLst>
                                    <p:cond delay="0"/>
                                  </p:stCondLst>
                                  <p:childTnLst>
                                    <p:set>
                                      <p:cBhvr>
                                        <p:cTn id="16" dur="1" fill="hold">
                                          <p:stCondLst>
                                            <p:cond delay="0"/>
                                          </p:stCondLst>
                                        </p:cTn>
                                        <p:tgtEl>
                                          <p:spTgt spid="22"/>
                                        </p:tgtEl>
                                        <p:attrNameLst>
                                          <p:attrName>style.visibility</p:attrName>
                                        </p:attrNameLst>
                                      </p:cBhvr>
                                      <p:to>
                                        <p:strVal val="visible"/>
                                      </p:to>
                                    </p:set>
                                    <p:anim calcmode="lin" valueType="num">
                                      <p:cBhvr>
                                        <p:cTn id="17" dur="500" fill="hold"/>
                                        <p:tgtEl>
                                          <p:spTgt spid="22"/>
                                        </p:tgtEl>
                                        <p:attrNameLst>
                                          <p:attrName>ppt_w</p:attrName>
                                        </p:attrNameLst>
                                      </p:cBhvr>
                                      <p:tavLst>
                                        <p:tav tm="0">
                                          <p:val>
                                            <p:fltVal val="0"/>
                                          </p:val>
                                        </p:tav>
                                        <p:tav tm="100000">
                                          <p:val>
                                            <p:strVal val="#ppt_w"/>
                                          </p:val>
                                        </p:tav>
                                      </p:tavLst>
                                    </p:anim>
                                    <p:anim calcmode="lin" valueType="num">
                                      <p:cBhvr>
                                        <p:cTn id="18" dur="500" fill="hold"/>
                                        <p:tgtEl>
                                          <p:spTgt spid="22"/>
                                        </p:tgtEl>
                                        <p:attrNameLst>
                                          <p:attrName>ppt_h</p:attrName>
                                        </p:attrNameLst>
                                      </p:cBhvr>
                                      <p:tavLst>
                                        <p:tav tm="0">
                                          <p:val>
                                            <p:fltVal val="0"/>
                                          </p:val>
                                        </p:tav>
                                        <p:tav tm="100000">
                                          <p:val>
                                            <p:strVal val="#ppt_h"/>
                                          </p:val>
                                        </p:tav>
                                      </p:tavLst>
                                    </p:anim>
                                    <p:animEffect transition="in" filter="fade">
                                      <p:cBhvr>
                                        <p:cTn id="19" dur="500"/>
                                        <p:tgtEl>
                                          <p:spTgt spid="22"/>
                                        </p:tgtEl>
                                      </p:cBhvr>
                                    </p:animEffect>
                                  </p:childTnLst>
                                </p:cTn>
                              </p:par>
                              <p:par>
                                <p:cTn id="20" presetID="53" presetClass="entr" presetSubtype="16" fill="hold" nodeType="withEffect">
                                  <p:stCondLst>
                                    <p:cond delay="0"/>
                                  </p:stCondLst>
                                  <p:childTnLst>
                                    <p:set>
                                      <p:cBhvr>
                                        <p:cTn id="21" dur="1" fill="hold">
                                          <p:stCondLst>
                                            <p:cond delay="0"/>
                                          </p:stCondLst>
                                        </p:cTn>
                                        <p:tgtEl>
                                          <p:spTgt spid="25"/>
                                        </p:tgtEl>
                                        <p:attrNameLst>
                                          <p:attrName>style.visibility</p:attrName>
                                        </p:attrNameLst>
                                      </p:cBhvr>
                                      <p:to>
                                        <p:strVal val="visible"/>
                                      </p:to>
                                    </p:set>
                                    <p:anim calcmode="lin" valueType="num">
                                      <p:cBhvr>
                                        <p:cTn id="22" dur="500" fill="hold"/>
                                        <p:tgtEl>
                                          <p:spTgt spid="25"/>
                                        </p:tgtEl>
                                        <p:attrNameLst>
                                          <p:attrName>ppt_w</p:attrName>
                                        </p:attrNameLst>
                                      </p:cBhvr>
                                      <p:tavLst>
                                        <p:tav tm="0">
                                          <p:val>
                                            <p:fltVal val="0"/>
                                          </p:val>
                                        </p:tav>
                                        <p:tav tm="100000">
                                          <p:val>
                                            <p:strVal val="#ppt_w"/>
                                          </p:val>
                                        </p:tav>
                                      </p:tavLst>
                                    </p:anim>
                                    <p:anim calcmode="lin" valueType="num">
                                      <p:cBhvr>
                                        <p:cTn id="23" dur="500" fill="hold"/>
                                        <p:tgtEl>
                                          <p:spTgt spid="25"/>
                                        </p:tgtEl>
                                        <p:attrNameLst>
                                          <p:attrName>ppt_h</p:attrName>
                                        </p:attrNameLst>
                                      </p:cBhvr>
                                      <p:tavLst>
                                        <p:tav tm="0">
                                          <p:val>
                                            <p:fltVal val="0"/>
                                          </p:val>
                                        </p:tav>
                                        <p:tav tm="100000">
                                          <p:val>
                                            <p:strVal val="#ppt_h"/>
                                          </p:val>
                                        </p:tav>
                                      </p:tavLst>
                                    </p:anim>
                                    <p:animEffect transition="in" filter="fade">
                                      <p:cBhvr>
                                        <p:cTn id="24" dur="500"/>
                                        <p:tgtEl>
                                          <p:spTgt spid="25"/>
                                        </p:tgtEl>
                                      </p:cBhvr>
                                    </p:animEffect>
                                  </p:childTnLst>
                                </p:cTn>
                              </p:par>
                            </p:childTnLst>
                          </p:cTn>
                        </p:par>
                        <p:par>
                          <p:cTn id="25" fill="hold">
                            <p:stCondLst>
                              <p:cond delay="500"/>
                            </p:stCondLst>
                            <p:childTnLst>
                              <p:par>
                                <p:cTn id="26" presetID="53" presetClass="entr" presetSubtype="16" fill="hold" grpId="0" nodeType="afterEffect">
                                  <p:stCondLst>
                                    <p:cond delay="0"/>
                                  </p:stCondLst>
                                  <p:childTnLst>
                                    <p:set>
                                      <p:cBhvr>
                                        <p:cTn id="27" dur="1" fill="hold">
                                          <p:stCondLst>
                                            <p:cond delay="0"/>
                                          </p:stCondLst>
                                        </p:cTn>
                                        <p:tgtEl>
                                          <p:spTgt spid="29"/>
                                        </p:tgtEl>
                                        <p:attrNameLst>
                                          <p:attrName>style.visibility</p:attrName>
                                        </p:attrNameLst>
                                      </p:cBhvr>
                                      <p:to>
                                        <p:strVal val="visible"/>
                                      </p:to>
                                    </p:set>
                                    <p:anim calcmode="lin" valueType="num">
                                      <p:cBhvr>
                                        <p:cTn id="28" dur="500" fill="hold"/>
                                        <p:tgtEl>
                                          <p:spTgt spid="29"/>
                                        </p:tgtEl>
                                        <p:attrNameLst>
                                          <p:attrName>ppt_w</p:attrName>
                                        </p:attrNameLst>
                                      </p:cBhvr>
                                      <p:tavLst>
                                        <p:tav tm="0">
                                          <p:val>
                                            <p:fltVal val="0"/>
                                          </p:val>
                                        </p:tav>
                                        <p:tav tm="100000">
                                          <p:val>
                                            <p:strVal val="#ppt_w"/>
                                          </p:val>
                                        </p:tav>
                                      </p:tavLst>
                                    </p:anim>
                                    <p:anim calcmode="lin" valueType="num">
                                      <p:cBhvr>
                                        <p:cTn id="29" dur="500" fill="hold"/>
                                        <p:tgtEl>
                                          <p:spTgt spid="29"/>
                                        </p:tgtEl>
                                        <p:attrNameLst>
                                          <p:attrName>ppt_h</p:attrName>
                                        </p:attrNameLst>
                                      </p:cBhvr>
                                      <p:tavLst>
                                        <p:tav tm="0">
                                          <p:val>
                                            <p:fltVal val="0"/>
                                          </p:val>
                                        </p:tav>
                                        <p:tav tm="100000">
                                          <p:val>
                                            <p:strVal val="#ppt_h"/>
                                          </p:val>
                                        </p:tav>
                                      </p:tavLst>
                                    </p:anim>
                                    <p:animEffect transition="in" filter="fade">
                                      <p:cBhvr>
                                        <p:cTn id="30" dur="500"/>
                                        <p:tgtEl>
                                          <p:spTgt spid="29"/>
                                        </p:tgtEl>
                                      </p:cBhvr>
                                    </p:animEffect>
                                  </p:childTnLst>
                                </p:cTn>
                              </p:par>
                            </p:childTnLst>
                          </p:cTn>
                        </p:par>
                        <p:par>
                          <p:cTn id="31" fill="hold">
                            <p:stCondLst>
                              <p:cond delay="1000"/>
                            </p:stCondLst>
                            <p:childTnLst>
                              <p:par>
                                <p:cTn id="32" presetID="53" presetClass="entr" presetSubtype="16" fill="hold" grpId="0" nodeType="afterEffect">
                                  <p:stCondLst>
                                    <p:cond delay="0"/>
                                  </p:stCondLst>
                                  <p:childTnLst>
                                    <p:set>
                                      <p:cBhvr>
                                        <p:cTn id="33" dur="1" fill="hold">
                                          <p:stCondLst>
                                            <p:cond delay="0"/>
                                          </p:stCondLst>
                                        </p:cTn>
                                        <p:tgtEl>
                                          <p:spTgt spid="30"/>
                                        </p:tgtEl>
                                        <p:attrNameLst>
                                          <p:attrName>style.visibility</p:attrName>
                                        </p:attrNameLst>
                                      </p:cBhvr>
                                      <p:to>
                                        <p:strVal val="visible"/>
                                      </p:to>
                                    </p:set>
                                    <p:anim calcmode="lin" valueType="num">
                                      <p:cBhvr>
                                        <p:cTn id="34" dur="500" fill="hold"/>
                                        <p:tgtEl>
                                          <p:spTgt spid="30"/>
                                        </p:tgtEl>
                                        <p:attrNameLst>
                                          <p:attrName>ppt_w</p:attrName>
                                        </p:attrNameLst>
                                      </p:cBhvr>
                                      <p:tavLst>
                                        <p:tav tm="0">
                                          <p:val>
                                            <p:fltVal val="0"/>
                                          </p:val>
                                        </p:tav>
                                        <p:tav tm="100000">
                                          <p:val>
                                            <p:strVal val="#ppt_w"/>
                                          </p:val>
                                        </p:tav>
                                      </p:tavLst>
                                    </p:anim>
                                    <p:anim calcmode="lin" valueType="num">
                                      <p:cBhvr>
                                        <p:cTn id="35" dur="500" fill="hold"/>
                                        <p:tgtEl>
                                          <p:spTgt spid="30"/>
                                        </p:tgtEl>
                                        <p:attrNameLst>
                                          <p:attrName>ppt_h</p:attrName>
                                        </p:attrNameLst>
                                      </p:cBhvr>
                                      <p:tavLst>
                                        <p:tav tm="0">
                                          <p:val>
                                            <p:fltVal val="0"/>
                                          </p:val>
                                        </p:tav>
                                        <p:tav tm="100000">
                                          <p:val>
                                            <p:strVal val="#ppt_h"/>
                                          </p:val>
                                        </p:tav>
                                      </p:tavLst>
                                    </p:anim>
                                    <p:animEffect transition="in" filter="fade">
                                      <p:cBhvr>
                                        <p:cTn id="36"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9" grpId="0" animBg="1"/>
      <p:bldP spid="3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Freeform 20">
            <a:extLst>
              <a:ext uri="{FF2B5EF4-FFF2-40B4-BE49-F238E27FC236}">
                <a16:creationId xmlns:a16="http://schemas.microsoft.com/office/drawing/2014/main" id="{88498585-A724-443E-92F3-64EE7BC63C82}"/>
              </a:ext>
            </a:extLst>
          </p:cNvPr>
          <p:cNvSpPr>
            <a:spLocks/>
          </p:cNvSpPr>
          <p:nvPr/>
        </p:nvSpPr>
        <p:spPr bwMode="auto">
          <a:xfrm>
            <a:off x="2272105" y="2396802"/>
            <a:ext cx="324785" cy="270401"/>
          </a:xfrm>
          <a:custGeom>
            <a:avLst/>
            <a:gdLst>
              <a:gd name="T0" fmla="*/ 83 w 88"/>
              <a:gd name="T1" fmla="*/ 64 h 73"/>
              <a:gd name="T2" fmla="*/ 79 w 88"/>
              <a:gd name="T3" fmla="*/ 64 h 73"/>
              <a:gd name="T4" fmla="*/ 79 w 88"/>
              <a:gd name="T5" fmla="*/ 22 h 73"/>
              <a:gd name="T6" fmla="*/ 66 w 88"/>
              <a:gd name="T7" fmla="*/ 22 h 73"/>
              <a:gd name="T8" fmla="*/ 66 w 88"/>
              <a:gd name="T9" fmla="*/ 64 h 73"/>
              <a:gd name="T10" fmla="*/ 60 w 88"/>
              <a:gd name="T11" fmla="*/ 64 h 73"/>
              <a:gd name="T12" fmla="*/ 60 w 88"/>
              <a:gd name="T13" fmla="*/ 40 h 73"/>
              <a:gd name="T14" fmla="*/ 47 w 88"/>
              <a:gd name="T15" fmla="*/ 40 h 73"/>
              <a:gd name="T16" fmla="*/ 47 w 88"/>
              <a:gd name="T17" fmla="*/ 64 h 73"/>
              <a:gd name="T18" fmla="*/ 41 w 88"/>
              <a:gd name="T19" fmla="*/ 64 h 73"/>
              <a:gd name="T20" fmla="*/ 41 w 88"/>
              <a:gd name="T21" fmla="*/ 0 h 73"/>
              <a:gd name="T22" fmla="*/ 28 w 88"/>
              <a:gd name="T23" fmla="*/ 0 h 73"/>
              <a:gd name="T24" fmla="*/ 28 w 88"/>
              <a:gd name="T25" fmla="*/ 64 h 73"/>
              <a:gd name="T26" fmla="*/ 22 w 88"/>
              <a:gd name="T27" fmla="*/ 64 h 73"/>
              <a:gd name="T28" fmla="*/ 22 w 88"/>
              <a:gd name="T29" fmla="*/ 24 h 73"/>
              <a:gd name="T30" fmla="*/ 9 w 88"/>
              <a:gd name="T31" fmla="*/ 24 h 73"/>
              <a:gd name="T32" fmla="*/ 9 w 88"/>
              <a:gd name="T33" fmla="*/ 64 h 73"/>
              <a:gd name="T34" fmla="*/ 5 w 88"/>
              <a:gd name="T35" fmla="*/ 64 h 73"/>
              <a:gd name="T36" fmla="*/ 0 w 88"/>
              <a:gd name="T37" fmla="*/ 68 h 73"/>
              <a:gd name="T38" fmla="*/ 5 w 88"/>
              <a:gd name="T39" fmla="*/ 73 h 73"/>
              <a:gd name="T40" fmla="*/ 83 w 88"/>
              <a:gd name="T41" fmla="*/ 73 h 73"/>
              <a:gd name="T42" fmla="*/ 88 w 88"/>
              <a:gd name="T43" fmla="*/ 68 h 73"/>
              <a:gd name="T44" fmla="*/ 83 w 88"/>
              <a:gd name="T45" fmla="*/ 64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8" h="73">
                <a:moveTo>
                  <a:pt x="83" y="64"/>
                </a:moveTo>
                <a:cubicBezTo>
                  <a:pt x="79" y="64"/>
                  <a:pt x="79" y="64"/>
                  <a:pt x="79" y="64"/>
                </a:cubicBezTo>
                <a:cubicBezTo>
                  <a:pt x="79" y="22"/>
                  <a:pt x="79" y="22"/>
                  <a:pt x="79" y="22"/>
                </a:cubicBezTo>
                <a:cubicBezTo>
                  <a:pt x="66" y="22"/>
                  <a:pt x="66" y="22"/>
                  <a:pt x="66" y="22"/>
                </a:cubicBezTo>
                <a:cubicBezTo>
                  <a:pt x="66" y="64"/>
                  <a:pt x="66" y="64"/>
                  <a:pt x="66" y="64"/>
                </a:cubicBezTo>
                <a:cubicBezTo>
                  <a:pt x="60" y="64"/>
                  <a:pt x="60" y="64"/>
                  <a:pt x="60" y="64"/>
                </a:cubicBezTo>
                <a:cubicBezTo>
                  <a:pt x="60" y="40"/>
                  <a:pt x="60" y="40"/>
                  <a:pt x="60" y="40"/>
                </a:cubicBezTo>
                <a:cubicBezTo>
                  <a:pt x="47" y="40"/>
                  <a:pt x="47" y="40"/>
                  <a:pt x="47" y="40"/>
                </a:cubicBezTo>
                <a:cubicBezTo>
                  <a:pt x="47" y="64"/>
                  <a:pt x="47" y="64"/>
                  <a:pt x="47" y="64"/>
                </a:cubicBezTo>
                <a:cubicBezTo>
                  <a:pt x="41" y="64"/>
                  <a:pt x="41" y="64"/>
                  <a:pt x="41" y="64"/>
                </a:cubicBezTo>
                <a:cubicBezTo>
                  <a:pt x="41" y="0"/>
                  <a:pt x="41" y="0"/>
                  <a:pt x="41" y="0"/>
                </a:cubicBezTo>
                <a:cubicBezTo>
                  <a:pt x="28" y="0"/>
                  <a:pt x="28" y="0"/>
                  <a:pt x="28" y="0"/>
                </a:cubicBezTo>
                <a:cubicBezTo>
                  <a:pt x="28" y="64"/>
                  <a:pt x="28" y="64"/>
                  <a:pt x="28" y="64"/>
                </a:cubicBezTo>
                <a:cubicBezTo>
                  <a:pt x="22" y="64"/>
                  <a:pt x="22" y="64"/>
                  <a:pt x="22" y="64"/>
                </a:cubicBezTo>
                <a:cubicBezTo>
                  <a:pt x="22" y="24"/>
                  <a:pt x="22" y="24"/>
                  <a:pt x="22" y="24"/>
                </a:cubicBezTo>
                <a:cubicBezTo>
                  <a:pt x="9" y="24"/>
                  <a:pt x="9" y="24"/>
                  <a:pt x="9" y="24"/>
                </a:cubicBezTo>
                <a:cubicBezTo>
                  <a:pt x="9" y="64"/>
                  <a:pt x="9" y="64"/>
                  <a:pt x="9" y="64"/>
                </a:cubicBezTo>
                <a:cubicBezTo>
                  <a:pt x="5" y="64"/>
                  <a:pt x="5" y="64"/>
                  <a:pt x="5" y="64"/>
                </a:cubicBezTo>
                <a:cubicBezTo>
                  <a:pt x="2" y="64"/>
                  <a:pt x="0" y="66"/>
                  <a:pt x="0" y="68"/>
                </a:cubicBezTo>
                <a:cubicBezTo>
                  <a:pt x="0" y="71"/>
                  <a:pt x="2" y="73"/>
                  <a:pt x="5" y="73"/>
                </a:cubicBezTo>
                <a:cubicBezTo>
                  <a:pt x="83" y="73"/>
                  <a:pt x="83" y="73"/>
                  <a:pt x="83" y="73"/>
                </a:cubicBezTo>
                <a:cubicBezTo>
                  <a:pt x="86" y="73"/>
                  <a:pt x="88" y="71"/>
                  <a:pt x="88" y="68"/>
                </a:cubicBezTo>
                <a:cubicBezTo>
                  <a:pt x="88" y="66"/>
                  <a:pt x="86" y="64"/>
                  <a:pt x="83" y="64"/>
                </a:cubicBezTo>
                <a:close/>
              </a:path>
            </a:pathLst>
          </a:custGeom>
          <a:solidFill>
            <a:sysClr val="window" lastClr="FFFFFF"/>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21" name="Freeform 9">
            <a:extLst>
              <a:ext uri="{FF2B5EF4-FFF2-40B4-BE49-F238E27FC236}">
                <a16:creationId xmlns:a16="http://schemas.microsoft.com/office/drawing/2014/main" id="{C5ADBA4C-2794-494B-82EE-8030083C4A81}"/>
              </a:ext>
            </a:extLst>
          </p:cNvPr>
          <p:cNvSpPr>
            <a:spLocks noEditPoints="1"/>
          </p:cNvSpPr>
          <p:nvPr/>
        </p:nvSpPr>
        <p:spPr bwMode="auto">
          <a:xfrm>
            <a:off x="988274" y="2569220"/>
            <a:ext cx="358799" cy="358800"/>
          </a:xfrm>
          <a:custGeom>
            <a:avLst/>
            <a:gdLst>
              <a:gd name="T0" fmla="*/ 64 w 128"/>
              <a:gd name="T1" fmla="*/ 0 h 128"/>
              <a:gd name="T2" fmla="*/ 0 w 128"/>
              <a:gd name="T3" fmla="*/ 64 h 128"/>
              <a:gd name="T4" fmla="*/ 64 w 128"/>
              <a:gd name="T5" fmla="*/ 128 h 128"/>
              <a:gd name="T6" fmla="*/ 128 w 128"/>
              <a:gd name="T7" fmla="*/ 64 h 128"/>
              <a:gd name="T8" fmla="*/ 64 w 128"/>
              <a:gd name="T9" fmla="*/ 0 h 128"/>
              <a:gd name="T10" fmla="*/ 118 w 128"/>
              <a:gd name="T11" fmla="*/ 48 h 128"/>
              <a:gd name="T12" fmla="*/ 97 w 128"/>
              <a:gd name="T13" fmla="*/ 33 h 128"/>
              <a:gd name="T14" fmla="*/ 82 w 128"/>
              <a:gd name="T15" fmla="*/ 11 h 128"/>
              <a:gd name="T16" fmla="*/ 118 w 128"/>
              <a:gd name="T17" fmla="*/ 48 h 128"/>
              <a:gd name="T18" fmla="*/ 96 w 128"/>
              <a:gd name="T19" fmla="*/ 64 h 128"/>
              <a:gd name="T20" fmla="*/ 94 w 128"/>
              <a:gd name="T21" fmla="*/ 81 h 128"/>
              <a:gd name="T22" fmla="*/ 65 w 128"/>
              <a:gd name="T23" fmla="*/ 75 h 128"/>
              <a:gd name="T24" fmla="*/ 36 w 128"/>
              <a:gd name="T25" fmla="*/ 81 h 128"/>
              <a:gd name="T26" fmla="*/ 34 w 128"/>
              <a:gd name="T27" fmla="*/ 64 h 128"/>
              <a:gd name="T28" fmla="*/ 39 w 128"/>
              <a:gd name="T29" fmla="*/ 39 h 128"/>
              <a:gd name="T30" fmla="*/ 65 w 128"/>
              <a:gd name="T31" fmla="*/ 33 h 128"/>
              <a:gd name="T32" fmla="*/ 91 w 128"/>
              <a:gd name="T33" fmla="*/ 39 h 128"/>
              <a:gd name="T34" fmla="*/ 96 w 128"/>
              <a:gd name="T35" fmla="*/ 64 h 128"/>
              <a:gd name="T36" fmla="*/ 65 w 128"/>
              <a:gd name="T37" fmla="*/ 8 h 128"/>
              <a:gd name="T38" fmla="*/ 68 w 128"/>
              <a:gd name="T39" fmla="*/ 8 h 128"/>
              <a:gd name="T40" fmla="*/ 87 w 128"/>
              <a:gd name="T41" fmla="*/ 29 h 128"/>
              <a:gd name="T42" fmla="*/ 65 w 128"/>
              <a:gd name="T43" fmla="*/ 26 h 128"/>
              <a:gd name="T44" fmla="*/ 45 w 128"/>
              <a:gd name="T45" fmla="*/ 29 h 128"/>
              <a:gd name="T46" fmla="*/ 65 w 128"/>
              <a:gd name="T47" fmla="*/ 8 h 128"/>
              <a:gd name="T48" fmla="*/ 50 w 128"/>
              <a:gd name="T49" fmla="*/ 10 h 128"/>
              <a:gd name="T50" fmla="*/ 34 w 128"/>
              <a:gd name="T51" fmla="*/ 33 h 128"/>
              <a:gd name="T52" fmla="*/ 10 w 128"/>
              <a:gd name="T53" fmla="*/ 51 h 128"/>
              <a:gd name="T54" fmla="*/ 50 w 128"/>
              <a:gd name="T55" fmla="*/ 10 h 128"/>
              <a:gd name="T56" fmla="*/ 16 w 128"/>
              <a:gd name="T57" fmla="*/ 93 h 128"/>
              <a:gd name="T58" fmla="*/ 8 w 128"/>
              <a:gd name="T59" fmla="*/ 65 h 128"/>
              <a:gd name="T60" fmla="*/ 30 w 128"/>
              <a:gd name="T61" fmla="*/ 44 h 128"/>
              <a:gd name="T62" fmla="*/ 27 w 128"/>
              <a:gd name="T63" fmla="*/ 64 h 128"/>
              <a:gd name="T64" fmla="*/ 29 w 128"/>
              <a:gd name="T65" fmla="*/ 84 h 128"/>
              <a:gd name="T66" fmla="*/ 16 w 128"/>
              <a:gd name="T67" fmla="*/ 93 h 128"/>
              <a:gd name="T68" fmla="*/ 20 w 128"/>
              <a:gd name="T69" fmla="*/ 99 h 128"/>
              <a:gd name="T70" fmla="*/ 32 w 128"/>
              <a:gd name="T71" fmla="*/ 91 h 128"/>
              <a:gd name="T72" fmla="*/ 50 w 128"/>
              <a:gd name="T73" fmla="*/ 119 h 128"/>
              <a:gd name="T74" fmla="*/ 20 w 128"/>
              <a:gd name="T75" fmla="*/ 99 h 128"/>
              <a:gd name="T76" fmla="*/ 68 w 128"/>
              <a:gd name="T77" fmla="*/ 121 h 128"/>
              <a:gd name="T78" fmla="*/ 65 w 128"/>
              <a:gd name="T79" fmla="*/ 121 h 128"/>
              <a:gd name="T80" fmla="*/ 39 w 128"/>
              <a:gd name="T81" fmla="*/ 88 h 128"/>
              <a:gd name="T82" fmla="*/ 65 w 128"/>
              <a:gd name="T83" fmla="*/ 83 h 128"/>
              <a:gd name="T84" fmla="*/ 92 w 128"/>
              <a:gd name="T85" fmla="*/ 88 h 128"/>
              <a:gd name="T86" fmla="*/ 68 w 128"/>
              <a:gd name="T87" fmla="*/ 121 h 128"/>
              <a:gd name="T88" fmla="*/ 82 w 128"/>
              <a:gd name="T89" fmla="*/ 118 h 128"/>
              <a:gd name="T90" fmla="*/ 99 w 128"/>
              <a:gd name="T91" fmla="*/ 91 h 128"/>
              <a:gd name="T92" fmla="*/ 109 w 128"/>
              <a:gd name="T93" fmla="*/ 98 h 128"/>
              <a:gd name="T94" fmla="*/ 82 w 128"/>
              <a:gd name="T95" fmla="*/ 118 h 128"/>
              <a:gd name="T96" fmla="*/ 101 w 128"/>
              <a:gd name="T97" fmla="*/ 84 h 128"/>
              <a:gd name="T98" fmla="*/ 104 w 128"/>
              <a:gd name="T99" fmla="*/ 64 h 128"/>
              <a:gd name="T100" fmla="*/ 101 w 128"/>
              <a:gd name="T101" fmla="*/ 44 h 128"/>
              <a:gd name="T102" fmla="*/ 121 w 128"/>
              <a:gd name="T103" fmla="*/ 62 h 128"/>
              <a:gd name="T104" fmla="*/ 121 w 128"/>
              <a:gd name="T105" fmla="*/ 64 h 128"/>
              <a:gd name="T106" fmla="*/ 114 w 128"/>
              <a:gd name="T107" fmla="*/ 92 h 128"/>
              <a:gd name="T108" fmla="*/ 101 w 128"/>
              <a:gd name="T109" fmla="*/ 8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8" h="128">
                <a:moveTo>
                  <a:pt x="64" y="0"/>
                </a:moveTo>
                <a:cubicBezTo>
                  <a:pt x="29" y="0"/>
                  <a:pt x="0" y="29"/>
                  <a:pt x="0" y="64"/>
                </a:cubicBezTo>
                <a:cubicBezTo>
                  <a:pt x="0" y="100"/>
                  <a:pt x="29" y="128"/>
                  <a:pt x="64" y="128"/>
                </a:cubicBezTo>
                <a:cubicBezTo>
                  <a:pt x="100" y="128"/>
                  <a:pt x="128" y="100"/>
                  <a:pt x="128" y="64"/>
                </a:cubicBezTo>
                <a:cubicBezTo>
                  <a:pt x="128" y="29"/>
                  <a:pt x="100" y="0"/>
                  <a:pt x="64" y="0"/>
                </a:cubicBezTo>
                <a:close/>
                <a:moveTo>
                  <a:pt x="118" y="48"/>
                </a:moveTo>
                <a:cubicBezTo>
                  <a:pt x="112" y="42"/>
                  <a:pt x="105" y="37"/>
                  <a:pt x="97" y="33"/>
                </a:cubicBezTo>
                <a:cubicBezTo>
                  <a:pt x="93" y="25"/>
                  <a:pt x="88" y="17"/>
                  <a:pt x="82" y="11"/>
                </a:cubicBezTo>
                <a:cubicBezTo>
                  <a:pt x="99" y="17"/>
                  <a:pt x="113" y="30"/>
                  <a:pt x="118" y="48"/>
                </a:cubicBezTo>
                <a:close/>
                <a:moveTo>
                  <a:pt x="96" y="64"/>
                </a:moveTo>
                <a:cubicBezTo>
                  <a:pt x="96" y="70"/>
                  <a:pt x="96" y="76"/>
                  <a:pt x="94" y="81"/>
                </a:cubicBezTo>
                <a:cubicBezTo>
                  <a:pt x="85" y="77"/>
                  <a:pt x="76" y="75"/>
                  <a:pt x="65" y="75"/>
                </a:cubicBezTo>
                <a:cubicBezTo>
                  <a:pt x="55" y="75"/>
                  <a:pt x="45" y="77"/>
                  <a:pt x="36" y="81"/>
                </a:cubicBezTo>
                <a:cubicBezTo>
                  <a:pt x="35" y="76"/>
                  <a:pt x="34" y="70"/>
                  <a:pt x="34" y="64"/>
                </a:cubicBezTo>
                <a:cubicBezTo>
                  <a:pt x="34" y="55"/>
                  <a:pt x="36" y="47"/>
                  <a:pt x="39" y="39"/>
                </a:cubicBezTo>
                <a:cubicBezTo>
                  <a:pt x="47" y="35"/>
                  <a:pt x="56" y="33"/>
                  <a:pt x="65" y="33"/>
                </a:cubicBezTo>
                <a:cubicBezTo>
                  <a:pt x="75" y="33"/>
                  <a:pt x="83" y="35"/>
                  <a:pt x="91" y="39"/>
                </a:cubicBezTo>
                <a:cubicBezTo>
                  <a:pt x="95" y="47"/>
                  <a:pt x="96" y="55"/>
                  <a:pt x="96" y="64"/>
                </a:cubicBezTo>
                <a:close/>
                <a:moveTo>
                  <a:pt x="65" y="8"/>
                </a:moveTo>
                <a:cubicBezTo>
                  <a:pt x="66" y="8"/>
                  <a:pt x="67" y="8"/>
                  <a:pt x="68" y="8"/>
                </a:cubicBezTo>
                <a:cubicBezTo>
                  <a:pt x="75" y="14"/>
                  <a:pt x="82" y="21"/>
                  <a:pt x="87" y="29"/>
                </a:cubicBezTo>
                <a:cubicBezTo>
                  <a:pt x="80" y="27"/>
                  <a:pt x="73" y="26"/>
                  <a:pt x="65" y="26"/>
                </a:cubicBezTo>
                <a:cubicBezTo>
                  <a:pt x="58" y="26"/>
                  <a:pt x="51" y="27"/>
                  <a:pt x="45" y="29"/>
                </a:cubicBezTo>
                <a:cubicBezTo>
                  <a:pt x="50" y="20"/>
                  <a:pt x="57" y="13"/>
                  <a:pt x="65" y="8"/>
                </a:cubicBezTo>
                <a:close/>
                <a:moveTo>
                  <a:pt x="50" y="10"/>
                </a:moveTo>
                <a:cubicBezTo>
                  <a:pt x="43" y="16"/>
                  <a:pt x="38" y="24"/>
                  <a:pt x="34" y="33"/>
                </a:cubicBezTo>
                <a:cubicBezTo>
                  <a:pt x="25" y="37"/>
                  <a:pt x="16" y="43"/>
                  <a:pt x="10" y="51"/>
                </a:cubicBezTo>
                <a:cubicBezTo>
                  <a:pt x="15" y="31"/>
                  <a:pt x="30" y="15"/>
                  <a:pt x="50" y="10"/>
                </a:cubicBezTo>
                <a:close/>
                <a:moveTo>
                  <a:pt x="16" y="93"/>
                </a:moveTo>
                <a:cubicBezTo>
                  <a:pt x="11" y="85"/>
                  <a:pt x="8" y="75"/>
                  <a:pt x="8" y="65"/>
                </a:cubicBezTo>
                <a:cubicBezTo>
                  <a:pt x="13" y="57"/>
                  <a:pt x="21" y="49"/>
                  <a:pt x="30" y="44"/>
                </a:cubicBezTo>
                <a:cubicBezTo>
                  <a:pt x="28" y="50"/>
                  <a:pt x="27" y="57"/>
                  <a:pt x="27" y="64"/>
                </a:cubicBezTo>
                <a:cubicBezTo>
                  <a:pt x="27" y="71"/>
                  <a:pt x="28" y="78"/>
                  <a:pt x="29" y="84"/>
                </a:cubicBezTo>
                <a:cubicBezTo>
                  <a:pt x="25" y="87"/>
                  <a:pt x="20" y="90"/>
                  <a:pt x="16" y="93"/>
                </a:cubicBezTo>
                <a:close/>
                <a:moveTo>
                  <a:pt x="20" y="99"/>
                </a:moveTo>
                <a:cubicBezTo>
                  <a:pt x="24" y="96"/>
                  <a:pt x="28" y="94"/>
                  <a:pt x="32" y="91"/>
                </a:cubicBezTo>
                <a:cubicBezTo>
                  <a:pt x="36" y="102"/>
                  <a:pt x="42" y="111"/>
                  <a:pt x="50" y="119"/>
                </a:cubicBezTo>
                <a:cubicBezTo>
                  <a:pt x="38" y="116"/>
                  <a:pt x="28" y="109"/>
                  <a:pt x="20" y="99"/>
                </a:cubicBezTo>
                <a:close/>
                <a:moveTo>
                  <a:pt x="68" y="121"/>
                </a:moveTo>
                <a:cubicBezTo>
                  <a:pt x="67" y="121"/>
                  <a:pt x="66" y="121"/>
                  <a:pt x="65" y="121"/>
                </a:cubicBezTo>
                <a:cubicBezTo>
                  <a:pt x="53" y="113"/>
                  <a:pt x="44" y="102"/>
                  <a:pt x="39" y="88"/>
                </a:cubicBezTo>
                <a:cubicBezTo>
                  <a:pt x="47" y="85"/>
                  <a:pt x="56" y="83"/>
                  <a:pt x="65" y="83"/>
                </a:cubicBezTo>
                <a:cubicBezTo>
                  <a:pt x="75" y="83"/>
                  <a:pt x="84" y="85"/>
                  <a:pt x="92" y="88"/>
                </a:cubicBezTo>
                <a:cubicBezTo>
                  <a:pt x="87" y="101"/>
                  <a:pt x="79" y="113"/>
                  <a:pt x="68" y="121"/>
                </a:cubicBezTo>
                <a:close/>
                <a:moveTo>
                  <a:pt x="82" y="118"/>
                </a:moveTo>
                <a:cubicBezTo>
                  <a:pt x="89" y="110"/>
                  <a:pt x="95" y="101"/>
                  <a:pt x="99" y="91"/>
                </a:cubicBezTo>
                <a:cubicBezTo>
                  <a:pt x="103" y="93"/>
                  <a:pt x="106" y="96"/>
                  <a:pt x="109" y="98"/>
                </a:cubicBezTo>
                <a:cubicBezTo>
                  <a:pt x="103" y="107"/>
                  <a:pt x="93" y="114"/>
                  <a:pt x="82" y="118"/>
                </a:cubicBezTo>
                <a:close/>
                <a:moveTo>
                  <a:pt x="101" y="84"/>
                </a:moveTo>
                <a:cubicBezTo>
                  <a:pt x="103" y="78"/>
                  <a:pt x="104" y="71"/>
                  <a:pt x="104" y="64"/>
                </a:cubicBezTo>
                <a:cubicBezTo>
                  <a:pt x="104" y="57"/>
                  <a:pt x="103" y="50"/>
                  <a:pt x="101" y="44"/>
                </a:cubicBezTo>
                <a:cubicBezTo>
                  <a:pt x="109" y="48"/>
                  <a:pt x="116" y="55"/>
                  <a:pt x="121" y="62"/>
                </a:cubicBezTo>
                <a:cubicBezTo>
                  <a:pt x="121" y="63"/>
                  <a:pt x="121" y="64"/>
                  <a:pt x="121" y="64"/>
                </a:cubicBezTo>
                <a:cubicBezTo>
                  <a:pt x="121" y="75"/>
                  <a:pt x="118" y="84"/>
                  <a:pt x="114" y="92"/>
                </a:cubicBezTo>
                <a:cubicBezTo>
                  <a:pt x="110" y="89"/>
                  <a:pt x="106" y="86"/>
                  <a:pt x="101" y="84"/>
                </a:cubicBezTo>
                <a:close/>
              </a:path>
            </a:pathLst>
          </a:custGeom>
          <a:solidFill>
            <a:sysClr val="window" lastClr="FFFFFF"/>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grpSp>
        <p:nvGrpSpPr>
          <p:cNvPr id="25" name="Group 42">
            <a:extLst>
              <a:ext uri="{FF2B5EF4-FFF2-40B4-BE49-F238E27FC236}">
                <a16:creationId xmlns:a16="http://schemas.microsoft.com/office/drawing/2014/main" id="{AD8ED13C-AE2E-4671-9A75-C2C326A06367}"/>
              </a:ext>
            </a:extLst>
          </p:cNvPr>
          <p:cNvGrpSpPr/>
          <p:nvPr/>
        </p:nvGrpSpPr>
        <p:grpSpPr>
          <a:xfrm>
            <a:off x="2263524" y="1617060"/>
            <a:ext cx="439724" cy="262919"/>
            <a:chOff x="7037388" y="3643313"/>
            <a:chExt cx="762000" cy="455613"/>
          </a:xfrm>
          <a:solidFill>
            <a:sysClr val="window" lastClr="FFFFFF"/>
          </a:solidFill>
        </p:grpSpPr>
        <p:sp>
          <p:nvSpPr>
            <p:cNvPr id="26" name="Freeform 43">
              <a:extLst>
                <a:ext uri="{FF2B5EF4-FFF2-40B4-BE49-F238E27FC236}">
                  <a16:creationId xmlns:a16="http://schemas.microsoft.com/office/drawing/2014/main" id="{3D874456-6FB7-4F48-9978-5248D4E606A5}"/>
                </a:ext>
              </a:extLst>
            </p:cNvPr>
            <p:cNvSpPr>
              <a:spLocks/>
            </p:cNvSpPr>
            <p:nvPr/>
          </p:nvSpPr>
          <p:spPr bwMode="auto">
            <a:xfrm>
              <a:off x="7037388" y="3643313"/>
              <a:ext cx="601663" cy="455613"/>
            </a:xfrm>
            <a:custGeom>
              <a:avLst/>
              <a:gdLst>
                <a:gd name="T0" fmla="*/ 110 w 158"/>
                <a:gd name="T1" fmla="*/ 55 h 118"/>
                <a:gd name="T2" fmla="*/ 109 w 158"/>
                <a:gd name="T3" fmla="*/ 50 h 118"/>
                <a:gd name="T4" fmla="*/ 119 w 158"/>
                <a:gd name="T5" fmla="*/ 33 h 118"/>
                <a:gd name="T6" fmla="*/ 119 w 158"/>
                <a:gd name="T7" fmla="*/ 24 h 118"/>
                <a:gd name="T8" fmla="*/ 119 w 158"/>
                <a:gd name="T9" fmla="*/ 16 h 118"/>
                <a:gd name="T10" fmla="*/ 118 w 158"/>
                <a:gd name="T11" fmla="*/ 15 h 118"/>
                <a:gd name="T12" fmla="*/ 117 w 158"/>
                <a:gd name="T13" fmla="*/ 8 h 118"/>
                <a:gd name="T14" fmla="*/ 99 w 158"/>
                <a:gd name="T15" fmla="*/ 0 h 118"/>
                <a:gd name="T16" fmla="*/ 81 w 158"/>
                <a:gd name="T17" fmla="*/ 5 h 118"/>
                <a:gd name="T18" fmla="*/ 78 w 158"/>
                <a:gd name="T19" fmla="*/ 13 h 118"/>
                <a:gd name="T20" fmla="*/ 77 w 158"/>
                <a:gd name="T21" fmla="*/ 15 h 118"/>
                <a:gd name="T22" fmla="*/ 77 w 158"/>
                <a:gd name="T23" fmla="*/ 23 h 118"/>
                <a:gd name="T24" fmla="*/ 77 w 158"/>
                <a:gd name="T25" fmla="*/ 32 h 118"/>
                <a:gd name="T26" fmla="*/ 87 w 158"/>
                <a:gd name="T27" fmla="*/ 49 h 118"/>
                <a:gd name="T28" fmla="*/ 86 w 158"/>
                <a:gd name="T29" fmla="*/ 55 h 118"/>
                <a:gd name="T30" fmla="*/ 69 w 158"/>
                <a:gd name="T31" fmla="*/ 63 h 118"/>
                <a:gd name="T32" fmla="*/ 52 w 158"/>
                <a:gd name="T33" fmla="*/ 56 h 118"/>
                <a:gd name="T34" fmla="*/ 51 w 158"/>
                <a:gd name="T35" fmla="*/ 52 h 118"/>
                <a:gd name="T36" fmla="*/ 58 w 158"/>
                <a:gd name="T37" fmla="*/ 38 h 118"/>
                <a:gd name="T38" fmla="*/ 59 w 158"/>
                <a:gd name="T39" fmla="*/ 32 h 118"/>
                <a:gd name="T40" fmla="*/ 58 w 158"/>
                <a:gd name="T41" fmla="*/ 18 h 118"/>
                <a:gd name="T42" fmla="*/ 44 w 158"/>
                <a:gd name="T43" fmla="*/ 12 h 118"/>
                <a:gd name="T44" fmla="*/ 29 w 158"/>
                <a:gd name="T45" fmla="*/ 16 h 118"/>
                <a:gd name="T46" fmla="*/ 26 w 158"/>
                <a:gd name="T47" fmla="*/ 31 h 118"/>
                <a:gd name="T48" fmla="*/ 27 w 158"/>
                <a:gd name="T49" fmla="*/ 38 h 118"/>
                <a:gd name="T50" fmla="*/ 34 w 158"/>
                <a:gd name="T51" fmla="*/ 51 h 118"/>
                <a:gd name="T52" fmla="*/ 33 w 158"/>
                <a:gd name="T53" fmla="*/ 56 h 118"/>
                <a:gd name="T54" fmla="*/ 8 w 158"/>
                <a:gd name="T55" fmla="*/ 70 h 118"/>
                <a:gd name="T56" fmla="*/ 3 w 158"/>
                <a:gd name="T57" fmla="*/ 89 h 118"/>
                <a:gd name="T58" fmla="*/ 41 w 158"/>
                <a:gd name="T59" fmla="*/ 99 h 118"/>
                <a:gd name="T60" fmla="*/ 48 w 158"/>
                <a:gd name="T61" fmla="*/ 76 h 118"/>
                <a:gd name="T62" fmla="*/ 57 w 158"/>
                <a:gd name="T63" fmla="*/ 70 h 118"/>
                <a:gd name="T64" fmla="*/ 53 w 158"/>
                <a:gd name="T65" fmla="*/ 73 h 118"/>
                <a:gd name="T66" fmla="*/ 47 w 158"/>
                <a:gd name="T67" fmla="*/ 99 h 118"/>
                <a:gd name="T68" fmla="*/ 155 w 158"/>
                <a:gd name="T69" fmla="*/ 99 h 118"/>
                <a:gd name="T70" fmla="*/ 150 w 158"/>
                <a:gd name="T71" fmla="*/ 78 h 118"/>
                <a:gd name="T72" fmla="*/ 110 w 158"/>
                <a:gd name="T73" fmla="*/ 55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8" h="118">
                  <a:moveTo>
                    <a:pt x="110" y="55"/>
                  </a:moveTo>
                  <a:cubicBezTo>
                    <a:pt x="109" y="50"/>
                    <a:pt x="109" y="50"/>
                    <a:pt x="109" y="50"/>
                  </a:cubicBezTo>
                  <a:cubicBezTo>
                    <a:pt x="113" y="47"/>
                    <a:pt x="117" y="42"/>
                    <a:pt x="119" y="33"/>
                  </a:cubicBezTo>
                  <a:cubicBezTo>
                    <a:pt x="122" y="27"/>
                    <a:pt x="119" y="24"/>
                    <a:pt x="119" y="24"/>
                  </a:cubicBezTo>
                  <a:cubicBezTo>
                    <a:pt x="119" y="16"/>
                    <a:pt x="119" y="16"/>
                    <a:pt x="119" y="16"/>
                  </a:cubicBezTo>
                  <a:cubicBezTo>
                    <a:pt x="119" y="16"/>
                    <a:pt x="118" y="15"/>
                    <a:pt x="118" y="15"/>
                  </a:cubicBezTo>
                  <a:cubicBezTo>
                    <a:pt x="118" y="13"/>
                    <a:pt x="118" y="10"/>
                    <a:pt x="117" y="8"/>
                  </a:cubicBezTo>
                  <a:cubicBezTo>
                    <a:pt x="114" y="5"/>
                    <a:pt x="110" y="1"/>
                    <a:pt x="99" y="0"/>
                  </a:cubicBezTo>
                  <a:cubicBezTo>
                    <a:pt x="92" y="0"/>
                    <a:pt x="84" y="3"/>
                    <a:pt x="81" y="5"/>
                  </a:cubicBezTo>
                  <a:cubicBezTo>
                    <a:pt x="80" y="7"/>
                    <a:pt x="79" y="10"/>
                    <a:pt x="78" y="13"/>
                  </a:cubicBezTo>
                  <a:cubicBezTo>
                    <a:pt x="78" y="13"/>
                    <a:pt x="78" y="14"/>
                    <a:pt x="77" y="15"/>
                  </a:cubicBezTo>
                  <a:cubicBezTo>
                    <a:pt x="77" y="23"/>
                    <a:pt x="77" y="23"/>
                    <a:pt x="77" y="23"/>
                  </a:cubicBezTo>
                  <a:cubicBezTo>
                    <a:pt x="77" y="23"/>
                    <a:pt x="74" y="27"/>
                    <a:pt x="77" y="32"/>
                  </a:cubicBezTo>
                  <a:cubicBezTo>
                    <a:pt x="79" y="41"/>
                    <a:pt x="83" y="46"/>
                    <a:pt x="87" y="49"/>
                  </a:cubicBezTo>
                  <a:cubicBezTo>
                    <a:pt x="86" y="55"/>
                    <a:pt x="86" y="55"/>
                    <a:pt x="86" y="55"/>
                  </a:cubicBezTo>
                  <a:cubicBezTo>
                    <a:pt x="84" y="56"/>
                    <a:pt x="76" y="60"/>
                    <a:pt x="69" y="63"/>
                  </a:cubicBezTo>
                  <a:cubicBezTo>
                    <a:pt x="61" y="59"/>
                    <a:pt x="52" y="56"/>
                    <a:pt x="52" y="56"/>
                  </a:cubicBezTo>
                  <a:cubicBezTo>
                    <a:pt x="51" y="52"/>
                    <a:pt x="51" y="52"/>
                    <a:pt x="51" y="52"/>
                  </a:cubicBezTo>
                  <a:cubicBezTo>
                    <a:pt x="54" y="50"/>
                    <a:pt x="57" y="46"/>
                    <a:pt x="58" y="38"/>
                  </a:cubicBezTo>
                  <a:cubicBezTo>
                    <a:pt x="59" y="37"/>
                    <a:pt x="59" y="34"/>
                    <a:pt x="59" y="32"/>
                  </a:cubicBezTo>
                  <a:cubicBezTo>
                    <a:pt x="59" y="30"/>
                    <a:pt x="60" y="23"/>
                    <a:pt x="58" y="18"/>
                  </a:cubicBezTo>
                  <a:cubicBezTo>
                    <a:pt x="56" y="16"/>
                    <a:pt x="52" y="13"/>
                    <a:pt x="44" y="12"/>
                  </a:cubicBezTo>
                  <a:cubicBezTo>
                    <a:pt x="38" y="12"/>
                    <a:pt x="32" y="14"/>
                    <a:pt x="29" y="16"/>
                  </a:cubicBezTo>
                  <a:cubicBezTo>
                    <a:pt x="26" y="20"/>
                    <a:pt x="26" y="27"/>
                    <a:pt x="26" y="31"/>
                  </a:cubicBezTo>
                  <a:cubicBezTo>
                    <a:pt x="25" y="33"/>
                    <a:pt x="25" y="36"/>
                    <a:pt x="27" y="38"/>
                  </a:cubicBezTo>
                  <a:cubicBezTo>
                    <a:pt x="28" y="45"/>
                    <a:pt x="31" y="49"/>
                    <a:pt x="34" y="51"/>
                  </a:cubicBezTo>
                  <a:cubicBezTo>
                    <a:pt x="33" y="56"/>
                    <a:pt x="33" y="56"/>
                    <a:pt x="33" y="56"/>
                  </a:cubicBezTo>
                  <a:cubicBezTo>
                    <a:pt x="33" y="56"/>
                    <a:pt x="13" y="65"/>
                    <a:pt x="8" y="70"/>
                  </a:cubicBezTo>
                  <a:cubicBezTo>
                    <a:pt x="4" y="73"/>
                    <a:pt x="0" y="85"/>
                    <a:pt x="3" y="89"/>
                  </a:cubicBezTo>
                  <a:cubicBezTo>
                    <a:pt x="14" y="94"/>
                    <a:pt x="27" y="98"/>
                    <a:pt x="41" y="99"/>
                  </a:cubicBezTo>
                  <a:cubicBezTo>
                    <a:pt x="40" y="91"/>
                    <a:pt x="44" y="80"/>
                    <a:pt x="48" y="76"/>
                  </a:cubicBezTo>
                  <a:cubicBezTo>
                    <a:pt x="50" y="75"/>
                    <a:pt x="53" y="73"/>
                    <a:pt x="57" y="70"/>
                  </a:cubicBezTo>
                  <a:cubicBezTo>
                    <a:pt x="55" y="72"/>
                    <a:pt x="54" y="73"/>
                    <a:pt x="53" y="73"/>
                  </a:cubicBezTo>
                  <a:cubicBezTo>
                    <a:pt x="47" y="78"/>
                    <a:pt x="43" y="93"/>
                    <a:pt x="47" y="99"/>
                  </a:cubicBezTo>
                  <a:cubicBezTo>
                    <a:pt x="75" y="113"/>
                    <a:pt x="119" y="118"/>
                    <a:pt x="155" y="99"/>
                  </a:cubicBezTo>
                  <a:cubicBezTo>
                    <a:pt x="158" y="94"/>
                    <a:pt x="153" y="82"/>
                    <a:pt x="150" y="78"/>
                  </a:cubicBezTo>
                  <a:cubicBezTo>
                    <a:pt x="144" y="69"/>
                    <a:pt x="121" y="57"/>
                    <a:pt x="110"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27" name="Freeform 44">
              <a:extLst>
                <a:ext uri="{FF2B5EF4-FFF2-40B4-BE49-F238E27FC236}">
                  <a16:creationId xmlns:a16="http://schemas.microsoft.com/office/drawing/2014/main" id="{274658BC-BDC2-4ED8-9DE3-AEEF4BE52591}"/>
                </a:ext>
              </a:extLst>
            </p:cNvPr>
            <p:cNvSpPr>
              <a:spLocks/>
            </p:cNvSpPr>
            <p:nvPr/>
          </p:nvSpPr>
          <p:spPr bwMode="auto">
            <a:xfrm>
              <a:off x="7532688" y="3686176"/>
              <a:ext cx="266700" cy="331788"/>
            </a:xfrm>
            <a:custGeom>
              <a:avLst/>
              <a:gdLst>
                <a:gd name="T0" fmla="*/ 62 w 70"/>
                <a:gd name="T1" fmla="*/ 57 h 86"/>
                <a:gd name="T2" fmla="*/ 37 w 70"/>
                <a:gd name="T3" fmla="*/ 44 h 86"/>
                <a:gd name="T4" fmla="*/ 36 w 70"/>
                <a:gd name="T5" fmla="*/ 39 h 86"/>
                <a:gd name="T6" fmla="*/ 43 w 70"/>
                <a:gd name="T7" fmla="*/ 26 h 86"/>
                <a:gd name="T8" fmla="*/ 44 w 70"/>
                <a:gd name="T9" fmla="*/ 19 h 86"/>
                <a:gd name="T10" fmla="*/ 41 w 70"/>
                <a:gd name="T11" fmla="*/ 4 h 86"/>
                <a:gd name="T12" fmla="*/ 26 w 70"/>
                <a:gd name="T13" fmla="*/ 0 h 86"/>
                <a:gd name="T14" fmla="*/ 12 w 70"/>
                <a:gd name="T15" fmla="*/ 6 h 86"/>
                <a:gd name="T16" fmla="*/ 11 w 70"/>
                <a:gd name="T17" fmla="*/ 20 h 86"/>
                <a:gd name="T18" fmla="*/ 12 w 70"/>
                <a:gd name="T19" fmla="*/ 26 h 86"/>
                <a:gd name="T20" fmla="*/ 19 w 70"/>
                <a:gd name="T21" fmla="*/ 40 h 86"/>
                <a:gd name="T22" fmla="*/ 18 w 70"/>
                <a:gd name="T23" fmla="*/ 44 h 86"/>
                <a:gd name="T24" fmla="*/ 0 w 70"/>
                <a:gd name="T25" fmla="*/ 52 h 86"/>
                <a:gd name="T26" fmla="*/ 22 w 70"/>
                <a:gd name="T27" fmla="*/ 64 h 86"/>
                <a:gd name="T28" fmla="*/ 29 w 70"/>
                <a:gd name="T29" fmla="*/ 86 h 86"/>
                <a:gd name="T30" fmla="*/ 67 w 70"/>
                <a:gd name="T31" fmla="*/ 77 h 86"/>
                <a:gd name="T32" fmla="*/ 62 w 70"/>
                <a:gd name="T33" fmla="*/ 57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0" h="86">
                  <a:moveTo>
                    <a:pt x="62" y="57"/>
                  </a:moveTo>
                  <a:cubicBezTo>
                    <a:pt x="57" y="53"/>
                    <a:pt x="37" y="44"/>
                    <a:pt x="37" y="44"/>
                  </a:cubicBezTo>
                  <a:cubicBezTo>
                    <a:pt x="36" y="39"/>
                    <a:pt x="36" y="39"/>
                    <a:pt x="36" y="39"/>
                  </a:cubicBezTo>
                  <a:cubicBezTo>
                    <a:pt x="39" y="37"/>
                    <a:pt x="42" y="33"/>
                    <a:pt x="43" y="26"/>
                  </a:cubicBezTo>
                  <a:cubicBezTo>
                    <a:pt x="45" y="24"/>
                    <a:pt x="45" y="21"/>
                    <a:pt x="44" y="19"/>
                  </a:cubicBezTo>
                  <a:cubicBezTo>
                    <a:pt x="44" y="15"/>
                    <a:pt x="44" y="8"/>
                    <a:pt x="41" y="4"/>
                  </a:cubicBezTo>
                  <a:cubicBezTo>
                    <a:pt x="39" y="2"/>
                    <a:pt x="32" y="0"/>
                    <a:pt x="26" y="0"/>
                  </a:cubicBezTo>
                  <a:cubicBezTo>
                    <a:pt x="18" y="0"/>
                    <a:pt x="14" y="4"/>
                    <a:pt x="12" y="6"/>
                  </a:cubicBezTo>
                  <a:cubicBezTo>
                    <a:pt x="10" y="11"/>
                    <a:pt x="11" y="18"/>
                    <a:pt x="11" y="20"/>
                  </a:cubicBezTo>
                  <a:cubicBezTo>
                    <a:pt x="11" y="22"/>
                    <a:pt x="11" y="25"/>
                    <a:pt x="12" y="26"/>
                  </a:cubicBezTo>
                  <a:cubicBezTo>
                    <a:pt x="13" y="34"/>
                    <a:pt x="16" y="37"/>
                    <a:pt x="19" y="40"/>
                  </a:cubicBezTo>
                  <a:cubicBezTo>
                    <a:pt x="18" y="44"/>
                    <a:pt x="18" y="44"/>
                    <a:pt x="18" y="44"/>
                  </a:cubicBezTo>
                  <a:cubicBezTo>
                    <a:pt x="18" y="44"/>
                    <a:pt x="9" y="47"/>
                    <a:pt x="0" y="52"/>
                  </a:cubicBezTo>
                  <a:cubicBezTo>
                    <a:pt x="8" y="56"/>
                    <a:pt x="18" y="61"/>
                    <a:pt x="22" y="64"/>
                  </a:cubicBezTo>
                  <a:cubicBezTo>
                    <a:pt x="26" y="68"/>
                    <a:pt x="30" y="79"/>
                    <a:pt x="29" y="86"/>
                  </a:cubicBezTo>
                  <a:cubicBezTo>
                    <a:pt x="43" y="86"/>
                    <a:pt x="56" y="82"/>
                    <a:pt x="67" y="77"/>
                  </a:cubicBezTo>
                  <a:cubicBezTo>
                    <a:pt x="70" y="73"/>
                    <a:pt x="66" y="61"/>
                    <a:pt x="62" y="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grpSp>
      <p:sp>
        <p:nvSpPr>
          <p:cNvPr id="28" name="Title 1">
            <a:extLst>
              <a:ext uri="{FF2B5EF4-FFF2-40B4-BE49-F238E27FC236}">
                <a16:creationId xmlns:a16="http://schemas.microsoft.com/office/drawing/2014/main" id="{71F65F73-E775-419E-80C6-7391A9E83504}"/>
              </a:ext>
            </a:extLst>
          </p:cNvPr>
          <p:cNvSpPr txBox="1">
            <a:spLocks/>
          </p:cNvSpPr>
          <p:nvPr/>
        </p:nvSpPr>
        <p:spPr>
          <a:xfrm>
            <a:off x="0" y="0"/>
            <a:ext cx="9156032" cy="842212"/>
          </a:xfrm>
          <a:prstGeom prst="rect">
            <a:avLst/>
          </a:prstGeom>
          <a:gradFill rotWithShape="1">
            <a:gsLst>
              <a:gs pos="0">
                <a:srgbClr val="BB2326">
                  <a:satMod val="103000"/>
                  <a:lumMod val="102000"/>
                  <a:tint val="94000"/>
                </a:srgbClr>
              </a:gs>
              <a:gs pos="50000">
                <a:srgbClr val="BB2326">
                  <a:satMod val="110000"/>
                  <a:lumMod val="100000"/>
                  <a:shade val="100000"/>
                </a:srgbClr>
              </a:gs>
              <a:gs pos="100000">
                <a:srgbClr val="BB2326">
                  <a:lumMod val="99000"/>
                  <a:satMod val="120000"/>
                  <a:shade val="78000"/>
                </a:srgbClr>
              </a:gs>
            </a:gsLst>
            <a:lin ang="5400000" scaled="0"/>
          </a:gradFill>
          <a:ln w="6350" cap="flat" cmpd="sng" algn="ctr">
            <a:solidFill>
              <a:srgbClr val="BB2326"/>
            </a:solidFill>
            <a:prstDash val="solid"/>
            <a:miter lim="800000"/>
          </a:ln>
          <a:effectLst/>
        </p:spPr>
        <p:txBody>
          <a:bodyPr/>
          <a:lstStyle/>
          <a:p>
            <a:pPr marL="0" marR="0" lvl="0" indent="0" algn="ctr" defTabSz="914400" eaLnBrk="1" fontAlgn="auto" latinLnBrk="0" hangingPunct="1">
              <a:lnSpc>
                <a:spcPct val="90000"/>
              </a:lnSpc>
              <a:spcBef>
                <a:spcPts val="0"/>
              </a:spcBef>
              <a:spcAft>
                <a:spcPts val="0"/>
              </a:spcAft>
              <a:buClrTx/>
              <a:buSzTx/>
              <a:buFontTx/>
              <a:buNone/>
              <a:tabLst/>
              <a:defRPr/>
            </a:pPr>
            <a:r>
              <a:rPr lang="tr-TR" sz="3600" b="1" kern="0" dirty="0">
                <a:solidFill>
                  <a:prstClr val="white"/>
                </a:solidFill>
                <a:latin typeface="calibri"/>
              </a:rPr>
              <a:t>Recep Gencer Mesleki ve Teknik Anadolu Lisesi</a:t>
            </a:r>
            <a:endParaRPr lang="id-ID" sz="3600" kern="0" dirty="0">
              <a:solidFill>
                <a:prstClr val="white"/>
              </a:solidFill>
              <a:latin typeface="calibri"/>
            </a:endParaRPr>
          </a:p>
        </p:txBody>
      </p:sp>
      <p:sp>
        <p:nvSpPr>
          <p:cNvPr id="2" name="Dikdörtgen 1"/>
          <p:cNvSpPr/>
          <p:nvPr/>
        </p:nvSpPr>
        <p:spPr>
          <a:xfrm>
            <a:off x="148497" y="1247040"/>
            <a:ext cx="4572000" cy="3293209"/>
          </a:xfrm>
          <a:prstGeom prst="rect">
            <a:avLst/>
          </a:prstGeom>
        </p:spPr>
        <p:txBody>
          <a:bodyPr>
            <a:spAutoFit/>
          </a:bodyPr>
          <a:lstStyle/>
          <a:p>
            <a:pPr algn="just"/>
            <a:r>
              <a:rPr lang="tr-TR" b="1" dirty="0"/>
              <a:t>Okulumuz Okul, hayırsever işadamı Sn. Recep GENÇER tarafından arsası satın alınarak, 1988 yılında 7. </a:t>
            </a:r>
            <a:r>
              <a:rPr lang="tr-TR" b="1" dirty="0" err="1"/>
              <a:t>cumhurbakanımız</a:t>
            </a:r>
            <a:r>
              <a:rPr lang="tr-TR" b="1" dirty="0"/>
              <a:t> Sn. Kenan EVREN in teşrifleriyle temeli atılarak yapımına başlanmış, 600 öğrenci kapasiteli okul inşaatı 1990 yılında bitirilmiştir. Projeleri özel olarak çizdirilen okulda 17 Derslik ve </a:t>
            </a:r>
            <a:r>
              <a:rPr lang="tr-TR" b="1" dirty="0" smtClean="0"/>
              <a:t>idari </a:t>
            </a:r>
            <a:r>
              <a:rPr lang="tr-TR" b="1" dirty="0"/>
              <a:t>odalardan oluşan öğretim binası, kapalı geçit ve salonlarla birbirine bağlı 4 adet Atölye ve </a:t>
            </a:r>
            <a:r>
              <a:rPr lang="tr-TR" b="1" dirty="0" smtClean="0"/>
              <a:t>Yemekhane </a:t>
            </a:r>
            <a:r>
              <a:rPr lang="tr-TR" b="1" dirty="0"/>
              <a:t>bloğu bulunmaktadır. okul 1990-1991 Öğretim yılında Elektrik, Kimya, Tesviye bölümleriyle faaliyete geçmiştir.</a:t>
            </a:r>
          </a:p>
          <a:p>
            <a:pPr algn="just"/>
            <a:r>
              <a:rPr lang="tr-TR" b="1" dirty="0"/>
              <a:t>Şu anda okul bünyesinde 4 yıllık Mesleki ve Teknik Eğitim veren, aynı zamanda genel lise fen programını uygulayan yabancı dil ağırlıklı Anadolu Teknik Lisesi, yine 4 yıllık Mesleki eğitim veren Endüstri Meslek Lisesi faaliyet göstermektedir. Okul gündüzlü olup normal öğretim </a:t>
            </a:r>
            <a:r>
              <a:rPr lang="tr-TR" b="1" dirty="0" err="1" smtClean="0"/>
              <a:t>yapılmaktadır.Kurucusu</a:t>
            </a:r>
            <a:r>
              <a:rPr lang="tr-TR" b="1" dirty="0"/>
              <a:t> Sn. Recep GENÇER tarafından okula 300 öğrenci kapasiteli </a:t>
            </a:r>
            <a:r>
              <a:rPr lang="tr-TR" b="1" dirty="0" err="1"/>
              <a:t>trübünü</a:t>
            </a:r>
            <a:r>
              <a:rPr lang="tr-TR" b="1" dirty="0"/>
              <a:t> olan bir kapalı spor salonu kazandırılmıştır.</a:t>
            </a:r>
          </a:p>
        </p:txBody>
      </p:sp>
      <p:sp>
        <p:nvSpPr>
          <p:cNvPr id="9" name="Dikdörtgen 8"/>
          <p:cNvSpPr/>
          <p:nvPr/>
        </p:nvSpPr>
        <p:spPr>
          <a:xfrm>
            <a:off x="4720497" y="1130077"/>
            <a:ext cx="1854354" cy="307777"/>
          </a:xfrm>
          <a:prstGeom prst="rect">
            <a:avLst/>
          </a:prstGeom>
        </p:spPr>
        <p:txBody>
          <a:bodyPr wrap="none">
            <a:spAutoFit/>
          </a:bodyPr>
          <a:lstStyle/>
          <a:p>
            <a:r>
              <a:rPr lang="tr-TR" sz="1400" b="1" dirty="0">
                <a:solidFill>
                  <a:srgbClr val="FF0000"/>
                </a:solidFill>
                <a:ea typeface="Calibri" panose="020F0502020204030204" pitchFamily="34" charset="0"/>
                <a:cs typeface="Times New Roman" panose="02020603050405020304" pitchFamily="18" charset="0"/>
              </a:rPr>
              <a:t>Okul giriş-çıkış saatleri</a:t>
            </a:r>
            <a:endParaRPr lang="tr-TR" b="1" dirty="0">
              <a:solidFill>
                <a:srgbClr val="FF0000"/>
              </a:solidFill>
            </a:endParaRPr>
          </a:p>
        </p:txBody>
      </p:sp>
      <p:sp>
        <p:nvSpPr>
          <p:cNvPr id="10" name="Dikdörtgen 9"/>
          <p:cNvSpPr/>
          <p:nvPr/>
        </p:nvSpPr>
        <p:spPr>
          <a:xfrm>
            <a:off x="6616757" y="1130077"/>
            <a:ext cx="1043876" cy="276999"/>
          </a:xfrm>
          <a:prstGeom prst="rect">
            <a:avLst/>
          </a:prstGeom>
        </p:spPr>
        <p:txBody>
          <a:bodyPr wrap="none">
            <a:spAutoFit/>
          </a:bodyPr>
          <a:lstStyle/>
          <a:p>
            <a:r>
              <a:rPr lang="tr-TR" sz="1200" b="1" dirty="0" smtClean="0">
                <a:ea typeface="Calibri" panose="020F0502020204030204" pitchFamily="34" charset="0"/>
                <a:cs typeface="Times New Roman" panose="02020603050405020304" pitchFamily="18" charset="0"/>
              </a:rPr>
              <a:t>08:30 </a:t>
            </a:r>
            <a:r>
              <a:rPr lang="tr-TR" sz="1200" b="1" dirty="0">
                <a:ea typeface="Calibri" panose="020F0502020204030204" pitchFamily="34" charset="0"/>
                <a:cs typeface="Times New Roman" panose="02020603050405020304" pitchFamily="18" charset="0"/>
              </a:rPr>
              <a:t>– </a:t>
            </a:r>
            <a:r>
              <a:rPr lang="tr-TR" sz="1200" b="1" dirty="0" smtClean="0">
                <a:ea typeface="Calibri" panose="020F0502020204030204" pitchFamily="34" charset="0"/>
                <a:cs typeface="Times New Roman" panose="02020603050405020304" pitchFamily="18" charset="0"/>
              </a:rPr>
              <a:t>16:50</a:t>
            </a:r>
            <a:endParaRPr lang="tr-TR" sz="1200" b="1" dirty="0"/>
          </a:p>
        </p:txBody>
      </p:sp>
      <p:sp>
        <p:nvSpPr>
          <p:cNvPr id="11" name="Dikdörtgen 10"/>
          <p:cNvSpPr/>
          <p:nvPr/>
        </p:nvSpPr>
        <p:spPr>
          <a:xfrm>
            <a:off x="4720497" y="1493383"/>
            <a:ext cx="697627" cy="307777"/>
          </a:xfrm>
          <a:prstGeom prst="rect">
            <a:avLst/>
          </a:prstGeom>
        </p:spPr>
        <p:txBody>
          <a:bodyPr wrap="none">
            <a:spAutoFit/>
          </a:bodyPr>
          <a:lstStyle/>
          <a:p>
            <a:r>
              <a:rPr lang="tr-TR" sz="1400" b="1">
                <a:solidFill>
                  <a:srgbClr val="FF0000"/>
                </a:solidFill>
                <a:ea typeface="Calibri" panose="020F0502020204030204" pitchFamily="34" charset="0"/>
                <a:cs typeface="Times New Roman" panose="02020603050405020304" pitchFamily="18" charset="0"/>
              </a:rPr>
              <a:t>Ulaşım</a:t>
            </a:r>
            <a:endParaRPr lang="tr-TR" b="1">
              <a:solidFill>
                <a:srgbClr val="FF0000"/>
              </a:solidFill>
            </a:endParaRPr>
          </a:p>
        </p:txBody>
      </p:sp>
      <p:sp>
        <p:nvSpPr>
          <p:cNvPr id="12" name="Dikdörtgen 11"/>
          <p:cNvSpPr/>
          <p:nvPr/>
        </p:nvSpPr>
        <p:spPr>
          <a:xfrm>
            <a:off x="6574851" y="1437854"/>
            <a:ext cx="2312894" cy="692497"/>
          </a:xfrm>
          <a:prstGeom prst="rect">
            <a:avLst/>
          </a:prstGeom>
        </p:spPr>
        <p:txBody>
          <a:bodyPr wrap="square">
            <a:spAutoFit/>
          </a:bodyPr>
          <a:lstStyle/>
          <a:p>
            <a:r>
              <a:rPr lang="tr-TR" b="1" dirty="0" smtClean="0"/>
              <a:t>Servis Taşımalı Belediye </a:t>
            </a:r>
            <a:r>
              <a:rPr lang="tr-TR" b="1" dirty="0"/>
              <a:t>Halk </a:t>
            </a:r>
            <a:r>
              <a:rPr lang="tr-TR" b="1" dirty="0" err="1" smtClean="0"/>
              <a:t>Otobüsleri.Bandırma’ya</a:t>
            </a:r>
            <a:r>
              <a:rPr lang="tr-TR" b="1" dirty="0" smtClean="0"/>
              <a:t> 15 km uzaklıkta</a:t>
            </a:r>
            <a:endParaRPr lang="tr-TR" sz="1200" b="1" dirty="0"/>
          </a:p>
        </p:txBody>
      </p:sp>
      <p:sp>
        <p:nvSpPr>
          <p:cNvPr id="13" name="Dikdörtgen 12"/>
          <p:cNvSpPr/>
          <p:nvPr/>
        </p:nvSpPr>
        <p:spPr>
          <a:xfrm>
            <a:off x="4720497" y="2052099"/>
            <a:ext cx="1233928" cy="307777"/>
          </a:xfrm>
          <a:prstGeom prst="rect">
            <a:avLst/>
          </a:prstGeom>
        </p:spPr>
        <p:txBody>
          <a:bodyPr wrap="none">
            <a:spAutoFit/>
          </a:bodyPr>
          <a:lstStyle/>
          <a:p>
            <a:r>
              <a:rPr lang="tr-TR" sz="1400" b="1" dirty="0">
                <a:solidFill>
                  <a:srgbClr val="FF0000"/>
                </a:solidFill>
                <a:ea typeface="Calibri" panose="020F0502020204030204" pitchFamily="34" charset="0"/>
                <a:cs typeface="Times New Roman" panose="02020603050405020304" pitchFamily="18" charset="0"/>
              </a:rPr>
              <a:t>Yemek/Kantin</a:t>
            </a:r>
            <a:endParaRPr lang="tr-TR" b="1" dirty="0">
              <a:solidFill>
                <a:srgbClr val="FF0000"/>
              </a:solidFill>
            </a:endParaRPr>
          </a:p>
        </p:txBody>
      </p:sp>
      <p:sp>
        <p:nvSpPr>
          <p:cNvPr id="14" name="Dikdörtgen 13"/>
          <p:cNvSpPr/>
          <p:nvPr/>
        </p:nvSpPr>
        <p:spPr>
          <a:xfrm>
            <a:off x="6492208" y="2052727"/>
            <a:ext cx="2519082" cy="276999"/>
          </a:xfrm>
          <a:prstGeom prst="rect">
            <a:avLst/>
          </a:prstGeom>
        </p:spPr>
        <p:txBody>
          <a:bodyPr wrap="square">
            <a:spAutoFit/>
          </a:bodyPr>
          <a:lstStyle/>
          <a:p>
            <a:pPr marL="46990" algn="just">
              <a:spcBef>
                <a:spcPts val="75"/>
              </a:spcBef>
              <a:spcAft>
                <a:spcPts val="0"/>
              </a:spcAft>
            </a:pPr>
            <a:r>
              <a:rPr lang="tr-TR" sz="1200" b="1" dirty="0" smtClean="0">
                <a:latin typeface="+mn-lt"/>
                <a:ea typeface="Times New Roman" panose="02020603050405020304" pitchFamily="18" charset="0"/>
              </a:rPr>
              <a:t>Yemekhane ve kantin mevcut.</a:t>
            </a:r>
            <a:endParaRPr lang="tr-TR" sz="1200" b="1" dirty="0">
              <a:latin typeface="+mn-lt"/>
            </a:endParaRPr>
          </a:p>
        </p:txBody>
      </p:sp>
      <p:sp>
        <p:nvSpPr>
          <p:cNvPr id="15" name="Dikdörtgen 14"/>
          <p:cNvSpPr/>
          <p:nvPr/>
        </p:nvSpPr>
        <p:spPr>
          <a:xfrm>
            <a:off x="4741532" y="2415331"/>
            <a:ext cx="3750450" cy="307777"/>
          </a:xfrm>
          <a:prstGeom prst="rect">
            <a:avLst/>
          </a:prstGeom>
        </p:spPr>
        <p:txBody>
          <a:bodyPr wrap="none">
            <a:spAutoFit/>
          </a:bodyPr>
          <a:lstStyle/>
          <a:p>
            <a:r>
              <a:rPr lang="tr-TR" sz="1400" b="1" dirty="0">
                <a:solidFill>
                  <a:srgbClr val="FF0000"/>
                </a:solidFill>
                <a:ea typeface="Calibri" panose="020F0502020204030204" pitchFamily="34" charset="0"/>
                <a:cs typeface="Times New Roman" panose="02020603050405020304" pitchFamily="18" charset="0"/>
              </a:rPr>
              <a:t>Laboratuvar-Spor Salonu-Müzik –Resim Atölyesi</a:t>
            </a:r>
            <a:endParaRPr lang="tr-TR" b="1" dirty="0">
              <a:solidFill>
                <a:srgbClr val="FF0000"/>
              </a:solidFill>
            </a:endParaRPr>
          </a:p>
        </p:txBody>
      </p:sp>
      <p:sp>
        <p:nvSpPr>
          <p:cNvPr id="30" name="Freeform 22">
            <a:extLst>
              <a:ext uri="{FF2B5EF4-FFF2-40B4-BE49-F238E27FC236}">
                <a16:creationId xmlns:a16="http://schemas.microsoft.com/office/drawing/2014/main" id="{D8626EBB-7C2F-4B4D-956C-D68523F6E74E}"/>
              </a:ext>
            </a:extLst>
          </p:cNvPr>
          <p:cNvSpPr>
            <a:spLocks noEditPoints="1"/>
          </p:cNvSpPr>
          <p:nvPr/>
        </p:nvSpPr>
        <p:spPr bwMode="auto">
          <a:xfrm>
            <a:off x="268337" y="954706"/>
            <a:ext cx="290552" cy="292334"/>
          </a:xfrm>
          <a:custGeom>
            <a:avLst/>
            <a:gdLst>
              <a:gd name="T0" fmla="*/ 326 w 326"/>
              <a:gd name="T1" fmla="*/ 108 h 328"/>
              <a:gd name="T2" fmla="*/ 219 w 326"/>
              <a:gd name="T3" fmla="*/ 0 h 328"/>
              <a:gd name="T4" fmla="*/ 31 w 326"/>
              <a:gd name="T5" fmla="*/ 188 h 328"/>
              <a:gd name="T6" fmla="*/ 0 w 326"/>
              <a:gd name="T7" fmla="*/ 328 h 328"/>
              <a:gd name="T8" fmla="*/ 139 w 326"/>
              <a:gd name="T9" fmla="*/ 295 h 328"/>
              <a:gd name="T10" fmla="*/ 326 w 326"/>
              <a:gd name="T11" fmla="*/ 108 h 328"/>
              <a:gd name="T12" fmla="*/ 129 w 326"/>
              <a:gd name="T13" fmla="*/ 275 h 328"/>
              <a:gd name="T14" fmla="*/ 112 w 326"/>
              <a:gd name="T15" fmla="*/ 258 h 328"/>
              <a:gd name="T16" fmla="*/ 280 w 326"/>
              <a:gd name="T17" fmla="*/ 91 h 328"/>
              <a:gd name="T18" fmla="*/ 297 w 326"/>
              <a:gd name="T19" fmla="*/ 108 h 328"/>
              <a:gd name="T20" fmla="*/ 129 w 326"/>
              <a:gd name="T21" fmla="*/ 275 h 328"/>
              <a:gd name="T22" fmla="*/ 67 w 326"/>
              <a:gd name="T23" fmla="*/ 290 h 328"/>
              <a:gd name="T24" fmla="*/ 37 w 326"/>
              <a:gd name="T25" fmla="*/ 260 h 328"/>
              <a:gd name="T26" fmla="*/ 48 w 326"/>
              <a:gd name="T27" fmla="*/ 208 h 328"/>
              <a:gd name="T28" fmla="*/ 66 w 326"/>
              <a:gd name="T29" fmla="*/ 226 h 328"/>
              <a:gd name="T30" fmla="*/ 66 w 326"/>
              <a:gd name="T31" fmla="*/ 226 h 328"/>
              <a:gd name="T32" fmla="*/ 105 w 326"/>
              <a:gd name="T33" fmla="*/ 265 h 328"/>
              <a:gd name="T34" fmla="*/ 105 w 326"/>
              <a:gd name="T35" fmla="*/ 265 h 328"/>
              <a:gd name="T36" fmla="*/ 119 w 326"/>
              <a:gd name="T37" fmla="*/ 278 h 328"/>
              <a:gd name="T38" fmla="*/ 67 w 326"/>
              <a:gd name="T39" fmla="*/ 290 h 328"/>
              <a:gd name="T40" fmla="*/ 272 w 326"/>
              <a:gd name="T41" fmla="*/ 83 h 328"/>
              <a:gd name="T42" fmla="*/ 105 w 326"/>
              <a:gd name="T43" fmla="*/ 250 h 328"/>
              <a:gd name="T44" fmla="*/ 80 w 326"/>
              <a:gd name="T45" fmla="*/ 226 h 328"/>
              <a:gd name="T46" fmla="*/ 248 w 326"/>
              <a:gd name="T47" fmla="*/ 59 h 328"/>
              <a:gd name="T48" fmla="*/ 272 w 326"/>
              <a:gd name="T49" fmla="*/ 83 h 328"/>
              <a:gd name="T50" fmla="*/ 219 w 326"/>
              <a:gd name="T51" fmla="*/ 30 h 328"/>
              <a:gd name="T52" fmla="*/ 240 w 326"/>
              <a:gd name="T53" fmla="*/ 51 h 328"/>
              <a:gd name="T54" fmla="*/ 73 w 326"/>
              <a:gd name="T55" fmla="*/ 218 h 328"/>
              <a:gd name="T56" fmla="*/ 52 w 326"/>
              <a:gd name="T57" fmla="*/ 197 h 328"/>
              <a:gd name="T58" fmla="*/ 219 w 326"/>
              <a:gd name="T59" fmla="*/ 30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26" h="328">
                <a:moveTo>
                  <a:pt x="326" y="108"/>
                </a:moveTo>
                <a:lnTo>
                  <a:pt x="219" y="0"/>
                </a:lnTo>
                <a:lnTo>
                  <a:pt x="31" y="188"/>
                </a:lnTo>
                <a:lnTo>
                  <a:pt x="0" y="328"/>
                </a:lnTo>
                <a:lnTo>
                  <a:pt x="139" y="295"/>
                </a:lnTo>
                <a:lnTo>
                  <a:pt x="326" y="108"/>
                </a:lnTo>
                <a:close/>
                <a:moveTo>
                  <a:pt x="129" y="275"/>
                </a:moveTo>
                <a:lnTo>
                  <a:pt x="112" y="258"/>
                </a:lnTo>
                <a:lnTo>
                  <a:pt x="280" y="91"/>
                </a:lnTo>
                <a:lnTo>
                  <a:pt x="297" y="108"/>
                </a:lnTo>
                <a:lnTo>
                  <a:pt x="129" y="275"/>
                </a:lnTo>
                <a:close/>
                <a:moveTo>
                  <a:pt x="67" y="290"/>
                </a:moveTo>
                <a:lnTo>
                  <a:pt x="37" y="260"/>
                </a:lnTo>
                <a:lnTo>
                  <a:pt x="48" y="208"/>
                </a:lnTo>
                <a:lnTo>
                  <a:pt x="66" y="226"/>
                </a:lnTo>
                <a:lnTo>
                  <a:pt x="66" y="226"/>
                </a:lnTo>
                <a:lnTo>
                  <a:pt x="105" y="265"/>
                </a:lnTo>
                <a:lnTo>
                  <a:pt x="105" y="265"/>
                </a:lnTo>
                <a:lnTo>
                  <a:pt x="119" y="278"/>
                </a:lnTo>
                <a:lnTo>
                  <a:pt x="67" y="290"/>
                </a:lnTo>
                <a:close/>
                <a:moveTo>
                  <a:pt x="272" y="83"/>
                </a:moveTo>
                <a:lnTo>
                  <a:pt x="105" y="250"/>
                </a:lnTo>
                <a:lnTo>
                  <a:pt x="80" y="226"/>
                </a:lnTo>
                <a:lnTo>
                  <a:pt x="248" y="59"/>
                </a:lnTo>
                <a:lnTo>
                  <a:pt x="272" y="83"/>
                </a:lnTo>
                <a:close/>
                <a:moveTo>
                  <a:pt x="219" y="30"/>
                </a:moveTo>
                <a:lnTo>
                  <a:pt x="240" y="51"/>
                </a:lnTo>
                <a:lnTo>
                  <a:pt x="73" y="218"/>
                </a:lnTo>
                <a:lnTo>
                  <a:pt x="52" y="197"/>
                </a:lnTo>
                <a:lnTo>
                  <a:pt x="219" y="30"/>
                </a:lnTo>
                <a:close/>
              </a:path>
            </a:pathLst>
          </a:custGeom>
          <a:solidFill>
            <a:srgbClr val="31A8DF"/>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grpSp>
        <p:nvGrpSpPr>
          <p:cNvPr id="31" name="Group 27">
            <a:extLst>
              <a:ext uri="{FF2B5EF4-FFF2-40B4-BE49-F238E27FC236}">
                <a16:creationId xmlns:a16="http://schemas.microsoft.com/office/drawing/2014/main" id="{816A3801-6C70-4762-9181-E48CA4CA32FA}"/>
              </a:ext>
            </a:extLst>
          </p:cNvPr>
          <p:cNvGrpSpPr/>
          <p:nvPr/>
        </p:nvGrpSpPr>
        <p:grpSpPr>
          <a:xfrm>
            <a:off x="8513017" y="2364516"/>
            <a:ext cx="286439" cy="272579"/>
            <a:chOff x="6719888" y="887413"/>
            <a:chExt cx="492125" cy="468312"/>
          </a:xfrm>
          <a:solidFill>
            <a:srgbClr val="EC5724"/>
          </a:solidFill>
        </p:grpSpPr>
        <p:sp>
          <p:nvSpPr>
            <p:cNvPr id="32" name="Freeform 13">
              <a:extLst>
                <a:ext uri="{FF2B5EF4-FFF2-40B4-BE49-F238E27FC236}">
                  <a16:creationId xmlns:a16="http://schemas.microsoft.com/office/drawing/2014/main" id="{C7E777A7-E9D3-488C-9C51-0325630A1A34}"/>
                </a:ext>
              </a:extLst>
            </p:cNvPr>
            <p:cNvSpPr>
              <a:spLocks noEditPoints="1"/>
            </p:cNvSpPr>
            <p:nvPr/>
          </p:nvSpPr>
          <p:spPr bwMode="auto">
            <a:xfrm>
              <a:off x="6719888" y="887413"/>
              <a:ext cx="492125" cy="468312"/>
            </a:xfrm>
            <a:custGeom>
              <a:avLst/>
              <a:gdLst>
                <a:gd name="T0" fmla="*/ 117 w 128"/>
                <a:gd name="T1" fmla="*/ 0 h 122"/>
                <a:gd name="T2" fmla="*/ 11 w 128"/>
                <a:gd name="T3" fmla="*/ 0 h 122"/>
                <a:gd name="T4" fmla="*/ 0 w 128"/>
                <a:gd name="T5" fmla="*/ 11 h 122"/>
                <a:gd name="T6" fmla="*/ 0 w 128"/>
                <a:gd name="T7" fmla="*/ 93 h 122"/>
                <a:gd name="T8" fmla="*/ 11 w 128"/>
                <a:gd name="T9" fmla="*/ 104 h 122"/>
                <a:gd name="T10" fmla="*/ 43 w 128"/>
                <a:gd name="T11" fmla="*/ 104 h 122"/>
                <a:gd name="T12" fmla="*/ 38 w 128"/>
                <a:gd name="T13" fmla="*/ 110 h 122"/>
                <a:gd name="T14" fmla="*/ 35 w 128"/>
                <a:gd name="T15" fmla="*/ 113 h 122"/>
                <a:gd name="T16" fmla="*/ 34 w 128"/>
                <a:gd name="T17" fmla="*/ 118 h 122"/>
                <a:gd name="T18" fmla="*/ 42 w 128"/>
                <a:gd name="T19" fmla="*/ 122 h 122"/>
                <a:gd name="T20" fmla="*/ 86 w 128"/>
                <a:gd name="T21" fmla="*/ 122 h 122"/>
                <a:gd name="T22" fmla="*/ 94 w 128"/>
                <a:gd name="T23" fmla="*/ 118 h 122"/>
                <a:gd name="T24" fmla="*/ 94 w 128"/>
                <a:gd name="T25" fmla="*/ 113 h 122"/>
                <a:gd name="T26" fmla="*/ 91 w 128"/>
                <a:gd name="T27" fmla="*/ 110 h 122"/>
                <a:gd name="T28" fmla="*/ 85 w 128"/>
                <a:gd name="T29" fmla="*/ 104 h 122"/>
                <a:gd name="T30" fmla="*/ 117 w 128"/>
                <a:gd name="T31" fmla="*/ 104 h 122"/>
                <a:gd name="T32" fmla="*/ 128 w 128"/>
                <a:gd name="T33" fmla="*/ 93 h 122"/>
                <a:gd name="T34" fmla="*/ 128 w 128"/>
                <a:gd name="T35" fmla="*/ 11 h 122"/>
                <a:gd name="T36" fmla="*/ 117 w 128"/>
                <a:gd name="T37" fmla="*/ 0 h 122"/>
                <a:gd name="T38" fmla="*/ 88 w 128"/>
                <a:gd name="T39" fmla="*/ 113 h 122"/>
                <a:gd name="T40" fmla="*/ 90 w 128"/>
                <a:gd name="T41" fmla="*/ 116 h 122"/>
                <a:gd name="T42" fmla="*/ 90 w 128"/>
                <a:gd name="T43" fmla="*/ 116 h 122"/>
                <a:gd name="T44" fmla="*/ 86 w 128"/>
                <a:gd name="T45" fmla="*/ 118 h 122"/>
                <a:gd name="T46" fmla="*/ 42 w 128"/>
                <a:gd name="T47" fmla="*/ 118 h 122"/>
                <a:gd name="T48" fmla="*/ 38 w 128"/>
                <a:gd name="T49" fmla="*/ 116 h 122"/>
                <a:gd name="T50" fmla="*/ 38 w 128"/>
                <a:gd name="T51" fmla="*/ 116 h 122"/>
                <a:gd name="T52" fmla="*/ 38 w 128"/>
                <a:gd name="T53" fmla="*/ 116 h 122"/>
                <a:gd name="T54" fmla="*/ 40 w 128"/>
                <a:gd name="T55" fmla="*/ 113 h 122"/>
                <a:gd name="T56" fmla="*/ 48 w 128"/>
                <a:gd name="T57" fmla="*/ 104 h 122"/>
                <a:gd name="T58" fmla="*/ 80 w 128"/>
                <a:gd name="T59" fmla="*/ 104 h 122"/>
                <a:gd name="T60" fmla="*/ 88 w 128"/>
                <a:gd name="T61" fmla="*/ 113 h 122"/>
                <a:gd name="T62" fmla="*/ 120 w 128"/>
                <a:gd name="T63" fmla="*/ 93 h 122"/>
                <a:gd name="T64" fmla="*/ 117 w 128"/>
                <a:gd name="T65" fmla="*/ 96 h 122"/>
                <a:gd name="T66" fmla="*/ 11 w 128"/>
                <a:gd name="T67" fmla="*/ 96 h 122"/>
                <a:gd name="T68" fmla="*/ 8 w 128"/>
                <a:gd name="T69" fmla="*/ 93 h 122"/>
                <a:gd name="T70" fmla="*/ 8 w 128"/>
                <a:gd name="T71" fmla="*/ 11 h 122"/>
                <a:gd name="T72" fmla="*/ 11 w 128"/>
                <a:gd name="T73" fmla="*/ 8 h 122"/>
                <a:gd name="T74" fmla="*/ 117 w 128"/>
                <a:gd name="T75" fmla="*/ 8 h 122"/>
                <a:gd name="T76" fmla="*/ 120 w 128"/>
                <a:gd name="T77" fmla="*/ 11 h 122"/>
                <a:gd name="T78" fmla="*/ 120 w 128"/>
                <a:gd name="T79" fmla="*/ 93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8" h="122">
                  <a:moveTo>
                    <a:pt x="117" y="0"/>
                  </a:moveTo>
                  <a:cubicBezTo>
                    <a:pt x="11" y="0"/>
                    <a:pt x="11" y="0"/>
                    <a:pt x="11" y="0"/>
                  </a:cubicBezTo>
                  <a:cubicBezTo>
                    <a:pt x="5" y="0"/>
                    <a:pt x="0" y="5"/>
                    <a:pt x="0" y="11"/>
                  </a:cubicBezTo>
                  <a:cubicBezTo>
                    <a:pt x="0" y="93"/>
                    <a:pt x="0" y="93"/>
                    <a:pt x="0" y="93"/>
                  </a:cubicBezTo>
                  <a:cubicBezTo>
                    <a:pt x="0" y="99"/>
                    <a:pt x="5" y="104"/>
                    <a:pt x="11" y="104"/>
                  </a:cubicBezTo>
                  <a:cubicBezTo>
                    <a:pt x="43" y="104"/>
                    <a:pt x="43" y="104"/>
                    <a:pt x="43" y="104"/>
                  </a:cubicBezTo>
                  <a:cubicBezTo>
                    <a:pt x="42" y="106"/>
                    <a:pt x="39" y="109"/>
                    <a:pt x="38" y="110"/>
                  </a:cubicBezTo>
                  <a:cubicBezTo>
                    <a:pt x="36" y="111"/>
                    <a:pt x="35" y="112"/>
                    <a:pt x="35" y="113"/>
                  </a:cubicBezTo>
                  <a:cubicBezTo>
                    <a:pt x="34" y="114"/>
                    <a:pt x="33" y="116"/>
                    <a:pt x="34" y="118"/>
                  </a:cubicBezTo>
                  <a:cubicBezTo>
                    <a:pt x="35" y="120"/>
                    <a:pt x="37" y="122"/>
                    <a:pt x="42" y="122"/>
                  </a:cubicBezTo>
                  <a:cubicBezTo>
                    <a:pt x="86" y="122"/>
                    <a:pt x="86" y="122"/>
                    <a:pt x="86" y="122"/>
                  </a:cubicBezTo>
                  <a:cubicBezTo>
                    <a:pt x="91" y="122"/>
                    <a:pt x="93" y="120"/>
                    <a:pt x="94" y="118"/>
                  </a:cubicBezTo>
                  <a:cubicBezTo>
                    <a:pt x="95" y="116"/>
                    <a:pt x="95" y="114"/>
                    <a:pt x="94" y="113"/>
                  </a:cubicBezTo>
                  <a:cubicBezTo>
                    <a:pt x="93" y="112"/>
                    <a:pt x="92" y="111"/>
                    <a:pt x="91" y="110"/>
                  </a:cubicBezTo>
                  <a:cubicBezTo>
                    <a:pt x="89" y="109"/>
                    <a:pt x="87" y="106"/>
                    <a:pt x="85" y="104"/>
                  </a:cubicBezTo>
                  <a:cubicBezTo>
                    <a:pt x="117" y="104"/>
                    <a:pt x="117" y="104"/>
                    <a:pt x="117" y="104"/>
                  </a:cubicBezTo>
                  <a:cubicBezTo>
                    <a:pt x="123" y="104"/>
                    <a:pt x="128" y="99"/>
                    <a:pt x="128" y="93"/>
                  </a:cubicBezTo>
                  <a:cubicBezTo>
                    <a:pt x="128" y="11"/>
                    <a:pt x="128" y="11"/>
                    <a:pt x="128" y="11"/>
                  </a:cubicBezTo>
                  <a:cubicBezTo>
                    <a:pt x="128" y="5"/>
                    <a:pt x="123" y="0"/>
                    <a:pt x="117" y="0"/>
                  </a:cubicBezTo>
                  <a:close/>
                  <a:moveTo>
                    <a:pt x="88" y="113"/>
                  </a:moveTo>
                  <a:cubicBezTo>
                    <a:pt x="89" y="114"/>
                    <a:pt x="90" y="115"/>
                    <a:pt x="90" y="116"/>
                  </a:cubicBezTo>
                  <a:cubicBezTo>
                    <a:pt x="90" y="116"/>
                    <a:pt x="91" y="116"/>
                    <a:pt x="90" y="116"/>
                  </a:cubicBezTo>
                  <a:cubicBezTo>
                    <a:pt x="90" y="117"/>
                    <a:pt x="88" y="118"/>
                    <a:pt x="86" y="118"/>
                  </a:cubicBezTo>
                  <a:cubicBezTo>
                    <a:pt x="42" y="118"/>
                    <a:pt x="42" y="118"/>
                    <a:pt x="42" y="118"/>
                  </a:cubicBezTo>
                  <a:cubicBezTo>
                    <a:pt x="40" y="118"/>
                    <a:pt x="38" y="117"/>
                    <a:pt x="38" y="116"/>
                  </a:cubicBezTo>
                  <a:cubicBezTo>
                    <a:pt x="38" y="116"/>
                    <a:pt x="38" y="116"/>
                    <a:pt x="38" y="116"/>
                  </a:cubicBezTo>
                  <a:cubicBezTo>
                    <a:pt x="38" y="116"/>
                    <a:pt x="38" y="116"/>
                    <a:pt x="38" y="116"/>
                  </a:cubicBezTo>
                  <a:cubicBezTo>
                    <a:pt x="38" y="115"/>
                    <a:pt x="39" y="114"/>
                    <a:pt x="40" y="113"/>
                  </a:cubicBezTo>
                  <a:cubicBezTo>
                    <a:pt x="44" y="109"/>
                    <a:pt x="47" y="106"/>
                    <a:pt x="48" y="104"/>
                  </a:cubicBezTo>
                  <a:cubicBezTo>
                    <a:pt x="80" y="104"/>
                    <a:pt x="80" y="104"/>
                    <a:pt x="80" y="104"/>
                  </a:cubicBezTo>
                  <a:cubicBezTo>
                    <a:pt x="82" y="106"/>
                    <a:pt x="84" y="109"/>
                    <a:pt x="88" y="113"/>
                  </a:cubicBezTo>
                  <a:close/>
                  <a:moveTo>
                    <a:pt x="120" y="93"/>
                  </a:moveTo>
                  <a:cubicBezTo>
                    <a:pt x="120" y="95"/>
                    <a:pt x="119" y="96"/>
                    <a:pt x="117" y="96"/>
                  </a:cubicBezTo>
                  <a:cubicBezTo>
                    <a:pt x="11" y="96"/>
                    <a:pt x="11" y="96"/>
                    <a:pt x="11" y="96"/>
                  </a:cubicBezTo>
                  <a:cubicBezTo>
                    <a:pt x="9" y="96"/>
                    <a:pt x="8" y="95"/>
                    <a:pt x="8" y="93"/>
                  </a:cubicBezTo>
                  <a:cubicBezTo>
                    <a:pt x="8" y="11"/>
                    <a:pt x="8" y="11"/>
                    <a:pt x="8" y="11"/>
                  </a:cubicBezTo>
                  <a:cubicBezTo>
                    <a:pt x="8" y="9"/>
                    <a:pt x="9" y="8"/>
                    <a:pt x="11" y="8"/>
                  </a:cubicBezTo>
                  <a:cubicBezTo>
                    <a:pt x="117" y="8"/>
                    <a:pt x="117" y="8"/>
                    <a:pt x="117" y="8"/>
                  </a:cubicBezTo>
                  <a:cubicBezTo>
                    <a:pt x="119" y="8"/>
                    <a:pt x="120" y="9"/>
                    <a:pt x="120" y="11"/>
                  </a:cubicBezTo>
                  <a:lnTo>
                    <a:pt x="120" y="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33" name="Freeform 14">
              <a:extLst>
                <a:ext uri="{FF2B5EF4-FFF2-40B4-BE49-F238E27FC236}">
                  <a16:creationId xmlns:a16="http://schemas.microsoft.com/office/drawing/2014/main" id="{70E97649-0977-4B81-87A5-70A23FEF7F8D}"/>
                </a:ext>
              </a:extLst>
            </p:cNvPr>
            <p:cNvSpPr>
              <a:spLocks noEditPoints="1"/>
            </p:cNvSpPr>
            <p:nvPr/>
          </p:nvSpPr>
          <p:spPr bwMode="auto">
            <a:xfrm>
              <a:off x="6781801" y="947738"/>
              <a:ext cx="368300" cy="247650"/>
            </a:xfrm>
            <a:custGeom>
              <a:avLst/>
              <a:gdLst>
                <a:gd name="T0" fmla="*/ 89 w 96"/>
                <a:gd name="T1" fmla="*/ 0 h 64"/>
                <a:gd name="T2" fmla="*/ 7 w 96"/>
                <a:gd name="T3" fmla="*/ 0 h 64"/>
                <a:gd name="T4" fmla="*/ 0 w 96"/>
                <a:gd name="T5" fmla="*/ 7 h 64"/>
                <a:gd name="T6" fmla="*/ 0 w 96"/>
                <a:gd name="T7" fmla="*/ 57 h 64"/>
                <a:gd name="T8" fmla="*/ 7 w 96"/>
                <a:gd name="T9" fmla="*/ 64 h 64"/>
                <a:gd name="T10" fmla="*/ 89 w 96"/>
                <a:gd name="T11" fmla="*/ 64 h 64"/>
                <a:gd name="T12" fmla="*/ 96 w 96"/>
                <a:gd name="T13" fmla="*/ 57 h 64"/>
                <a:gd name="T14" fmla="*/ 96 w 96"/>
                <a:gd name="T15" fmla="*/ 7 h 64"/>
                <a:gd name="T16" fmla="*/ 89 w 96"/>
                <a:gd name="T17" fmla="*/ 0 h 64"/>
                <a:gd name="T18" fmla="*/ 92 w 96"/>
                <a:gd name="T19" fmla="*/ 57 h 64"/>
                <a:gd name="T20" fmla="*/ 89 w 96"/>
                <a:gd name="T21" fmla="*/ 60 h 64"/>
                <a:gd name="T22" fmla="*/ 7 w 96"/>
                <a:gd name="T23" fmla="*/ 60 h 64"/>
                <a:gd name="T24" fmla="*/ 4 w 96"/>
                <a:gd name="T25" fmla="*/ 57 h 64"/>
                <a:gd name="T26" fmla="*/ 4 w 96"/>
                <a:gd name="T27" fmla="*/ 7 h 64"/>
                <a:gd name="T28" fmla="*/ 7 w 96"/>
                <a:gd name="T29" fmla="*/ 4 h 64"/>
                <a:gd name="T30" fmla="*/ 89 w 96"/>
                <a:gd name="T31" fmla="*/ 4 h 64"/>
                <a:gd name="T32" fmla="*/ 92 w 96"/>
                <a:gd name="T33" fmla="*/ 7 h 64"/>
                <a:gd name="T34" fmla="*/ 92 w 96"/>
                <a:gd name="T35" fmla="*/ 5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6" h="64">
                  <a:moveTo>
                    <a:pt x="89" y="0"/>
                  </a:moveTo>
                  <a:cubicBezTo>
                    <a:pt x="7" y="0"/>
                    <a:pt x="7" y="0"/>
                    <a:pt x="7" y="0"/>
                  </a:cubicBezTo>
                  <a:cubicBezTo>
                    <a:pt x="3" y="0"/>
                    <a:pt x="0" y="3"/>
                    <a:pt x="0" y="7"/>
                  </a:cubicBezTo>
                  <a:cubicBezTo>
                    <a:pt x="0" y="57"/>
                    <a:pt x="0" y="57"/>
                    <a:pt x="0" y="57"/>
                  </a:cubicBezTo>
                  <a:cubicBezTo>
                    <a:pt x="0" y="61"/>
                    <a:pt x="3" y="64"/>
                    <a:pt x="7" y="64"/>
                  </a:cubicBezTo>
                  <a:cubicBezTo>
                    <a:pt x="89" y="64"/>
                    <a:pt x="89" y="64"/>
                    <a:pt x="89" y="64"/>
                  </a:cubicBezTo>
                  <a:cubicBezTo>
                    <a:pt x="93" y="64"/>
                    <a:pt x="96" y="61"/>
                    <a:pt x="96" y="57"/>
                  </a:cubicBezTo>
                  <a:cubicBezTo>
                    <a:pt x="96" y="7"/>
                    <a:pt x="96" y="7"/>
                    <a:pt x="96" y="7"/>
                  </a:cubicBezTo>
                  <a:cubicBezTo>
                    <a:pt x="96" y="3"/>
                    <a:pt x="93" y="0"/>
                    <a:pt x="89" y="0"/>
                  </a:cubicBezTo>
                  <a:close/>
                  <a:moveTo>
                    <a:pt x="92" y="57"/>
                  </a:moveTo>
                  <a:cubicBezTo>
                    <a:pt x="92" y="59"/>
                    <a:pt x="91" y="60"/>
                    <a:pt x="89" y="60"/>
                  </a:cubicBezTo>
                  <a:cubicBezTo>
                    <a:pt x="7" y="60"/>
                    <a:pt x="7" y="60"/>
                    <a:pt x="7" y="60"/>
                  </a:cubicBezTo>
                  <a:cubicBezTo>
                    <a:pt x="5" y="60"/>
                    <a:pt x="4" y="59"/>
                    <a:pt x="4" y="57"/>
                  </a:cubicBezTo>
                  <a:cubicBezTo>
                    <a:pt x="4" y="7"/>
                    <a:pt x="4" y="7"/>
                    <a:pt x="4" y="7"/>
                  </a:cubicBezTo>
                  <a:cubicBezTo>
                    <a:pt x="4" y="5"/>
                    <a:pt x="5" y="4"/>
                    <a:pt x="7" y="4"/>
                  </a:cubicBezTo>
                  <a:cubicBezTo>
                    <a:pt x="89" y="4"/>
                    <a:pt x="89" y="4"/>
                    <a:pt x="89" y="4"/>
                  </a:cubicBezTo>
                  <a:cubicBezTo>
                    <a:pt x="91" y="4"/>
                    <a:pt x="92" y="5"/>
                    <a:pt x="92" y="7"/>
                  </a:cubicBezTo>
                  <a:lnTo>
                    <a:pt x="92"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34" name="Freeform 15">
              <a:extLst>
                <a:ext uri="{FF2B5EF4-FFF2-40B4-BE49-F238E27FC236}">
                  <a16:creationId xmlns:a16="http://schemas.microsoft.com/office/drawing/2014/main" id="{3BAAD3F2-51FC-4E06-A178-20A49E8E542D}"/>
                </a:ext>
              </a:extLst>
            </p:cNvPr>
            <p:cNvSpPr>
              <a:spLocks noEditPoints="1"/>
            </p:cNvSpPr>
            <p:nvPr/>
          </p:nvSpPr>
          <p:spPr bwMode="auto">
            <a:xfrm>
              <a:off x="6943726" y="1201738"/>
              <a:ext cx="46038" cy="47625"/>
            </a:xfrm>
            <a:custGeom>
              <a:avLst/>
              <a:gdLst>
                <a:gd name="T0" fmla="*/ 6 w 12"/>
                <a:gd name="T1" fmla="*/ 0 h 12"/>
                <a:gd name="T2" fmla="*/ 0 w 12"/>
                <a:gd name="T3" fmla="*/ 6 h 12"/>
                <a:gd name="T4" fmla="*/ 6 w 12"/>
                <a:gd name="T5" fmla="*/ 12 h 12"/>
                <a:gd name="T6" fmla="*/ 12 w 12"/>
                <a:gd name="T7" fmla="*/ 6 h 12"/>
                <a:gd name="T8" fmla="*/ 6 w 12"/>
                <a:gd name="T9" fmla="*/ 0 h 12"/>
                <a:gd name="T10" fmla="*/ 6 w 12"/>
                <a:gd name="T11" fmla="*/ 8 h 12"/>
                <a:gd name="T12" fmla="*/ 4 w 12"/>
                <a:gd name="T13" fmla="*/ 6 h 12"/>
                <a:gd name="T14" fmla="*/ 6 w 12"/>
                <a:gd name="T15" fmla="*/ 4 h 12"/>
                <a:gd name="T16" fmla="*/ 8 w 12"/>
                <a:gd name="T17" fmla="*/ 6 h 12"/>
                <a:gd name="T18" fmla="*/ 6 w 12"/>
                <a:gd name="T19"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2">
                  <a:moveTo>
                    <a:pt x="6" y="0"/>
                  </a:moveTo>
                  <a:cubicBezTo>
                    <a:pt x="3" y="0"/>
                    <a:pt x="0" y="3"/>
                    <a:pt x="0" y="6"/>
                  </a:cubicBezTo>
                  <a:cubicBezTo>
                    <a:pt x="0" y="9"/>
                    <a:pt x="3" y="12"/>
                    <a:pt x="6" y="12"/>
                  </a:cubicBezTo>
                  <a:cubicBezTo>
                    <a:pt x="9" y="12"/>
                    <a:pt x="12" y="9"/>
                    <a:pt x="12" y="6"/>
                  </a:cubicBezTo>
                  <a:cubicBezTo>
                    <a:pt x="12" y="3"/>
                    <a:pt x="9" y="0"/>
                    <a:pt x="6" y="0"/>
                  </a:cubicBezTo>
                  <a:close/>
                  <a:moveTo>
                    <a:pt x="6" y="8"/>
                  </a:moveTo>
                  <a:cubicBezTo>
                    <a:pt x="5" y="8"/>
                    <a:pt x="4" y="7"/>
                    <a:pt x="4" y="6"/>
                  </a:cubicBezTo>
                  <a:cubicBezTo>
                    <a:pt x="4" y="5"/>
                    <a:pt x="5" y="4"/>
                    <a:pt x="6" y="4"/>
                  </a:cubicBezTo>
                  <a:cubicBezTo>
                    <a:pt x="7" y="4"/>
                    <a:pt x="8" y="5"/>
                    <a:pt x="8" y="6"/>
                  </a:cubicBezTo>
                  <a:cubicBezTo>
                    <a:pt x="8" y="7"/>
                    <a:pt x="7" y="8"/>
                    <a:pt x="6"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35" name="Freeform 16">
              <a:extLst>
                <a:ext uri="{FF2B5EF4-FFF2-40B4-BE49-F238E27FC236}">
                  <a16:creationId xmlns:a16="http://schemas.microsoft.com/office/drawing/2014/main" id="{C5CEA2A5-13AC-4991-8836-564C5EB2E230}"/>
                </a:ext>
              </a:extLst>
            </p:cNvPr>
            <p:cNvSpPr>
              <a:spLocks/>
            </p:cNvSpPr>
            <p:nvPr/>
          </p:nvSpPr>
          <p:spPr bwMode="auto">
            <a:xfrm>
              <a:off x="6881813" y="1044575"/>
              <a:ext cx="61913" cy="65087"/>
            </a:xfrm>
            <a:custGeom>
              <a:avLst/>
              <a:gdLst>
                <a:gd name="T0" fmla="*/ 0 w 39"/>
                <a:gd name="T1" fmla="*/ 24 h 41"/>
                <a:gd name="T2" fmla="*/ 39 w 39"/>
                <a:gd name="T3" fmla="*/ 41 h 41"/>
                <a:gd name="T4" fmla="*/ 39 w 39"/>
                <a:gd name="T5" fmla="*/ 32 h 41"/>
                <a:gd name="T6" fmla="*/ 12 w 39"/>
                <a:gd name="T7" fmla="*/ 19 h 41"/>
                <a:gd name="T8" fmla="*/ 39 w 39"/>
                <a:gd name="T9" fmla="*/ 10 h 41"/>
                <a:gd name="T10" fmla="*/ 39 w 39"/>
                <a:gd name="T11" fmla="*/ 0 h 41"/>
                <a:gd name="T12" fmla="*/ 0 w 39"/>
                <a:gd name="T13" fmla="*/ 17 h 41"/>
                <a:gd name="T14" fmla="*/ 0 w 39"/>
                <a:gd name="T15" fmla="*/ 24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41">
                  <a:moveTo>
                    <a:pt x="0" y="24"/>
                  </a:moveTo>
                  <a:lnTo>
                    <a:pt x="39" y="41"/>
                  </a:lnTo>
                  <a:lnTo>
                    <a:pt x="39" y="32"/>
                  </a:lnTo>
                  <a:lnTo>
                    <a:pt x="12" y="19"/>
                  </a:lnTo>
                  <a:lnTo>
                    <a:pt x="39" y="10"/>
                  </a:lnTo>
                  <a:lnTo>
                    <a:pt x="39" y="0"/>
                  </a:lnTo>
                  <a:lnTo>
                    <a:pt x="0" y="17"/>
                  </a:lnTo>
                  <a:lnTo>
                    <a:pt x="0"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36" name="Freeform 17">
              <a:extLst>
                <a:ext uri="{FF2B5EF4-FFF2-40B4-BE49-F238E27FC236}">
                  <a16:creationId xmlns:a16="http://schemas.microsoft.com/office/drawing/2014/main" id="{3F8E5AEC-20F9-4350-91FD-B6C1B69868DE}"/>
                </a:ext>
              </a:extLst>
            </p:cNvPr>
            <p:cNvSpPr>
              <a:spLocks/>
            </p:cNvSpPr>
            <p:nvPr/>
          </p:nvSpPr>
          <p:spPr bwMode="auto">
            <a:xfrm>
              <a:off x="6950076" y="1033463"/>
              <a:ext cx="31750" cy="87312"/>
            </a:xfrm>
            <a:custGeom>
              <a:avLst/>
              <a:gdLst>
                <a:gd name="T0" fmla="*/ 7 w 8"/>
                <a:gd name="T1" fmla="*/ 0 h 23"/>
                <a:gd name="T2" fmla="*/ 5 w 8"/>
                <a:gd name="T3" fmla="*/ 0 h 23"/>
                <a:gd name="T4" fmla="*/ 5 w 8"/>
                <a:gd name="T5" fmla="*/ 2 h 23"/>
                <a:gd name="T6" fmla="*/ 0 w 8"/>
                <a:gd name="T7" fmla="*/ 20 h 23"/>
                <a:gd name="T8" fmla="*/ 0 w 8"/>
                <a:gd name="T9" fmla="*/ 22 h 23"/>
                <a:gd name="T10" fmla="*/ 2 w 8"/>
                <a:gd name="T11" fmla="*/ 23 h 23"/>
                <a:gd name="T12" fmla="*/ 3 w 8"/>
                <a:gd name="T13" fmla="*/ 23 h 23"/>
                <a:gd name="T14" fmla="*/ 3 w 8"/>
                <a:gd name="T15" fmla="*/ 22 h 23"/>
                <a:gd name="T16" fmla="*/ 4 w 8"/>
                <a:gd name="T17" fmla="*/ 21 h 23"/>
                <a:gd name="T18" fmla="*/ 8 w 8"/>
                <a:gd name="T19" fmla="*/ 3 h 23"/>
                <a:gd name="T20" fmla="*/ 8 w 8"/>
                <a:gd name="T21" fmla="*/ 1 h 23"/>
                <a:gd name="T22" fmla="*/ 8 w 8"/>
                <a:gd name="T23" fmla="*/ 0 h 23"/>
                <a:gd name="T24" fmla="*/ 7 w 8"/>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 h="23">
                  <a:moveTo>
                    <a:pt x="7" y="0"/>
                  </a:moveTo>
                  <a:cubicBezTo>
                    <a:pt x="6" y="0"/>
                    <a:pt x="6" y="0"/>
                    <a:pt x="5" y="0"/>
                  </a:cubicBezTo>
                  <a:cubicBezTo>
                    <a:pt x="5" y="0"/>
                    <a:pt x="5" y="1"/>
                    <a:pt x="5" y="2"/>
                  </a:cubicBezTo>
                  <a:cubicBezTo>
                    <a:pt x="0" y="20"/>
                    <a:pt x="0" y="20"/>
                    <a:pt x="0" y="20"/>
                  </a:cubicBezTo>
                  <a:cubicBezTo>
                    <a:pt x="0" y="21"/>
                    <a:pt x="0" y="22"/>
                    <a:pt x="0" y="22"/>
                  </a:cubicBezTo>
                  <a:cubicBezTo>
                    <a:pt x="0" y="23"/>
                    <a:pt x="1" y="23"/>
                    <a:pt x="2" y="23"/>
                  </a:cubicBezTo>
                  <a:cubicBezTo>
                    <a:pt x="2" y="23"/>
                    <a:pt x="2" y="23"/>
                    <a:pt x="3" y="23"/>
                  </a:cubicBezTo>
                  <a:cubicBezTo>
                    <a:pt x="3" y="23"/>
                    <a:pt x="3" y="22"/>
                    <a:pt x="3" y="22"/>
                  </a:cubicBezTo>
                  <a:cubicBezTo>
                    <a:pt x="3" y="22"/>
                    <a:pt x="3" y="21"/>
                    <a:pt x="4" y="21"/>
                  </a:cubicBezTo>
                  <a:cubicBezTo>
                    <a:pt x="8" y="3"/>
                    <a:pt x="8" y="3"/>
                    <a:pt x="8" y="3"/>
                  </a:cubicBezTo>
                  <a:cubicBezTo>
                    <a:pt x="8" y="2"/>
                    <a:pt x="8" y="1"/>
                    <a:pt x="8" y="1"/>
                  </a:cubicBezTo>
                  <a:cubicBezTo>
                    <a:pt x="8" y="0"/>
                    <a:pt x="8" y="0"/>
                    <a:pt x="8" y="0"/>
                  </a:cubicBezTo>
                  <a:cubicBezTo>
                    <a:pt x="8" y="0"/>
                    <a:pt x="7"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37" name="Freeform 18">
              <a:extLst>
                <a:ext uri="{FF2B5EF4-FFF2-40B4-BE49-F238E27FC236}">
                  <a16:creationId xmlns:a16="http://schemas.microsoft.com/office/drawing/2014/main" id="{576DA0E8-6B5B-4305-BCD1-46AE3234B6C2}"/>
                </a:ext>
              </a:extLst>
            </p:cNvPr>
            <p:cNvSpPr>
              <a:spLocks/>
            </p:cNvSpPr>
            <p:nvPr/>
          </p:nvSpPr>
          <p:spPr bwMode="auto">
            <a:xfrm>
              <a:off x="6989763" y="1044575"/>
              <a:ext cx="60325" cy="65087"/>
            </a:xfrm>
            <a:custGeom>
              <a:avLst/>
              <a:gdLst>
                <a:gd name="T0" fmla="*/ 0 w 38"/>
                <a:gd name="T1" fmla="*/ 10 h 41"/>
                <a:gd name="T2" fmla="*/ 26 w 38"/>
                <a:gd name="T3" fmla="*/ 19 h 41"/>
                <a:gd name="T4" fmla="*/ 0 w 38"/>
                <a:gd name="T5" fmla="*/ 32 h 41"/>
                <a:gd name="T6" fmla="*/ 0 w 38"/>
                <a:gd name="T7" fmla="*/ 41 h 41"/>
                <a:gd name="T8" fmla="*/ 38 w 38"/>
                <a:gd name="T9" fmla="*/ 24 h 41"/>
                <a:gd name="T10" fmla="*/ 38 w 38"/>
                <a:gd name="T11" fmla="*/ 17 h 41"/>
                <a:gd name="T12" fmla="*/ 0 w 38"/>
                <a:gd name="T13" fmla="*/ 0 h 41"/>
                <a:gd name="T14" fmla="*/ 0 w 38"/>
                <a:gd name="T15" fmla="*/ 10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41">
                  <a:moveTo>
                    <a:pt x="0" y="10"/>
                  </a:moveTo>
                  <a:lnTo>
                    <a:pt x="26" y="19"/>
                  </a:lnTo>
                  <a:lnTo>
                    <a:pt x="0" y="32"/>
                  </a:lnTo>
                  <a:lnTo>
                    <a:pt x="0" y="41"/>
                  </a:lnTo>
                  <a:lnTo>
                    <a:pt x="38" y="24"/>
                  </a:lnTo>
                  <a:lnTo>
                    <a:pt x="38" y="17"/>
                  </a:lnTo>
                  <a:lnTo>
                    <a:pt x="0" y="0"/>
                  </a:lnTo>
                  <a:lnTo>
                    <a:pt x="0"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grpSp>
      <p:grpSp>
        <p:nvGrpSpPr>
          <p:cNvPr id="38" name="Group 35">
            <a:extLst>
              <a:ext uri="{FF2B5EF4-FFF2-40B4-BE49-F238E27FC236}">
                <a16:creationId xmlns:a16="http://schemas.microsoft.com/office/drawing/2014/main" id="{67DFB65F-C86B-4D91-A6D2-F64ABCEE974B}"/>
              </a:ext>
            </a:extLst>
          </p:cNvPr>
          <p:cNvGrpSpPr/>
          <p:nvPr/>
        </p:nvGrpSpPr>
        <p:grpSpPr>
          <a:xfrm rot="2700000">
            <a:off x="7739042" y="1030786"/>
            <a:ext cx="190699" cy="332324"/>
            <a:chOff x="4732338" y="4783138"/>
            <a:chExt cx="703263" cy="1225550"/>
          </a:xfrm>
          <a:solidFill>
            <a:srgbClr val="7B67AD"/>
          </a:solidFill>
        </p:grpSpPr>
        <p:sp>
          <p:nvSpPr>
            <p:cNvPr id="39" name="Freeform 30">
              <a:extLst>
                <a:ext uri="{FF2B5EF4-FFF2-40B4-BE49-F238E27FC236}">
                  <a16:creationId xmlns:a16="http://schemas.microsoft.com/office/drawing/2014/main" id="{D181092A-75C8-4AA2-A040-06E80F4F27A3}"/>
                </a:ext>
              </a:extLst>
            </p:cNvPr>
            <p:cNvSpPr>
              <a:spLocks noEditPoints="1"/>
            </p:cNvSpPr>
            <p:nvPr/>
          </p:nvSpPr>
          <p:spPr bwMode="auto">
            <a:xfrm>
              <a:off x="4732338" y="4783138"/>
              <a:ext cx="703263" cy="1173163"/>
            </a:xfrm>
            <a:custGeom>
              <a:avLst/>
              <a:gdLst>
                <a:gd name="T0" fmla="*/ 50 w 184"/>
                <a:gd name="T1" fmla="*/ 310 h 310"/>
                <a:gd name="T2" fmla="*/ 32 w 184"/>
                <a:gd name="T3" fmla="*/ 282 h 310"/>
                <a:gd name="T4" fmla="*/ 10 w 184"/>
                <a:gd name="T5" fmla="*/ 199 h 310"/>
                <a:gd name="T6" fmla="*/ 39 w 184"/>
                <a:gd name="T7" fmla="*/ 171 h 310"/>
                <a:gd name="T8" fmla="*/ 30 w 184"/>
                <a:gd name="T9" fmla="*/ 116 h 310"/>
                <a:gd name="T10" fmla="*/ 36 w 184"/>
                <a:gd name="T11" fmla="*/ 73 h 310"/>
                <a:gd name="T12" fmla="*/ 36 w 184"/>
                <a:gd name="T13" fmla="*/ 72 h 310"/>
                <a:gd name="T14" fmla="*/ 92 w 184"/>
                <a:gd name="T15" fmla="*/ 0 h 310"/>
                <a:gd name="T16" fmla="*/ 148 w 184"/>
                <a:gd name="T17" fmla="*/ 72 h 310"/>
                <a:gd name="T18" fmla="*/ 148 w 184"/>
                <a:gd name="T19" fmla="*/ 73 h 310"/>
                <a:gd name="T20" fmla="*/ 155 w 184"/>
                <a:gd name="T21" fmla="*/ 116 h 310"/>
                <a:gd name="T22" fmla="*/ 145 w 184"/>
                <a:gd name="T23" fmla="*/ 171 h 310"/>
                <a:gd name="T24" fmla="*/ 174 w 184"/>
                <a:gd name="T25" fmla="*/ 199 h 310"/>
                <a:gd name="T26" fmla="*/ 153 w 184"/>
                <a:gd name="T27" fmla="*/ 282 h 310"/>
                <a:gd name="T28" fmla="*/ 134 w 184"/>
                <a:gd name="T29" fmla="*/ 310 h 310"/>
                <a:gd name="T30" fmla="*/ 134 w 184"/>
                <a:gd name="T31" fmla="*/ 276 h 310"/>
                <a:gd name="T32" fmla="*/ 118 w 184"/>
                <a:gd name="T33" fmla="*/ 239 h 310"/>
                <a:gd name="T34" fmla="*/ 118 w 184"/>
                <a:gd name="T35" fmla="*/ 240 h 310"/>
                <a:gd name="T36" fmla="*/ 115 w 184"/>
                <a:gd name="T37" fmla="*/ 246 h 310"/>
                <a:gd name="T38" fmla="*/ 108 w 184"/>
                <a:gd name="T39" fmla="*/ 245 h 310"/>
                <a:gd name="T40" fmla="*/ 76 w 184"/>
                <a:gd name="T41" fmla="*/ 245 h 310"/>
                <a:gd name="T42" fmla="*/ 69 w 184"/>
                <a:gd name="T43" fmla="*/ 246 h 310"/>
                <a:gd name="T44" fmla="*/ 66 w 184"/>
                <a:gd name="T45" fmla="*/ 240 h 310"/>
                <a:gd name="T46" fmla="*/ 66 w 184"/>
                <a:gd name="T47" fmla="*/ 239 h 310"/>
                <a:gd name="T48" fmla="*/ 50 w 184"/>
                <a:gd name="T49" fmla="*/ 276 h 310"/>
                <a:gd name="T50" fmla="*/ 50 w 184"/>
                <a:gd name="T51" fmla="*/ 310 h 310"/>
                <a:gd name="T52" fmla="*/ 55 w 184"/>
                <a:gd name="T53" fmla="*/ 79 h 310"/>
                <a:gd name="T54" fmla="*/ 50 w 184"/>
                <a:gd name="T55" fmla="*/ 116 h 310"/>
                <a:gd name="T56" fmla="*/ 61 w 184"/>
                <a:gd name="T57" fmla="*/ 174 h 310"/>
                <a:gd name="T58" fmla="*/ 64 w 184"/>
                <a:gd name="T59" fmla="*/ 184 h 310"/>
                <a:gd name="T60" fmla="*/ 54 w 184"/>
                <a:gd name="T61" fmla="*/ 187 h 310"/>
                <a:gd name="T62" fmla="*/ 29 w 184"/>
                <a:gd name="T63" fmla="*/ 205 h 310"/>
                <a:gd name="T64" fmla="*/ 36 w 184"/>
                <a:gd name="T65" fmla="*/ 247 h 310"/>
                <a:gd name="T66" fmla="*/ 65 w 184"/>
                <a:gd name="T67" fmla="*/ 215 h 310"/>
                <a:gd name="T68" fmla="*/ 74 w 184"/>
                <a:gd name="T69" fmla="*/ 209 h 310"/>
                <a:gd name="T70" fmla="*/ 79 w 184"/>
                <a:gd name="T71" fmla="*/ 219 h 310"/>
                <a:gd name="T72" fmla="*/ 82 w 184"/>
                <a:gd name="T73" fmla="*/ 225 h 310"/>
                <a:gd name="T74" fmla="*/ 103 w 184"/>
                <a:gd name="T75" fmla="*/ 225 h 310"/>
                <a:gd name="T76" fmla="*/ 105 w 184"/>
                <a:gd name="T77" fmla="*/ 219 h 310"/>
                <a:gd name="T78" fmla="*/ 110 w 184"/>
                <a:gd name="T79" fmla="*/ 209 h 310"/>
                <a:gd name="T80" fmla="*/ 120 w 184"/>
                <a:gd name="T81" fmla="*/ 215 h 310"/>
                <a:gd name="T82" fmla="*/ 148 w 184"/>
                <a:gd name="T83" fmla="*/ 247 h 310"/>
                <a:gd name="T84" fmla="*/ 155 w 184"/>
                <a:gd name="T85" fmla="*/ 205 h 310"/>
                <a:gd name="T86" fmla="*/ 130 w 184"/>
                <a:gd name="T87" fmla="*/ 187 h 310"/>
                <a:gd name="T88" fmla="*/ 120 w 184"/>
                <a:gd name="T89" fmla="*/ 184 h 310"/>
                <a:gd name="T90" fmla="*/ 123 w 184"/>
                <a:gd name="T91" fmla="*/ 174 h 310"/>
                <a:gd name="T92" fmla="*/ 135 w 184"/>
                <a:gd name="T93" fmla="*/ 116 h 310"/>
                <a:gd name="T94" fmla="*/ 129 w 184"/>
                <a:gd name="T95" fmla="*/ 79 h 310"/>
                <a:gd name="T96" fmla="*/ 92 w 184"/>
                <a:gd name="T97" fmla="*/ 21 h 310"/>
                <a:gd name="T98" fmla="*/ 55 w 184"/>
                <a:gd name="T99" fmla="*/ 79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4" h="310">
                  <a:moveTo>
                    <a:pt x="50" y="310"/>
                  </a:moveTo>
                  <a:cubicBezTo>
                    <a:pt x="32" y="282"/>
                    <a:pt x="32" y="282"/>
                    <a:pt x="32" y="282"/>
                  </a:cubicBezTo>
                  <a:cubicBezTo>
                    <a:pt x="28" y="276"/>
                    <a:pt x="0" y="230"/>
                    <a:pt x="10" y="199"/>
                  </a:cubicBezTo>
                  <a:cubicBezTo>
                    <a:pt x="14" y="187"/>
                    <a:pt x="24" y="178"/>
                    <a:pt x="39" y="171"/>
                  </a:cubicBezTo>
                  <a:cubicBezTo>
                    <a:pt x="33" y="151"/>
                    <a:pt x="30" y="132"/>
                    <a:pt x="30" y="116"/>
                  </a:cubicBezTo>
                  <a:cubicBezTo>
                    <a:pt x="30" y="102"/>
                    <a:pt x="32" y="87"/>
                    <a:pt x="36" y="73"/>
                  </a:cubicBezTo>
                  <a:cubicBezTo>
                    <a:pt x="36" y="72"/>
                    <a:pt x="36" y="72"/>
                    <a:pt x="36" y="72"/>
                  </a:cubicBezTo>
                  <a:cubicBezTo>
                    <a:pt x="50" y="35"/>
                    <a:pt x="77" y="0"/>
                    <a:pt x="92" y="0"/>
                  </a:cubicBezTo>
                  <a:cubicBezTo>
                    <a:pt x="107" y="0"/>
                    <a:pt x="134" y="35"/>
                    <a:pt x="148" y="72"/>
                  </a:cubicBezTo>
                  <a:cubicBezTo>
                    <a:pt x="148" y="73"/>
                    <a:pt x="148" y="73"/>
                    <a:pt x="148" y="73"/>
                  </a:cubicBezTo>
                  <a:cubicBezTo>
                    <a:pt x="152" y="87"/>
                    <a:pt x="155" y="102"/>
                    <a:pt x="155" y="116"/>
                  </a:cubicBezTo>
                  <a:cubicBezTo>
                    <a:pt x="155" y="132"/>
                    <a:pt x="152" y="151"/>
                    <a:pt x="145" y="171"/>
                  </a:cubicBezTo>
                  <a:cubicBezTo>
                    <a:pt x="160" y="178"/>
                    <a:pt x="170" y="187"/>
                    <a:pt x="174" y="199"/>
                  </a:cubicBezTo>
                  <a:cubicBezTo>
                    <a:pt x="184" y="230"/>
                    <a:pt x="156" y="276"/>
                    <a:pt x="153" y="282"/>
                  </a:cubicBezTo>
                  <a:cubicBezTo>
                    <a:pt x="134" y="310"/>
                    <a:pt x="134" y="310"/>
                    <a:pt x="134" y="310"/>
                  </a:cubicBezTo>
                  <a:cubicBezTo>
                    <a:pt x="134" y="276"/>
                    <a:pt x="134" y="276"/>
                    <a:pt x="134" y="276"/>
                  </a:cubicBezTo>
                  <a:cubicBezTo>
                    <a:pt x="134" y="262"/>
                    <a:pt x="128" y="248"/>
                    <a:pt x="118" y="239"/>
                  </a:cubicBezTo>
                  <a:cubicBezTo>
                    <a:pt x="118" y="239"/>
                    <a:pt x="118" y="239"/>
                    <a:pt x="118" y="240"/>
                  </a:cubicBezTo>
                  <a:cubicBezTo>
                    <a:pt x="115" y="246"/>
                    <a:pt x="115" y="246"/>
                    <a:pt x="115" y="246"/>
                  </a:cubicBezTo>
                  <a:cubicBezTo>
                    <a:pt x="108" y="245"/>
                    <a:pt x="108" y="245"/>
                    <a:pt x="108" y="245"/>
                  </a:cubicBezTo>
                  <a:cubicBezTo>
                    <a:pt x="98" y="245"/>
                    <a:pt x="87" y="245"/>
                    <a:pt x="76" y="245"/>
                  </a:cubicBezTo>
                  <a:cubicBezTo>
                    <a:pt x="69" y="246"/>
                    <a:pt x="69" y="246"/>
                    <a:pt x="69" y="246"/>
                  </a:cubicBezTo>
                  <a:cubicBezTo>
                    <a:pt x="66" y="240"/>
                    <a:pt x="66" y="240"/>
                    <a:pt x="66" y="240"/>
                  </a:cubicBezTo>
                  <a:cubicBezTo>
                    <a:pt x="66" y="239"/>
                    <a:pt x="66" y="239"/>
                    <a:pt x="66" y="239"/>
                  </a:cubicBezTo>
                  <a:cubicBezTo>
                    <a:pt x="56" y="249"/>
                    <a:pt x="50" y="262"/>
                    <a:pt x="50" y="276"/>
                  </a:cubicBezTo>
                  <a:lnTo>
                    <a:pt x="50" y="310"/>
                  </a:lnTo>
                  <a:close/>
                  <a:moveTo>
                    <a:pt x="55" y="79"/>
                  </a:moveTo>
                  <a:cubicBezTo>
                    <a:pt x="52" y="91"/>
                    <a:pt x="50" y="104"/>
                    <a:pt x="50" y="116"/>
                  </a:cubicBezTo>
                  <a:cubicBezTo>
                    <a:pt x="50" y="132"/>
                    <a:pt x="53" y="152"/>
                    <a:pt x="61" y="174"/>
                  </a:cubicBezTo>
                  <a:cubicBezTo>
                    <a:pt x="64" y="184"/>
                    <a:pt x="64" y="184"/>
                    <a:pt x="64" y="184"/>
                  </a:cubicBezTo>
                  <a:cubicBezTo>
                    <a:pt x="54" y="187"/>
                    <a:pt x="54" y="187"/>
                    <a:pt x="54" y="187"/>
                  </a:cubicBezTo>
                  <a:cubicBezTo>
                    <a:pt x="45" y="190"/>
                    <a:pt x="33" y="196"/>
                    <a:pt x="29" y="205"/>
                  </a:cubicBezTo>
                  <a:cubicBezTo>
                    <a:pt x="26" y="216"/>
                    <a:pt x="30" y="233"/>
                    <a:pt x="36" y="247"/>
                  </a:cubicBezTo>
                  <a:cubicBezTo>
                    <a:pt x="42" y="234"/>
                    <a:pt x="52" y="223"/>
                    <a:pt x="65" y="215"/>
                  </a:cubicBezTo>
                  <a:cubicBezTo>
                    <a:pt x="74" y="209"/>
                    <a:pt x="74" y="209"/>
                    <a:pt x="74" y="209"/>
                  </a:cubicBezTo>
                  <a:cubicBezTo>
                    <a:pt x="79" y="219"/>
                    <a:pt x="79" y="219"/>
                    <a:pt x="79" y="219"/>
                  </a:cubicBezTo>
                  <a:cubicBezTo>
                    <a:pt x="80" y="221"/>
                    <a:pt x="81" y="223"/>
                    <a:pt x="82" y="225"/>
                  </a:cubicBezTo>
                  <a:cubicBezTo>
                    <a:pt x="89" y="225"/>
                    <a:pt x="96" y="225"/>
                    <a:pt x="103" y="225"/>
                  </a:cubicBezTo>
                  <a:cubicBezTo>
                    <a:pt x="104" y="223"/>
                    <a:pt x="105" y="221"/>
                    <a:pt x="105" y="219"/>
                  </a:cubicBezTo>
                  <a:cubicBezTo>
                    <a:pt x="110" y="209"/>
                    <a:pt x="110" y="209"/>
                    <a:pt x="110" y="209"/>
                  </a:cubicBezTo>
                  <a:cubicBezTo>
                    <a:pt x="120" y="215"/>
                    <a:pt x="120" y="215"/>
                    <a:pt x="120" y="215"/>
                  </a:cubicBezTo>
                  <a:cubicBezTo>
                    <a:pt x="133" y="223"/>
                    <a:pt x="142" y="234"/>
                    <a:pt x="148" y="247"/>
                  </a:cubicBezTo>
                  <a:cubicBezTo>
                    <a:pt x="154" y="233"/>
                    <a:pt x="159" y="216"/>
                    <a:pt x="155" y="205"/>
                  </a:cubicBezTo>
                  <a:cubicBezTo>
                    <a:pt x="152" y="196"/>
                    <a:pt x="140" y="190"/>
                    <a:pt x="130" y="187"/>
                  </a:cubicBezTo>
                  <a:cubicBezTo>
                    <a:pt x="120" y="184"/>
                    <a:pt x="120" y="184"/>
                    <a:pt x="120" y="184"/>
                  </a:cubicBezTo>
                  <a:cubicBezTo>
                    <a:pt x="123" y="174"/>
                    <a:pt x="123" y="174"/>
                    <a:pt x="123" y="174"/>
                  </a:cubicBezTo>
                  <a:cubicBezTo>
                    <a:pt x="131" y="152"/>
                    <a:pt x="135" y="132"/>
                    <a:pt x="135" y="116"/>
                  </a:cubicBezTo>
                  <a:cubicBezTo>
                    <a:pt x="135" y="104"/>
                    <a:pt x="133" y="91"/>
                    <a:pt x="129" y="79"/>
                  </a:cubicBezTo>
                  <a:cubicBezTo>
                    <a:pt x="117" y="47"/>
                    <a:pt x="99" y="26"/>
                    <a:pt x="92" y="21"/>
                  </a:cubicBezTo>
                  <a:cubicBezTo>
                    <a:pt x="85" y="26"/>
                    <a:pt x="67" y="47"/>
                    <a:pt x="55"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40" name="Freeform 31">
              <a:extLst>
                <a:ext uri="{FF2B5EF4-FFF2-40B4-BE49-F238E27FC236}">
                  <a16:creationId xmlns:a16="http://schemas.microsoft.com/office/drawing/2014/main" id="{C5F7C843-D7F9-4149-825B-6620203D6C72}"/>
                </a:ext>
              </a:extLst>
            </p:cNvPr>
            <p:cNvSpPr>
              <a:spLocks noEditPoints="1"/>
            </p:cNvSpPr>
            <p:nvPr/>
          </p:nvSpPr>
          <p:spPr bwMode="auto">
            <a:xfrm>
              <a:off x="4960938" y="5127626"/>
              <a:ext cx="244475" cy="241300"/>
            </a:xfrm>
            <a:custGeom>
              <a:avLst/>
              <a:gdLst>
                <a:gd name="T0" fmla="*/ 32 w 64"/>
                <a:gd name="T1" fmla="*/ 64 h 64"/>
                <a:gd name="T2" fmla="*/ 0 w 64"/>
                <a:gd name="T3" fmla="*/ 32 h 64"/>
                <a:gd name="T4" fmla="*/ 32 w 64"/>
                <a:gd name="T5" fmla="*/ 0 h 64"/>
                <a:gd name="T6" fmla="*/ 64 w 64"/>
                <a:gd name="T7" fmla="*/ 32 h 64"/>
                <a:gd name="T8" fmla="*/ 32 w 64"/>
                <a:gd name="T9" fmla="*/ 64 h 64"/>
                <a:gd name="T10" fmla="*/ 32 w 64"/>
                <a:gd name="T11" fmla="*/ 12 h 64"/>
                <a:gd name="T12" fmla="*/ 12 w 64"/>
                <a:gd name="T13" fmla="*/ 32 h 64"/>
                <a:gd name="T14" fmla="*/ 32 w 64"/>
                <a:gd name="T15" fmla="*/ 52 h 64"/>
                <a:gd name="T16" fmla="*/ 52 w 64"/>
                <a:gd name="T17" fmla="*/ 32 h 64"/>
                <a:gd name="T18" fmla="*/ 32 w 64"/>
                <a:gd name="T19" fmla="*/ 1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64">
                  <a:moveTo>
                    <a:pt x="32" y="64"/>
                  </a:moveTo>
                  <a:cubicBezTo>
                    <a:pt x="14" y="64"/>
                    <a:pt x="0" y="50"/>
                    <a:pt x="0" y="32"/>
                  </a:cubicBezTo>
                  <a:cubicBezTo>
                    <a:pt x="0" y="14"/>
                    <a:pt x="14" y="0"/>
                    <a:pt x="32" y="0"/>
                  </a:cubicBezTo>
                  <a:cubicBezTo>
                    <a:pt x="50" y="0"/>
                    <a:pt x="64" y="14"/>
                    <a:pt x="64" y="32"/>
                  </a:cubicBezTo>
                  <a:cubicBezTo>
                    <a:pt x="64" y="50"/>
                    <a:pt x="50" y="64"/>
                    <a:pt x="32" y="64"/>
                  </a:cubicBezTo>
                  <a:close/>
                  <a:moveTo>
                    <a:pt x="32" y="12"/>
                  </a:moveTo>
                  <a:cubicBezTo>
                    <a:pt x="21" y="12"/>
                    <a:pt x="12" y="21"/>
                    <a:pt x="12" y="32"/>
                  </a:cubicBezTo>
                  <a:cubicBezTo>
                    <a:pt x="12" y="43"/>
                    <a:pt x="21" y="52"/>
                    <a:pt x="32" y="52"/>
                  </a:cubicBezTo>
                  <a:cubicBezTo>
                    <a:pt x="43" y="52"/>
                    <a:pt x="52" y="43"/>
                    <a:pt x="52" y="32"/>
                  </a:cubicBezTo>
                  <a:cubicBezTo>
                    <a:pt x="52" y="21"/>
                    <a:pt x="43" y="12"/>
                    <a:pt x="32"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41" name="Freeform 32">
              <a:extLst>
                <a:ext uri="{FF2B5EF4-FFF2-40B4-BE49-F238E27FC236}">
                  <a16:creationId xmlns:a16="http://schemas.microsoft.com/office/drawing/2014/main" id="{ED87BA11-C887-4EA0-A943-53B3C11DECB2}"/>
                </a:ext>
              </a:extLst>
            </p:cNvPr>
            <p:cNvSpPr>
              <a:spLocks noEditPoints="1"/>
            </p:cNvSpPr>
            <p:nvPr/>
          </p:nvSpPr>
          <p:spPr bwMode="auto">
            <a:xfrm>
              <a:off x="4973638" y="5649913"/>
              <a:ext cx="225425" cy="358775"/>
            </a:xfrm>
            <a:custGeom>
              <a:avLst/>
              <a:gdLst>
                <a:gd name="T0" fmla="*/ 29 w 59"/>
                <a:gd name="T1" fmla="*/ 95 h 95"/>
                <a:gd name="T2" fmla="*/ 24 w 59"/>
                <a:gd name="T3" fmla="*/ 85 h 95"/>
                <a:gd name="T4" fmla="*/ 0 w 59"/>
                <a:gd name="T5" fmla="*/ 26 h 95"/>
                <a:gd name="T6" fmla="*/ 29 w 59"/>
                <a:gd name="T7" fmla="*/ 0 h 95"/>
                <a:gd name="T8" fmla="*/ 59 w 59"/>
                <a:gd name="T9" fmla="*/ 26 h 95"/>
                <a:gd name="T10" fmla="*/ 34 w 59"/>
                <a:gd name="T11" fmla="*/ 85 h 95"/>
                <a:gd name="T12" fmla="*/ 29 w 59"/>
                <a:gd name="T13" fmla="*/ 95 h 95"/>
                <a:gd name="T14" fmla="*/ 29 w 59"/>
                <a:gd name="T15" fmla="*/ 12 h 95"/>
                <a:gd name="T16" fmla="*/ 12 w 59"/>
                <a:gd name="T17" fmla="*/ 26 h 95"/>
                <a:gd name="T18" fmla="*/ 29 w 59"/>
                <a:gd name="T19" fmla="*/ 69 h 95"/>
                <a:gd name="T20" fmla="*/ 47 w 59"/>
                <a:gd name="T21" fmla="*/ 26 h 95"/>
                <a:gd name="T22" fmla="*/ 29 w 59"/>
                <a:gd name="T23" fmla="*/ 1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9" h="95">
                  <a:moveTo>
                    <a:pt x="29" y="95"/>
                  </a:moveTo>
                  <a:cubicBezTo>
                    <a:pt x="24" y="85"/>
                    <a:pt x="24" y="85"/>
                    <a:pt x="24" y="85"/>
                  </a:cubicBezTo>
                  <a:cubicBezTo>
                    <a:pt x="20" y="77"/>
                    <a:pt x="0" y="38"/>
                    <a:pt x="0" y="26"/>
                  </a:cubicBezTo>
                  <a:cubicBezTo>
                    <a:pt x="0" y="12"/>
                    <a:pt x="13" y="0"/>
                    <a:pt x="29" y="0"/>
                  </a:cubicBezTo>
                  <a:cubicBezTo>
                    <a:pt x="45" y="0"/>
                    <a:pt x="59" y="12"/>
                    <a:pt x="59" y="26"/>
                  </a:cubicBezTo>
                  <a:cubicBezTo>
                    <a:pt x="59" y="38"/>
                    <a:pt x="39" y="77"/>
                    <a:pt x="34" y="85"/>
                  </a:cubicBezTo>
                  <a:lnTo>
                    <a:pt x="29" y="95"/>
                  </a:lnTo>
                  <a:close/>
                  <a:moveTo>
                    <a:pt x="29" y="12"/>
                  </a:moveTo>
                  <a:cubicBezTo>
                    <a:pt x="19" y="12"/>
                    <a:pt x="12" y="18"/>
                    <a:pt x="12" y="26"/>
                  </a:cubicBezTo>
                  <a:cubicBezTo>
                    <a:pt x="12" y="31"/>
                    <a:pt x="20" y="50"/>
                    <a:pt x="29" y="69"/>
                  </a:cubicBezTo>
                  <a:cubicBezTo>
                    <a:pt x="38" y="50"/>
                    <a:pt x="47" y="31"/>
                    <a:pt x="47" y="26"/>
                  </a:cubicBezTo>
                  <a:cubicBezTo>
                    <a:pt x="47" y="18"/>
                    <a:pt x="39" y="12"/>
                    <a:pt x="29"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grpSp>
      <p:sp>
        <p:nvSpPr>
          <p:cNvPr id="42" name="Freeform 26">
            <a:extLst>
              <a:ext uri="{FF2B5EF4-FFF2-40B4-BE49-F238E27FC236}">
                <a16:creationId xmlns:a16="http://schemas.microsoft.com/office/drawing/2014/main" id="{987212F2-A29D-41C7-9E54-B9DB4401DBDE}"/>
              </a:ext>
            </a:extLst>
          </p:cNvPr>
          <p:cNvSpPr>
            <a:spLocks noEditPoints="1"/>
          </p:cNvSpPr>
          <p:nvPr/>
        </p:nvSpPr>
        <p:spPr bwMode="auto">
          <a:xfrm rot="2700000">
            <a:off x="8793053" y="2809657"/>
            <a:ext cx="187130" cy="344630"/>
          </a:xfrm>
          <a:custGeom>
            <a:avLst/>
            <a:gdLst>
              <a:gd name="T0" fmla="*/ 482 w 579"/>
              <a:gd name="T1" fmla="*/ 367 h 1073"/>
              <a:gd name="T2" fmla="*/ 482 w 579"/>
              <a:gd name="T3" fmla="*/ 148 h 1073"/>
              <a:gd name="T4" fmla="*/ 525 w 579"/>
              <a:gd name="T5" fmla="*/ 79 h 1073"/>
              <a:gd name="T6" fmla="*/ 447 w 579"/>
              <a:gd name="T7" fmla="*/ 0 h 1073"/>
              <a:gd name="T8" fmla="*/ 132 w 579"/>
              <a:gd name="T9" fmla="*/ 0 h 1073"/>
              <a:gd name="T10" fmla="*/ 54 w 579"/>
              <a:gd name="T11" fmla="*/ 79 h 1073"/>
              <a:gd name="T12" fmla="*/ 96 w 579"/>
              <a:gd name="T13" fmla="*/ 148 h 1073"/>
              <a:gd name="T14" fmla="*/ 96 w 579"/>
              <a:gd name="T15" fmla="*/ 367 h 1073"/>
              <a:gd name="T16" fmla="*/ 0 w 579"/>
              <a:gd name="T17" fmla="*/ 583 h 1073"/>
              <a:gd name="T18" fmla="*/ 0 w 579"/>
              <a:gd name="T19" fmla="*/ 612 h 1073"/>
              <a:gd name="T20" fmla="*/ 224 w 579"/>
              <a:gd name="T21" fmla="*/ 612 h 1073"/>
              <a:gd name="T22" fmla="*/ 224 w 579"/>
              <a:gd name="T23" fmla="*/ 923 h 1073"/>
              <a:gd name="T24" fmla="*/ 289 w 579"/>
              <a:gd name="T25" fmla="*/ 1073 h 1073"/>
              <a:gd name="T26" fmla="*/ 355 w 579"/>
              <a:gd name="T27" fmla="*/ 923 h 1073"/>
              <a:gd name="T28" fmla="*/ 355 w 579"/>
              <a:gd name="T29" fmla="*/ 612 h 1073"/>
              <a:gd name="T30" fmla="*/ 579 w 579"/>
              <a:gd name="T31" fmla="*/ 612 h 1073"/>
              <a:gd name="T32" fmla="*/ 579 w 579"/>
              <a:gd name="T33" fmla="*/ 583 h 1073"/>
              <a:gd name="T34" fmla="*/ 482 w 579"/>
              <a:gd name="T35" fmla="*/ 367 h 1073"/>
              <a:gd name="T36" fmla="*/ 132 w 579"/>
              <a:gd name="T37" fmla="*/ 58 h 1073"/>
              <a:gd name="T38" fmla="*/ 447 w 579"/>
              <a:gd name="T39" fmla="*/ 58 h 1073"/>
              <a:gd name="T40" fmla="*/ 467 w 579"/>
              <a:gd name="T41" fmla="*/ 79 h 1073"/>
              <a:gd name="T42" fmla="*/ 449 w 579"/>
              <a:gd name="T43" fmla="*/ 99 h 1073"/>
              <a:gd name="T44" fmla="*/ 436 w 579"/>
              <a:gd name="T45" fmla="*/ 101 h 1073"/>
              <a:gd name="T46" fmla="*/ 143 w 579"/>
              <a:gd name="T47" fmla="*/ 101 h 1073"/>
              <a:gd name="T48" fmla="*/ 129 w 579"/>
              <a:gd name="T49" fmla="*/ 99 h 1073"/>
              <a:gd name="T50" fmla="*/ 111 w 579"/>
              <a:gd name="T51" fmla="*/ 79 h 1073"/>
              <a:gd name="T52" fmla="*/ 132 w 579"/>
              <a:gd name="T53" fmla="*/ 58 h 1073"/>
              <a:gd name="T54" fmla="*/ 424 w 579"/>
              <a:gd name="T55" fmla="*/ 370 h 1073"/>
              <a:gd name="T56" fmla="*/ 154 w 579"/>
              <a:gd name="T57" fmla="*/ 370 h 1073"/>
              <a:gd name="T58" fmla="*/ 154 w 579"/>
              <a:gd name="T59" fmla="*/ 130 h 1073"/>
              <a:gd name="T60" fmla="*/ 424 w 579"/>
              <a:gd name="T61" fmla="*/ 130 h 1073"/>
              <a:gd name="T62" fmla="*/ 424 w 579"/>
              <a:gd name="T63" fmla="*/ 370 h 1073"/>
              <a:gd name="T64" fmla="*/ 297 w 579"/>
              <a:gd name="T65" fmla="*/ 911 h 1073"/>
              <a:gd name="T66" fmla="*/ 289 w 579"/>
              <a:gd name="T67" fmla="*/ 928 h 1073"/>
              <a:gd name="T68" fmla="*/ 282 w 579"/>
              <a:gd name="T69" fmla="*/ 911 h 1073"/>
              <a:gd name="T70" fmla="*/ 282 w 579"/>
              <a:gd name="T71" fmla="*/ 612 h 1073"/>
              <a:gd name="T72" fmla="*/ 297 w 579"/>
              <a:gd name="T73" fmla="*/ 612 h 1073"/>
              <a:gd name="T74" fmla="*/ 297 w 579"/>
              <a:gd name="T75" fmla="*/ 911 h 1073"/>
              <a:gd name="T76" fmla="*/ 355 w 579"/>
              <a:gd name="T77" fmla="*/ 554 h 1073"/>
              <a:gd name="T78" fmla="*/ 224 w 579"/>
              <a:gd name="T79" fmla="*/ 554 h 1073"/>
              <a:gd name="T80" fmla="*/ 59 w 579"/>
              <a:gd name="T81" fmla="*/ 554 h 1073"/>
              <a:gd name="T82" fmla="*/ 144 w 579"/>
              <a:gd name="T83" fmla="*/ 403 h 1073"/>
              <a:gd name="T84" fmla="*/ 149 w 579"/>
              <a:gd name="T85" fmla="*/ 399 h 1073"/>
              <a:gd name="T86" fmla="*/ 430 w 579"/>
              <a:gd name="T87" fmla="*/ 399 h 1073"/>
              <a:gd name="T88" fmla="*/ 435 w 579"/>
              <a:gd name="T89" fmla="*/ 403 h 1073"/>
              <a:gd name="T90" fmla="*/ 519 w 579"/>
              <a:gd name="T91" fmla="*/ 554 h 1073"/>
              <a:gd name="T92" fmla="*/ 355 w 579"/>
              <a:gd name="T93" fmla="*/ 554 h 1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79" h="1073">
                <a:moveTo>
                  <a:pt x="482" y="367"/>
                </a:moveTo>
                <a:cubicBezTo>
                  <a:pt x="482" y="148"/>
                  <a:pt x="482" y="148"/>
                  <a:pt x="482" y="148"/>
                </a:cubicBezTo>
                <a:cubicBezTo>
                  <a:pt x="508" y="135"/>
                  <a:pt x="525" y="109"/>
                  <a:pt x="525" y="79"/>
                </a:cubicBezTo>
                <a:cubicBezTo>
                  <a:pt x="525" y="35"/>
                  <a:pt x="490" y="0"/>
                  <a:pt x="447" y="0"/>
                </a:cubicBezTo>
                <a:cubicBezTo>
                  <a:pt x="132" y="0"/>
                  <a:pt x="132" y="0"/>
                  <a:pt x="132" y="0"/>
                </a:cubicBezTo>
                <a:cubicBezTo>
                  <a:pt x="89" y="0"/>
                  <a:pt x="54" y="35"/>
                  <a:pt x="54" y="79"/>
                </a:cubicBezTo>
                <a:cubicBezTo>
                  <a:pt x="54" y="109"/>
                  <a:pt x="71" y="135"/>
                  <a:pt x="96" y="148"/>
                </a:cubicBezTo>
                <a:cubicBezTo>
                  <a:pt x="96" y="367"/>
                  <a:pt x="96" y="367"/>
                  <a:pt x="96" y="367"/>
                </a:cubicBezTo>
                <a:cubicBezTo>
                  <a:pt x="35" y="422"/>
                  <a:pt x="0" y="500"/>
                  <a:pt x="0" y="583"/>
                </a:cubicBezTo>
                <a:cubicBezTo>
                  <a:pt x="0" y="612"/>
                  <a:pt x="0" y="612"/>
                  <a:pt x="0" y="612"/>
                </a:cubicBezTo>
                <a:cubicBezTo>
                  <a:pt x="224" y="612"/>
                  <a:pt x="224" y="612"/>
                  <a:pt x="224" y="612"/>
                </a:cubicBezTo>
                <a:cubicBezTo>
                  <a:pt x="224" y="923"/>
                  <a:pt x="224" y="923"/>
                  <a:pt x="224" y="923"/>
                </a:cubicBezTo>
                <a:cubicBezTo>
                  <a:pt x="289" y="1073"/>
                  <a:pt x="289" y="1073"/>
                  <a:pt x="289" y="1073"/>
                </a:cubicBezTo>
                <a:cubicBezTo>
                  <a:pt x="355" y="923"/>
                  <a:pt x="355" y="923"/>
                  <a:pt x="355" y="923"/>
                </a:cubicBezTo>
                <a:cubicBezTo>
                  <a:pt x="355" y="612"/>
                  <a:pt x="355" y="612"/>
                  <a:pt x="355" y="612"/>
                </a:cubicBezTo>
                <a:cubicBezTo>
                  <a:pt x="579" y="612"/>
                  <a:pt x="579" y="612"/>
                  <a:pt x="579" y="612"/>
                </a:cubicBezTo>
                <a:cubicBezTo>
                  <a:pt x="579" y="583"/>
                  <a:pt x="579" y="583"/>
                  <a:pt x="579" y="583"/>
                </a:cubicBezTo>
                <a:cubicBezTo>
                  <a:pt x="579" y="500"/>
                  <a:pt x="544" y="422"/>
                  <a:pt x="482" y="367"/>
                </a:cubicBezTo>
                <a:close/>
                <a:moveTo>
                  <a:pt x="132" y="58"/>
                </a:moveTo>
                <a:cubicBezTo>
                  <a:pt x="447" y="58"/>
                  <a:pt x="447" y="58"/>
                  <a:pt x="447" y="58"/>
                </a:cubicBezTo>
                <a:cubicBezTo>
                  <a:pt x="458" y="58"/>
                  <a:pt x="467" y="67"/>
                  <a:pt x="467" y="79"/>
                </a:cubicBezTo>
                <a:cubicBezTo>
                  <a:pt x="467" y="89"/>
                  <a:pt x="459" y="97"/>
                  <a:pt x="449" y="99"/>
                </a:cubicBezTo>
                <a:cubicBezTo>
                  <a:pt x="436" y="101"/>
                  <a:pt x="436" y="101"/>
                  <a:pt x="436" y="101"/>
                </a:cubicBezTo>
                <a:cubicBezTo>
                  <a:pt x="143" y="101"/>
                  <a:pt x="143" y="101"/>
                  <a:pt x="143" y="101"/>
                </a:cubicBezTo>
                <a:cubicBezTo>
                  <a:pt x="129" y="99"/>
                  <a:pt x="129" y="99"/>
                  <a:pt x="129" y="99"/>
                </a:cubicBezTo>
                <a:cubicBezTo>
                  <a:pt x="119" y="97"/>
                  <a:pt x="111" y="89"/>
                  <a:pt x="111" y="79"/>
                </a:cubicBezTo>
                <a:cubicBezTo>
                  <a:pt x="111" y="67"/>
                  <a:pt x="121" y="58"/>
                  <a:pt x="132" y="58"/>
                </a:cubicBezTo>
                <a:close/>
                <a:moveTo>
                  <a:pt x="424" y="370"/>
                </a:moveTo>
                <a:cubicBezTo>
                  <a:pt x="154" y="370"/>
                  <a:pt x="154" y="370"/>
                  <a:pt x="154" y="370"/>
                </a:cubicBezTo>
                <a:cubicBezTo>
                  <a:pt x="154" y="130"/>
                  <a:pt x="154" y="130"/>
                  <a:pt x="154" y="130"/>
                </a:cubicBezTo>
                <a:cubicBezTo>
                  <a:pt x="424" y="130"/>
                  <a:pt x="424" y="130"/>
                  <a:pt x="424" y="130"/>
                </a:cubicBezTo>
                <a:lnTo>
                  <a:pt x="424" y="370"/>
                </a:lnTo>
                <a:close/>
                <a:moveTo>
                  <a:pt x="297" y="911"/>
                </a:moveTo>
                <a:cubicBezTo>
                  <a:pt x="289" y="928"/>
                  <a:pt x="289" y="928"/>
                  <a:pt x="289" y="928"/>
                </a:cubicBezTo>
                <a:cubicBezTo>
                  <a:pt x="282" y="911"/>
                  <a:pt x="282" y="911"/>
                  <a:pt x="282" y="911"/>
                </a:cubicBezTo>
                <a:cubicBezTo>
                  <a:pt x="282" y="612"/>
                  <a:pt x="282" y="612"/>
                  <a:pt x="282" y="612"/>
                </a:cubicBezTo>
                <a:cubicBezTo>
                  <a:pt x="297" y="612"/>
                  <a:pt x="297" y="612"/>
                  <a:pt x="297" y="612"/>
                </a:cubicBezTo>
                <a:lnTo>
                  <a:pt x="297" y="911"/>
                </a:lnTo>
                <a:close/>
                <a:moveTo>
                  <a:pt x="355" y="554"/>
                </a:moveTo>
                <a:cubicBezTo>
                  <a:pt x="224" y="554"/>
                  <a:pt x="224" y="554"/>
                  <a:pt x="224" y="554"/>
                </a:cubicBezTo>
                <a:cubicBezTo>
                  <a:pt x="59" y="554"/>
                  <a:pt x="59" y="554"/>
                  <a:pt x="59" y="554"/>
                </a:cubicBezTo>
                <a:cubicBezTo>
                  <a:pt x="67" y="495"/>
                  <a:pt x="97" y="441"/>
                  <a:pt x="144" y="403"/>
                </a:cubicBezTo>
                <a:cubicBezTo>
                  <a:pt x="149" y="399"/>
                  <a:pt x="149" y="399"/>
                  <a:pt x="149" y="399"/>
                </a:cubicBezTo>
                <a:cubicBezTo>
                  <a:pt x="430" y="399"/>
                  <a:pt x="430" y="399"/>
                  <a:pt x="430" y="399"/>
                </a:cubicBezTo>
                <a:cubicBezTo>
                  <a:pt x="435" y="403"/>
                  <a:pt x="435" y="403"/>
                  <a:pt x="435" y="403"/>
                </a:cubicBezTo>
                <a:cubicBezTo>
                  <a:pt x="482" y="441"/>
                  <a:pt x="512" y="495"/>
                  <a:pt x="519" y="554"/>
                </a:cubicBezTo>
                <a:lnTo>
                  <a:pt x="355" y="554"/>
                </a:lnTo>
                <a:close/>
              </a:path>
            </a:pathLst>
          </a:custGeom>
          <a:solidFill>
            <a:srgbClr val="7FBC41"/>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43" name="Dikdörtgen 42"/>
          <p:cNvSpPr/>
          <p:nvPr/>
        </p:nvSpPr>
        <p:spPr>
          <a:xfrm>
            <a:off x="4708881" y="2723427"/>
            <a:ext cx="3731940" cy="276999"/>
          </a:xfrm>
          <a:prstGeom prst="rect">
            <a:avLst/>
          </a:prstGeom>
        </p:spPr>
        <p:txBody>
          <a:bodyPr wrap="square">
            <a:spAutoFit/>
          </a:bodyPr>
          <a:lstStyle/>
          <a:p>
            <a:pPr marL="46990" algn="just">
              <a:spcBef>
                <a:spcPts val="75"/>
              </a:spcBef>
              <a:spcAft>
                <a:spcPts val="0"/>
              </a:spcAft>
            </a:pPr>
            <a:r>
              <a:rPr lang="tr-TR" sz="1200" b="1" dirty="0" smtClean="0">
                <a:latin typeface="+mn-lt"/>
                <a:ea typeface="Times New Roman" panose="02020603050405020304" pitchFamily="18" charset="0"/>
              </a:rPr>
              <a:t>Fen Laboratuvarı ve halı saha mevcuttur.</a:t>
            </a:r>
            <a:endParaRPr lang="tr-TR" sz="1200" b="1" dirty="0">
              <a:latin typeface="+mn-lt"/>
            </a:endParaRPr>
          </a:p>
        </p:txBody>
      </p:sp>
      <p:pic>
        <p:nvPicPr>
          <p:cNvPr id="4" name="Resi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95537" y="3067985"/>
            <a:ext cx="4092208" cy="2035891"/>
          </a:xfrm>
          <a:prstGeom prst="rect">
            <a:avLst/>
          </a:prstGeom>
        </p:spPr>
      </p:pic>
    </p:spTree>
    <p:custDataLst>
      <p:tags r:id="rId1"/>
    </p:custDataLst>
    <p:extLst>
      <p:ext uri="{BB962C8B-B14F-4D97-AF65-F5344CB8AC3E}">
        <p14:creationId xmlns:p14="http://schemas.microsoft.com/office/powerpoint/2010/main" val="489909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par>
                                <p:cTn id="15" presetID="53" presetClass="entr" presetSubtype="16" fill="hold" nodeType="with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500" fill="hold"/>
                                        <p:tgtEl>
                                          <p:spTgt spid="25"/>
                                        </p:tgtEl>
                                        <p:attrNameLst>
                                          <p:attrName>ppt_w</p:attrName>
                                        </p:attrNameLst>
                                      </p:cBhvr>
                                      <p:tavLst>
                                        <p:tav tm="0">
                                          <p:val>
                                            <p:fltVal val="0"/>
                                          </p:val>
                                        </p:tav>
                                        <p:tav tm="100000">
                                          <p:val>
                                            <p:strVal val="#ppt_w"/>
                                          </p:val>
                                        </p:tav>
                                      </p:tavLst>
                                    </p:anim>
                                    <p:anim calcmode="lin" valueType="num">
                                      <p:cBhvr>
                                        <p:cTn id="18" dur="500" fill="hold"/>
                                        <p:tgtEl>
                                          <p:spTgt spid="25"/>
                                        </p:tgtEl>
                                        <p:attrNameLst>
                                          <p:attrName>ppt_h</p:attrName>
                                        </p:attrNameLst>
                                      </p:cBhvr>
                                      <p:tavLst>
                                        <p:tav tm="0">
                                          <p:val>
                                            <p:fltVal val="0"/>
                                          </p:val>
                                        </p:tav>
                                        <p:tav tm="100000">
                                          <p:val>
                                            <p:strVal val="#ppt_h"/>
                                          </p:val>
                                        </p:tav>
                                      </p:tavLst>
                                    </p:anim>
                                    <p:animEffect transition="in" filter="fade">
                                      <p:cBhvr>
                                        <p:cTn id="19" dur="500"/>
                                        <p:tgtEl>
                                          <p:spTgt spid="2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0"/>
                                        </p:tgtEl>
                                        <p:attrNameLst>
                                          <p:attrName>style.visibility</p:attrName>
                                        </p:attrNameLst>
                                      </p:cBhvr>
                                      <p:to>
                                        <p:strVal val="visible"/>
                                      </p:to>
                                    </p:set>
                                    <p:anim calcmode="lin" valueType="num">
                                      <p:cBhvr>
                                        <p:cTn id="22" dur="500" fill="hold"/>
                                        <p:tgtEl>
                                          <p:spTgt spid="30"/>
                                        </p:tgtEl>
                                        <p:attrNameLst>
                                          <p:attrName>ppt_w</p:attrName>
                                        </p:attrNameLst>
                                      </p:cBhvr>
                                      <p:tavLst>
                                        <p:tav tm="0">
                                          <p:val>
                                            <p:fltVal val="0"/>
                                          </p:val>
                                        </p:tav>
                                        <p:tav tm="100000">
                                          <p:val>
                                            <p:strVal val="#ppt_w"/>
                                          </p:val>
                                        </p:tav>
                                      </p:tavLst>
                                    </p:anim>
                                    <p:anim calcmode="lin" valueType="num">
                                      <p:cBhvr>
                                        <p:cTn id="23" dur="500" fill="hold"/>
                                        <p:tgtEl>
                                          <p:spTgt spid="30"/>
                                        </p:tgtEl>
                                        <p:attrNameLst>
                                          <p:attrName>ppt_h</p:attrName>
                                        </p:attrNameLst>
                                      </p:cBhvr>
                                      <p:tavLst>
                                        <p:tav tm="0">
                                          <p:val>
                                            <p:fltVal val="0"/>
                                          </p:val>
                                        </p:tav>
                                        <p:tav tm="100000">
                                          <p:val>
                                            <p:strVal val="#ppt_h"/>
                                          </p:val>
                                        </p:tav>
                                      </p:tavLst>
                                    </p:anim>
                                    <p:animEffect transition="in" filter="fade">
                                      <p:cBhvr>
                                        <p:cTn id="24" dur="500"/>
                                        <p:tgtEl>
                                          <p:spTgt spid="30"/>
                                        </p:tgtEl>
                                      </p:cBhvr>
                                    </p:animEffect>
                                  </p:childTnLst>
                                </p:cTn>
                              </p:par>
                              <p:par>
                                <p:cTn id="25" presetID="53" presetClass="entr" presetSubtype="16" fill="hold" nodeType="with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p:cTn id="27" dur="500" fill="hold"/>
                                        <p:tgtEl>
                                          <p:spTgt spid="31"/>
                                        </p:tgtEl>
                                        <p:attrNameLst>
                                          <p:attrName>ppt_w</p:attrName>
                                        </p:attrNameLst>
                                      </p:cBhvr>
                                      <p:tavLst>
                                        <p:tav tm="0">
                                          <p:val>
                                            <p:fltVal val="0"/>
                                          </p:val>
                                        </p:tav>
                                        <p:tav tm="100000">
                                          <p:val>
                                            <p:strVal val="#ppt_w"/>
                                          </p:val>
                                        </p:tav>
                                      </p:tavLst>
                                    </p:anim>
                                    <p:anim calcmode="lin" valueType="num">
                                      <p:cBhvr>
                                        <p:cTn id="28" dur="500" fill="hold"/>
                                        <p:tgtEl>
                                          <p:spTgt spid="31"/>
                                        </p:tgtEl>
                                        <p:attrNameLst>
                                          <p:attrName>ppt_h</p:attrName>
                                        </p:attrNameLst>
                                      </p:cBhvr>
                                      <p:tavLst>
                                        <p:tav tm="0">
                                          <p:val>
                                            <p:fltVal val="0"/>
                                          </p:val>
                                        </p:tav>
                                        <p:tav tm="100000">
                                          <p:val>
                                            <p:strVal val="#ppt_h"/>
                                          </p:val>
                                        </p:tav>
                                      </p:tavLst>
                                    </p:anim>
                                    <p:animEffect transition="in" filter="fade">
                                      <p:cBhvr>
                                        <p:cTn id="29" dur="500"/>
                                        <p:tgtEl>
                                          <p:spTgt spid="31"/>
                                        </p:tgtEl>
                                      </p:cBhvr>
                                    </p:animEffect>
                                  </p:childTnLst>
                                </p:cTn>
                              </p:par>
                              <p:par>
                                <p:cTn id="30" presetID="53" presetClass="entr" presetSubtype="16" fill="hold" nodeType="withEffect">
                                  <p:stCondLst>
                                    <p:cond delay="0"/>
                                  </p:stCondLst>
                                  <p:childTnLst>
                                    <p:set>
                                      <p:cBhvr>
                                        <p:cTn id="31" dur="1" fill="hold">
                                          <p:stCondLst>
                                            <p:cond delay="0"/>
                                          </p:stCondLst>
                                        </p:cTn>
                                        <p:tgtEl>
                                          <p:spTgt spid="38"/>
                                        </p:tgtEl>
                                        <p:attrNameLst>
                                          <p:attrName>style.visibility</p:attrName>
                                        </p:attrNameLst>
                                      </p:cBhvr>
                                      <p:to>
                                        <p:strVal val="visible"/>
                                      </p:to>
                                    </p:set>
                                    <p:anim calcmode="lin" valueType="num">
                                      <p:cBhvr>
                                        <p:cTn id="32" dur="500" fill="hold"/>
                                        <p:tgtEl>
                                          <p:spTgt spid="38"/>
                                        </p:tgtEl>
                                        <p:attrNameLst>
                                          <p:attrName>ppt_w</p:attrName>
                                        </p:attrNameLst>
                                      </p:cBhvr>
                                      <p:tavLst>
                                        <p:tav tm="0">
                                          <p:val>
                                            <p:fltVal val="0"/>
                                          </p:val>
                                        </p:tav>
                                        <p:tav tm="100000">
                                          <p:val>
                                            <p:strVal val="#ppt_w"/>
                                          </p:val>
                                        </p:tav>
                                      </p:tavLst>
                                    </p:anim>
                                    <p:anim calcmode="lin" valueType="num">
                                      <p:cBhvr>
                                        <p:cTn id="33" dur="500" fill="hold"/>
                                        <p:tgtEl>
                                          <p:spTgt spid="38"/>
                                        </p:tgtEl>
                                        <p:attrNameLst>
                                          <p:attrName>ppt_h</p:attrName>
                                        </p:attrNameLst>
                                      </p:cBhvr>
                                      <p:tavLst>
                                        <p:tav tm="0">
                                          <p:val>
                                            <p:fltVal val="0"/>
                                          </p:val>
                                        </p:tav>
                                        <p:tav tm="100000">
                                          <p:val>
                                            <p:strVal val="#ppt_h"/>
                                          </p:val>
                                        </p:tav>
                                      </p:tavLst>
                                    </p:anim>
                                    <p:animEffect transition="in" filter="fade">
                                      <p:cBhvr>
                                        <p:cTn id="34" dur="500"/>
                                        <p:tgtEl>
                                          <p:spTgt spid="38"/>
                                        </p:tgtEl>
                                      </p:cBhvr>
                                    </p:animEffect>
                                  </p:childTnLst>
                                </p:cTn>
                              </p:par>
                            </p:childTnLst>
                          </p:cTn>
                        </p:par>
                        <p:par>
                          <p:cTn id="35" fill="hold">
                            <p:stCondLst>
                              <p:cond delay="500"/>
                            </p:stCondLst>
                            <p:childTnLst>
                              <p:par>
                                <p:cTn id="36" presetID="53" presetClass="entr" presetSubtype="16" fill="hold" grpId="0" nodeType="afterEffect">
                                  <p:stCondLst>
                                    <p:cond delay="0"/>
                                  </p:stCondLst>
                                  <p:childTnLst>
                                    <p:set>
                                      <p:cBhvr>
                                        <p:cTn id="37" dur="1" fill="hold">
                                          <p:stCondLst>
                                            <p:cond delay="0"/>
                                          </p:stCondLst>
                                        </p:cTn>
                                        <p:tgtEl>
                                          <p:spTgt spid="42"/>
                                        </p:tgtEl>
                                        <p:attrNameLst>
                                          <p:attrName>style.visibility</p:attrName>
                                        </p:attrNameLst>
                                      </p:cBhvr>
                                      <p:to>
                                        <p:strVal val="visible"/>
                                      </p:to>
                                    </p:set>
                                    <p:anim calcmode="lin" valueType="num">
                                      <p:cBhvr>
                                        <p:cTn id="38" dur="500" fill="hold"/>
                                        <p:tgtEl>
                                          <p:spTgt spid="42"/>
                                        </p:tgtEl>
                                        <p:attrNameLst>
                                          <p:attrName>ppt_w</p:attrName>
                                        </p:attrNameLst>
                                      </p:cBhvr>
                                      <p:tavLst>
                                        <p:tav tm="0">
                                          <p:val>
                                            <p:fltVal val="0"/>
                                          </p:val>
                                        </p:tav>
                                        <p:tav tm="100000">
                                          <p:val>
                                            <p:strVal val="#ppt_w"/>
                                          </p:val>
                                        </p:tav>
                                      </p:tavLst>
                                    </p:anim>
                                    <p:anim calcmode="lin" valueType="num">
                                      <p:cBhvr>
                                        <p:cTn id="39" dur="500" fill="hold"/>
                                        <p:tgtEl>
                                          <p:spTgt spid="42"/>
                                        </p:tgtEl>
                                        <p:attrNameLst>
                                          <p:attrName>ppt_h</p:attrName>
                                        </p:attrNameLst>
                                      </p:cBhvr>
                                      <p:tavLst>
                                        <p:tav tm="0">
                                          <p:val>
                                            <p:fltVal val="0"/>
                                          </p:val>
                                        </p:tav>
                                        <p:tav tm="100000">
                                          <p:val>
                                            <p:strVal val="#ppt_h"/>
                                          </p:val>
                                        </p:tav>
                                      </p:tavLst>
                                    </p:anim>
                                    <p:animEffect transition="in" filter="fade">
                                      <p:cBhvr>
                                        <p:cTn id="4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30" grpId="0" animBg="1"/>
      <p:bldP spid="4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Freeform 20">
            <a:extLst>
              <a:ext uri="{FF2B5EF4-FFF2-40B4-BE49-F238E27FC236}">
                <a16:creationId xmlns:a16="http://schemas.microsoft.com/office/drawing/2014/main" id="{88498585-A724-443E-92F3-64EE7BC63C82}"/>
              </a:ext>
            </a:extLst>
          </p:cNvPr>
          <p:cNvSpPr>
            <a:spLocks/>
          </p:cNvSpPr>
          <p:nvPr/>
        </p:nvSpPr>
        <p:spPr bwMode="auto">
          <a:xfrm>
            <a:off x="2272105" y="2396802"/>
            <a:ext cx="324785" cy="270401"/>
          </a:xfrm>
          <a:custGeom>
            <a:avLst/>
            <a:gdLst>
              <a:gd name="T0" fmla="*/ 83 w 88"/>
              <a:gd name="T1" fmla="*/ 64 h 73"/>
              <a:gd name="T2" fmla="*/ 79 w 88"/>
              <a:gd name="T3" fmla="*/ 64 h 73"/>
              <a:gd name="T4" fmla="*/ 79 w 88"/>
              <a:gd name="T5" fmla="*/ 22 h 73"/>
              <a:gd name="T6" fmla="*/ 66 w 88"/>
              <a:gd name="T7" fmla="*/ 22 h 73"/>
              <a:gd name="T8" fmla="*/ 66 w 88"/>
              <a:gd name="T9" fmla="*/ 64 h 73"/>
              <a:gd name="T10" fmla="*/ 60 w 88"/>
              <a:gd name="T11" fmla="*/ 64 h 73"/>
              <a:gd name="T12" fmla="*/ 60 w 88"/>
              <a:gd name="T13" fmla="*/ 40 h 73"/>
              <a:gd name="T14" fmla="*/ 47 w 88"/>
              <a:gd name="T15" fmla="*/ 40 h 73"/>
              <a:gd name="T16" fmla="*/ 47 w 88"/>
              <a:gd name="T17" fmla="*/ 64 h 73"/>
              <a:gd name="T18" fmla="*/ 41 w 88"/>
              <a:gd name="T19" fmla="*/ 64 h 73"/>
              <a:gd name="T20" fmla="*/ 41 w 88"/>
              <a:gd name="T21" fmla="*/ 0 h 73"/>
              <a:gd name="T22" fmla="*/ 28 w 88"/>
              <a:gd name="T23" fmla="*/ 0 h 73"/>
              <a:gd name="T24" fmla="*/ 28 w 88"/>
              <a:gd name="T25" fmla="*/ 64 h 73"/>
              <a:gd name="T26" fmla="*/ 22 w 88"/>
              <a:gd name="T27" fmla="*/ 64 h 73"/>
              <a:gd name="T28" fmla="*/ 22 w 88"/>
              <a:gd name="T29" fmla="*/ 24 h 73"/>
              <a:gd name="T30" fmla="*/ 9 w 88"/>
              <a:gd name="T31" fmla="*/ 24 h 73"/>
              <a:gd name="T32" fmla="*/ 9 w 88"/>
              <a:gd name="T33" fmla="*/ 64 h 73"/>
              <a:gd name="T34" fmla="*/ 5 w 88"/>
              <a:gd name="T35" fmla="*/ 64 h 73"/>
              <a:gd name="T36" fmla="*/ 0 w 88"/>
              <a:gd name="T37" fmla="*/ 68 h 73"/>
              <a:gd name="T38" fmla="*/ 5 w 88"/>
              <a:gd name="T39" fmla="*/ 73 h 73"/>
              <a:gd name="T40" fmla="*/ 83 w 88"/>
              <a:gd name="T41" fmla="*/ 73 h 73"/>
              <a:gd name="T42" fmla="*/ 88 w 88"/>
              <a:gd name="T43" fmla="*/ 68 h 73"/>
              <a:gd name="T44" fmla="*/ 83 w 88"/>
              <a:gd name="T45" fmla="*/ 64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8" h="73">
                <a:moveTo>
                  <a:pt x="83" y="64"/>
                </a:moveTo>
                <a:cubicBezTo>
                  <a:pt x="79" y="64"/>
                  <a:pt x="79" y="64"/>
                  <a:pt x="79" y="64"/>
                </a:cubicBezTo>
                <a:cubicBezTo>
                  <a:pt x="79" y="22"/>
                  <a:pt x="79" y="22"/>
                  <a:pt x="79" y="22"/>
                </a:cubicBezTo>
                <a:cubicBezTo>
                  <a:pt x="66" y="22"/>
                  <a:pt x="66" y="22"/>
                  <a:pt x="66" y="22"/>
                </a:cubicBezTo>
                <a:cubicBezTo>
                  <a:pt x="66" y="64"/>
                  <a:pt x="66" y="64"/>
                  <a:pt x="66" y="64"/>
                </a:cubicBezTo>
                <a:cubicBezTo>
                  <a:pt x="60" y="64"/>
                  <a:pt x="60" y="64"/>
                  <a:pt x="60" y="64"/>
                </a:cubicBezTo>
                <a:cubicBezTo>
                  <a:pt x="60" y="40"/>
                  <a:pt x="60" y="40"/>
                  <a:pt x="60" y="40"/>
                </a:cubicBezTo>
                <a:cubicBezTo>
                  <a:pt x="47" y="40"/>
                  <a:pt x="47" y="40"/>
                  <a:pt x="47" y="40"/>
                </a:cubicBezTo>
                <a:cubicBezTo>
                  <a:pt x="47" y="64"/>
                  <a:pt x="47" y="64"/>
                  <a:pt x="47" y="64"/>
                </a:cubicBezTo>
                <a:cubicBezTo>
                  <a:pt x="41" y="64"/>
                  <a:pt x="41" y="64"/>
                  <a:pt x="41" y="64"/>
                </a:cubicBezTo>
                <a:cubicBezTo>
                  <a:pt x="41" y="0"/>
                  <a:pt x="41" y="0"/>
                  <a:pt x="41" y="0"/>
                </a:cubicBezTo>
                <a:cubicBezTo>
                  <a:pt x="28" y="0"/>
                  <a:pt x="28" y="0"/>
                  <a:pt x="28" y="0"/>
                </a:cubicBezTo>
                <a:cubicBezTo>
                  <a:pt x="28" y="64"/>
                  <a:pt x="28" y="64"/>
                  <a:pt x="28" y="64"/>
                </a:cubicBezTo>
                <a:cubicBezTo>
                  <a:pt x="22" y="64"/>
                  <a:pt x="22" y="64"/>
                  <a:pt x="22" y="64"/>
                </a:cubicBezTo>
                <a:cubicBezTo>
                  <a:pt x="22" y="24"/>
                  <a:pt x="22" y="24"/>
                  <a:pt x="22" y="24"/>
                </a:cubicBezTo>
                <a:cubicBezTo>
                  <a:pt x="9" y="24"/>
                  <a:pt x="9" y="24"/>
                  <a:pt x="9" y="24"/>
                </a:cubicBezTo>
                <a:cubicBezTo>
                  <a:pt x="9" y="64"/>
                  <a:pt x="9" y="64"/>
                  <a:pt x="9" y="64"/>
                </a:cubicBezTo>
                <a:cubicBezTo>
                  <a:pt x="5" y="64"/>
                  <a:pt x="5" y="64"/>
                  <a:pt x="5" y="64"/>
                </a:cubicBezTo>
                <a:cubicBezTo>
                  <a:pt x="2" y="64"/>
                  <a:pt x="0" y="66"/>
                  <a:pt x="0" y="68"/>
                </a:cubicBezTo>
                <a:cubicBezTo>
                  <a:pt x="0" y="71"/>
                  <a:pt x="2" y="73"/>
                  <a:pt x="5" y="73"/>
                </a:cubicBezTo>
                <a:cubicBezTo>
                  <a:pt x="83" y="73"/>
                  <a:pt x="83" y="73"/>
                  <a:pt x="83" y="73"/>
                </a:cubicBezTo>
                <a:cubicBezTo>
                  <a:pt x="86" y="73"/>
                  <a:pt x="88" y="71"/>
                  <a:pt x="88" y="68"/>
                </a:cubicBezTo>
                <a:cubicBezTo>
                  <a:pt x="88" y="66"/>
                  <a:pt x="86" y="64"/>
                  <a:pt x="83" y="64"/>
                </a:cubicBezTo>
                <a:close/>
              </a:path>
            </a:pathLst>
          </a:custGeom>
          <a:solidFill>
            <a:sysClr val="window" lastClr="FFFFFF"/>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21" name="Freeform 9">
            <a:extLst>
              <a:ext uri="{FF2B5EF4-FFF2-40B4-BE49-F238E27FC236}">
                <a16:creationId xmlns:a16="http://schemas.microsoft.com/office/drawing/2014/main" id="{C5ADBA4C-2794-494B-82EE-8030083C4A81}"/>
              </a:ext>
            </a:extLst>
          </p:cNvPr>
          <p:cNvSpPr>
            <a:spLocks noEditPoints="1"/>
          </p:cNvSpPr>
          <p:nvPr/>
        </p:nvSpPr>
        <p:spPr bwMode="auto">
          <a:xfrm>
            <a:off x="988274" y="2569220"/>
            <a:ext cx="358799" cy="358800"/>
          </a:xfrm>
          <a:custGeom>
            <a:avLst/>
            <a:gdLst>
              <a:gd name="T0" fmla="*/ 64 w 128"/>
              <a:gd name="T1" fmla="*/ 0 h 128"/>
              <a:gd name="T2" fmla="*/ 0 w 128"/>
              <a:gd name="T3" fmla="*/ 64 h 128"/>
              <a:gd name="T4" fmla="*/ 64 w 128"/>
              <a:gd name="T5" fmla="*/ 128 h 128"/>
              <a:gd name="T6" fmla="*/ 128 w 128"/>
              <a:gd name="T7" fmla="*/ 64 h 128"/>
              <a:gd name="T8" fmla="*/ 64 w 128"/>
              <a:gd name="T9" fmla="*/ 0 h 128"/>
              <a:gd name="T10" fmla="*/ 118 w 128"/>
              <a:gd name="T11" fmla="*/ 48 h 128"/>
              <a:gd name="T12" fmla="*/ 97 w 128"/>
              <a:gd name="T13" fmla="*/ 33 h 128"/>
              <a:gd name="T14" fmla="*/ 82 w 128"/>
              <a:gd name="T15" fmla="*/ 11 h 128"/>
              <a:gd name="T16" fmla="*/ 118 w 128"/>
              <a:gd name="T17" fmla="*/ 48 h 128"/>
              <a:gd name="T18" fmla="*/ 96 w 128"/>
              <a:gd name="T19" fmla="*/ 64 h 128"/>
              <a:gd name="T20" fmla="*/ 94 w 128"/>
              <a:gd name="T21" fmla="*/ 81 h 128"/>
              <a:gd name="T22" fmla="*/ 65 w 128"/>
              <a:gd name="T23" fmla="*/ 75 h 128"/>
              <a:gd name="T24" fmla="*/ 36 w 128"/>
              <a:gd name="T25" fmla="*/ 81 h 128"/>
              <a:gd name="T26" fmla="*/ 34 w 128"/>
              <a:gd name="T27" fmla="*/ 64 h 128"/>
              <a:gd name="T28" fmla="*/ 39 w 128"/>
              <a:gd name="T29" fmla="*/ 39 h 128"/>
              <a:gd name="T30" fmla="*/ 65 w 128"/>
              <a:gd name="T31" fmla="*/ 33 h 128"/>
              <a:gd name="T32" fmla="*/ 91 w 128"/>
              <a:gd name="T33" fmla="*/ 39 h 128"/>
              <a:gd name="T34" fmla="*/ 96 w 128"/>
              <a:gd name="T35" fmla="*/ 64 h 128"/>
              <a:gd name="T36" fmla="*/ 65 w 128"/>
              <a:gd name="T37" fmla="*/ 8 h 128"/>
              <a:gd name="T38" fmla="*/ 68 w 128"/>
              <a:gd name="T39" fmla="*/ 8 h 128"/>
              <a:gd name="T40" fmla="*/ 87 w 128"/>
              <a:gd name="T41" fmla="*/ 29 h 128"/>
              <a:gd name="T42" fmla="*/ 65 w 128"/>
              <a:gd name="T43" fmla="*/ 26 h 128"/>
              <a:gd name="T44" fmla="*/ 45 w 128"/>
              <a:gd name="T45" fmla="*/ 29 h 128"/>
              <a:gd name="T46" fmla="*/ 65 w 128"/>
              <a:gd name="T47" fmla="*/ 8 h 128"/>
              <a:gd name="T48" fmla="*/ 50 w 128"/>
              <a:gd name="T49" fmla="*/ 10 h 128"/>
              <a:gd name="T50" fmla="*/ 34 w 128"/>
              <a:gd name="T51" fmla="*/ 33 h 128"/>
              <a:gd name="T52" fmla="*/ 10 w 128"/>
              <a:gd name="T53" fmla="*/ 51 h 128"/>
              <a:gd name="T54" fmla="*/ 50 w 128"/>
              <a:gd name="T55" fmla="*/ 10 h 128"/>
              <a:gd name="T56" fmla="*/ 16 w 128"/>
              <a:gd name="T57" fmla="*/ 93 h 128"/>
              <a:gd name="T58" fmla="*/ 8 w 128"/>
              <a:gd name="T59" fmla="*/ 65 h 128"/>
              <a:gd name="T60" fmla="*/ 30 w 128"/>
              <a:gd name="T61" fmla="*/ 44 h 128"/>
              <a:gd name="T62" fmla="*/ 27 w 128"/>
              <a:gd name="T63" fmla="*/ 64 h 128"/>
              <a:gd name="T64" fmla="*/ 29 w 128"/>
              <a:gd name="T65" fmla="*/ 84 h 128"/>
              <a:gd name="T66" fmla="*/ 16 w 128"/>
              <a:gd name="T67" fmla="*/ 93 h 128"/>
              <a:gd name="T68" fmla="*/ 20 w 128"/>
              <a:gd name="T69" fmla="*/ 99 h 128"/>
              <a:gd name="T70" fmla="*/ 32 w 128"/>
              <a:gd name="T71" fmla="*/ 91 h 128"/>
              <a:gd name="T72" fmla="*/ 50 w 128"/>
              <a:gd name="T73" fmla="*/ 119 h 128"/>
              <a:gd name="T74" fmla="*/ 20 w 128"/>
              <a:gd name="T75" fmla="*/ 99 h 128"/>
              <a:gd name="T76" fmla="*/ 68 w 128"/>
              <a:gd name="T77" fmla="*/ 121 h 128"/>
              <a:gd name="T78" fmla="*/ 65 w 128"/>
              <a:gd name="T79" fmla="*/ 121 h 128"/>
              <a:gd name="T80" fmla="*/ 39 w 128"/>
              <a:gd name="T81" fmla="*/ 88 h 128"/>
              <a:gd name="T82" fmla="*/ 65 w 128"/>
              <a:gd name="T83" fmla="*/ 83 h 128"/>
              <a:gd name="T84" fmla="*/ 92 w 128"/>
              <a:gd name="T85" fmla="*/ 88 h 128"/>
              <a:gd name="T86" fmla="*/ 68 w 128"/>
              <a:gd name="T87" fmla="*/ 121 h 128"/>
              <a:gd name="T88" fmla="*/ 82 w 128"/>
              <a:gd name="T89" fmla="*/ 118 h 128"/>
              <a:gd name="T90" fmla="*/ 99 w 128"/>
              <a:gd name="T91" fmla="*/ 91 h 128"/>
              <a:gd name="T92" fmla="*/ 109 w 128"/>
              <a:gd name="T93" fmla="*/ 98 h 128"/>
              <a:gd name="T94" fmla="*/ 82 w 128"/>
              <a:gd name="T95" fmla="*/ 118 h 128"/>
              <a:gd name="T96" fmla="*/ 101 w 128"/>
              <a:gd name="T97" fmla="*/ 84 h 128"/>
              <a:gd name="T98" fmla="*/ 104 w 128"/>
              <a:gd name="T99" fmla="*/ 64 h 128"/>
              <a:gd name="T100" fmla="*/ 101 w 128"/>
              <a:gd name="T101" fmla="*/ 44 h 128"/>
              <a:gd name="T102" fmla="*/ 121 w 128"/>
              <a:gd name="T103" fmla="*/ 62 h 128"/>
              <a:gd name="T104" fmla="*/ 121 w 128"/>
              <a:gd name="T105" fmla="*/ 64 h 128"/>
              <a:gd name="T106" fmla="*/ 114 w 128"/>
              <a:gd name="T107" fmla="*/ 92 h 128"/>
              <a:gd name="T108" fmla="*/ 101 w 128"/>
              <a:gd name="T109" fmla="*/ 8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8" h="128">
                <a:moveTo>
                  <a:pt x="64" y="0"/>
                </a:moveTo>
                <a:cubicBezTo>
                  <a:pt x="29" y="0"/>
                  <a:pt x="0" y="29"/>
                  <a:pt x="0" y="64"/>
                </a:cubicBezTo>
                <a:cubicBezTo>
                  <a:pt x="0" y="100"/>
                  <a:pt x="29" y="128"/>
                  <a:pt x="64" y="128"/>
                </a:cubicBezTo>
                <a:cubicBezTo>
                  <a:pt x="100" y="128"/>
                  <a:pt x="128" y="100"/>
                  <a:pt x="128" y="64"/>
                </a:cubicBezTo>
                <a:cubicBezTo>
                  <a:pt x="128" y="29"/>
                  <a:pt x="100" y="0"/>
                  <a:pt x="64" y="0"/>
                </a:cubicBezTo>
                <a:close/>
                <a:moveTo>
                  <a:pt x="118" y="48"/>
                </a:moveTo>
                <a:cubicBezTo>
                  <a:pt x="112" y="42"/>
                  <a:pt x="105" y="37"/>
                  <a:pt x="97" y="33"/>
                </a:cubicBezTo>
                <a:cubicBezTo>
                  <a:pt x="93" y="25"/>
                  <a:pt x="88" y="17"/>
                  <a:pt x="82" y="11"/>
                </a:cubicBezTo>
                <a:cubicBezTo>
                  <a:pt x="99" y="17"/>
                  <a:pt x="113" y="30"/>
                  <a:pt x="118" y="48"/>
                </a:cubicBezTo>
                <a:close/>
                <a:moveTo>
                  <a:pt x="96" y="64"/>
                </a:moveTo>
                <a:cubicBezTo>
                  <a:pt x="96" y="70"/>
                  <a:pt x="96" y="76"/>
                  <a:pt x="94" y="81"/>
                </a:cubicBezTo>
                <a:cubicBezTo>
                  <a:pt x="85" y="77"/>
                  <a:pt x="76" y="75"/>
                  <a:pt x="65" y="75"/>
                </a:cubicBezTo>
                <a:cubicBezTo>
                  <a:pt x="55" y="75"/>
                  <a:pt x="45" y="77"/>
                  <a:pt x="36" y="81"/>
                </a:cubicBezTo>
                <a:cubicBezTo>
                  <a:pt x="35" y="76"/>
                  <a:pt x="34" y="70"/>
                  <a:pt x="34" y="64"/>
                </a:cubicBezTo>
                <a:cubicBezTo>
                  <a:pt x="34" y="55"/>
                  <a:pt x="36" y="47"/>
                  <a:pt x="39" y="39"/>
                </a:cubicBezTo>
                <a:cubicBezTo>
                  <a:pt x="47" y="35"/>
                  <a:pt x="56" y="33"/>
                  <a:pt x="65" y="33"/>
                </a:cubicBezTo>
                <a:cubicBezTo>
                  <a:pt x="75" y="33"/>
                  <a:pt x="83" y="35"/>
                  <a:pt x="91" y="39"/>
                </a:cubicBezTo>
                <a:cubicBezTo>
                  <a:pt x="95" y="47"/>
                  <a:pt x="96" y="55"/>
                  <a:pt x="96" y="64"/>
                </a:cubicBezTo>
                <a:close/>
                <a:moveTo>
                  <a:pt x="65" y="8"/>
                </a:moveTo>
                <a:cubicBezTo>
                  <a:pt x="66" y="8"/>
                  <a:pt x="67" y="8"/>
                  <a:pt x="68" y="8"/>
                </a:cubicBezTo>
                <a:cubicBezTo>
                  <a:pt x="75" y="14"/>
                  <a:pt x="82" y="21"/>
                  <a:pt x="87" y="29"/>
                </a:cubicBezTo>
                <a:cubicBezTo>
                  <a:pt x="80" y="27"/>
                  <a:pt x="73" y="26"/>
                  <a:pt x="65" y="26"/>
                </a:cubicBezTo>
                <a:cubicBezTo>
                  <a:pt x="58" y="26"/>
                  <a:pt x="51" y="27"/>
                  <a:pt x="45" y="29"/>
                </a:cubicBezTo>
                <a:cubicBezTo>
                  <a:pt x="50" y="20"/>
                  <a:pt x="57" y="13"/>
                  <a:pt x="65" y="8"/>
                </a:cubicBezTo>
                <a:close/>
                <a:moveTo>
                  <a:pt x="50" y="10"/>
                </a:moveTo>
                <a:cubicBezTo>
                  <a:pt x="43" y="16"/>
                  <a:pt x="38" y="24"/>
                  <a:pt x="34" y="33"/>
                </a:cubicBezTo>
                <a:cubicBezTo>
                  <a:pt x="25" y="37"/>
                  <a:pt x="16" y="43"/>
                  <a:pt x="10" y="51"/>
                </a:cubicBezTo>
                <a:cubicBezTo>
                  <a:pt x="15" y="31"/>
                  <a:pt x="30" y="15"/>
                  <a:pt x="50" y="10"/>
                </a:cubicBezTo>
                <a:close/>
                <a:moveTo>
                  <a:pt x="16" y="93"/>
                </a:moveTo>
                <a:cubicBezTo>
                  <a:pt x="11" y="85"/>
                  <a:pt x="8" y="75"/>
                  <a:pt x="8" y="65"/>
                </a:cubicBezTo>
                <a:cubicBezTo>
                  <a:pt x="13" y="57"/>
                  <a:pt x="21" y="49"/>
                  <a:pt x="30" y="44"/>
                </a:cubicBezTo>
                <a:cubicBezTo>
                  <a:pt x="28" y="50"/>
                  <a:pt x="27" y="57"/>
                  <a:pt x="27" y="64"/>
                </a:cubicBezTo>
                <a:cubicBezTo>
                  <a:pt x="27" y="71"/>
                  <a:pt x="28" y="78"/>
                  <a:pt x="29" y="84"/>
                </a:cubicBezTo>
                <a:cubicBezTo>
                  <a:pt x="25" y="87"/>
                  <a:pt x="20" y="90"/>
                  <a:pt x="16" y="93"/>
                </a:cubicBezTo>
                <a:close/>
                <a:moveTo>
                  <a:pt x="20" y="99"/>
                </a:moveTo>
                <a:cubicBezTo>
                  <a:pt x="24" y="96"/>
                  <a:pt x="28" y="94"/>
                  <a:pt x="32" y="91"/>
                </a:cubicBezTo>
                <a:cubicBezTo>
                  <a:pt x="36" y="102"/>
                  <a:pt x="42" y="111"/>
                  <a:pt x="50" y="119"/>
                </a:cubicBezTo>
                <a:cubicBezTo>
                  <a:pt x="38" y="116"/>
                  <a:pt x="28" y="109"/>
                  <a:pt x="20" y="99"/>
                </a:cubicBezTo>
                <a:close/>
                <a:moveTo>
                  <a:pt x="68" y="121"/>
                </a:moveTo>
                <a:cubicBezTo>
                  <a:pt x="67" y="121"/>
                  <a:pt x="66" y="121"/>
                  <a:pt x="65" y="121"/>
                </a:cubicBezTo>
                <a:cubicBezTo>
                  <a:pt x="53" y="113"/>
                  <a:pt x="44" y="102"/>
                  <a:pt x="39" y="88"/>
                </a:cubicBezTo>
                <a:cubicBezTo>
                  <a:pt x="47" y="85"/>
                  <a:pt x="56" y="83"/>
                  <a:pt x="65" y="83"/>
                </a:cubicBezTo>
                <a:cubicBezTo>
                  <a:pt x="75" y="83"/>
                  <a:pt x="84" y="85"/>
                  <a:pt x="92" y="88"/>
                </a:cubicBezTo>
                <a:cubicBezTo>
                  <a:pt x="87" y="101"/>
                  <a:pt x="79" y="113"/>
                  <a:pt x="68" y="121"/>
                </a:cubicBezTo>
                <a:close/>
                <a:moveTo>
                  <a:pt x="82" y="118"/>
                </a:moveTo>
                <a:cubicBezTo>
                  <a:pt x="89" y="110"/>
                  <a:pt x="95" y="101"/>
                  <a:pt x="99" y="91"/>
                </a:cubicBezTo>
                <a:cubicBezTo>
                  <a:pt x="103" y="93"/>
                  <a:pt x="106" y="96"/>
                  <a:pt x="109" y="98"/>
                </a:cubicBezTo>
                <a:cubicBezTo>
                  <a:pt x="103" y="107"/>
                  <a:pt x="93" y="114"/>
                  <a:pt x="82" y="118"/>
                </a:cubicBezTo>
                <a:close/>
                <a:moveTo>
                  <a:pt x="101" y="84"/>
                </a:moveTo>
                <a:cubicBezTo>
                  <a:pt x="103" y="78"/>
                  <a:pt x="104" y="71"/>
                  <a:pt x="104" y="64"/>
                </a:cubicBezTo>
                <a:cubicBezTo>
                  <a:pt x="104" y="57"/>
                  <a:pt x="103" y="50"/>
                  <a:pt x="101" y="44"/>
                </a:cubicBezTo>
                <a:cubicBezTo>
                  <a:pt x="109" y="48"/>
                  <a:pt x="116" y="55"/>
                  <a:pt x="121" y="62"/>
                </a:cubicBezTo>
                <a:cubicBezTo>
                  <a:pt x="121" y="63"/>
                  <a:pt x="121" y="64"/>
                  <a:pt x="121" y="64"/>
                </a:cubicBezTo>
                <a:cubicBezTo>
                  <a:pt x="121" y="75"/>
                  <a:pt x="118" y="84"/>
                  <a:pt x="114" y="92"/>
                </a:cubicBezTo>
                <a:cubicBezTo>
                  <a:pt x="110" y="89"/>
                  <a:pt x="106" y="86"/>
                  <a:pt x="101" y="84"/>
                </a:cubicBezTo>
                <a:close/>
              </a:path>
            </a:pathLst>
          </a:custGeom>
          <a:solidFill>
            <a:sysClr val="window" lastClr="FFFFFF"/>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grpSp>
        <p:nvGrpSpPr>
          <p:cNvPr id="25" name="Group 42">
            <a:extLst>
              <a:ext uri="{FF2B5EF4-FFF2-40B4-BE49-F238E27FC236}">
                <a16:creationId xmlns:a16="http://schemas.microsoft.com/office/drawing/2014/main" id="{AD8ED13C-AE2E-4671-9A75-C2C326A06367}"/>
              </a:ext>
            </a:extLst>
          </p:cNvPr>
          <p:cNvGrpSpPr/>
          <p:nvPr/>
        </p:nvGrpSpPr>
        <p:grpSpPr>
          <a:xfrm>
            <a:off x="2263524" y="1617060"/>
            <a:ext cx="439724" cy="262919"/>
            <a:chOff x="7037388" y="3643313"/>
            <a:chExt cx="762000" cy="455613"/>
          </a:xfrm>
          <a:solidFill>
            <a:sysClr val="window" lastClr="FFFFFF"/>
          </a:solidFill>
        </p:grpSpPr>
        <p:sp>
          <p:nvSpPr>
            <p:cNvPr id="26" name="Freeform 43">
              <a:extLst>
                <a:ext uri="{FF2B5EF4-FFF2-40B4-BE49-F238E27FC236}">
                  <a16:creationId xmlns:a16="http://schemas.microsoft.com/office/drawing/2014/main" id="{3D874456-6FB7-4F48-9978-5248D4E606A5}"/>
                </a:ext>
              </a:extLst>
            </p:cNvPr>
            <p:cNvSpPr>
              <a:spLocks/>
            </p:cNvSpPr>
            <p:nvPr/>
          </p:nvSpPr>
          <p:spPr bwMode="auto">
            <a:xfrm>
              <a:off x="7037388" y="3643313"/>
              <a:ext cx="601663" cy="455613"/>
            </a:xfrm>
            <a:custGeom>
              <a:avLst/>
              <a:gdLst>
                <a:gd name="T0" fmla="*/ 110 w 158"/>
                <a:gd name="T1" fmla="*/ 55 h 118"/>
                <a:gd name="T2" fmla="*/ 109 w 158"/>
                <a:gd name="T3" fmla="*/ 50 h 118"/>
                <a:gd name="T4" fmla="*/ 119 w 158"/>
                <a:gd name="T5" fmla="*/ 33 h 118"/>
                <a:gd name="T6" fmla="*/ 119 w 158"/>
                <a:gd name="T7" fmla="*/ 24 h 118"/>
                <a:gd name="T8" fmla="*/ 119 w 158"/>
                <a:gd name="T9" fmla="*/ 16 h 118"/>
                <a:gd name="T10" fmla="*/ 118 w 158"/>
                <a:gd name="T11" fmla="*/ 15 h 118"/>
                <a:gd name="T12" fmla="*/ 117 w 158"/>
                <a:gd name="T13" fmla="*/ 8 h 118"/>
                <a:gd name="T14" fmla="*/ 99 w 158"/>
                <a:gd name="T15" fmla="*/ 0 h 118"/>
                <a:gd name="T16" fmla="*/ 81 w 158"/>
                <a:gd name="T17" fmla="*/ 5 h 118"/>
                <a:gd name="T18" fmla="*/ 78 w 158"/>
                <a:gd name="T19" fmla="*/ 13 h 118"/>
                <a:gd name="T20" fmla="*/ 77 w 158"/>
                <a:gd name="T21" fmla="*/ 15 h 118"/>
                <a:gd name="T22" fmla="*/ 77 w 158"/>
                <a:gd name="T23" fmla="*/ 23 h 118"/>
                <a:gd name="T24" fmla="*/ 77 w 158"/>
                <a:gd name="T25" fmla="*/ 32 h 118"/>
                <a:gd name="T26" fmla="*/ 87 w 158"/>
                <a:gd name="T27" fmla="*/ 49 h 118"/>
                <a:gd name="T28" fmla="*/ 86 w 158"/>
                <a:gd name="T29" fmla="*/ 55 h 118"/>
                <a:gd name="T30" fmla="*/ 69 w 158"/>
                <a:gd name="T31" fmla="*/ 63 h 118"/>
                <a:gd name="T32" fmla="*/ 52 w 158"/>
                <a:gd name="T33" fmla="*/ 56 h 118"/>
                <a:gd name="T34" fmla="*/ 51 w 158"/>
                <a:gd name="T35" fmla="*/ 52 h 118"/>
                <a:gd name="T36" fmla="*/ 58 w 158"/>
                <a:gd name="T37" fmla="*/ 38 h 118"/>
                <a:gd name="T38" fmla="*/ 59 w 158"/>
                <a:gd name="T39" fmla="*/ 32 h 118"/>
                <a:gd name="T40" fmla="*/ 58 w 158"/>
                <a:gd name="T41" fmla="*/ 18 h 118"/>
                <a:gd name="T42" fmla="*/ 44 w 158"/>
                <a:gd name="T43" fmla="*/ 12 h 118"/>
                <a:gd name="T44" fmla="*/ 29 w 158"/>
                <a:gd name="T45" fmla="*/ 16 h 118"/>
                <a:gd name="T46" fmla="*/ 26 w 158"/>
                <a:gd name="T47" fmla="*/ 31 h 118"/>
                <a:gd name="T48" fmla="*/ 27 w 158"/>
                <a:gd name="T49" fmla="*/ 38 h 118"/>
                <a:gd name="T50" fmla="*/ 34 w 158"/>
                <a:gd name="T51" fmla="*/ 51 h 118"/>
                <a:gd name="T52" fmla="*/ 33 w 158"/>
                <a:gd name="T53" fmla="*/ 56 h 118"/>
                <a:gd name="T54" fmla="*/ 8 w 158"/>
                <a:gd name="T55" fmla="*/ 70 h 118"/>
                <a:gd name="T56" fmla="*/ 3 w 158"/>
                <a:gd name="T57" fmla="*/ 89 h 118"/>
                <a:gd name="T58" fmla="*/ 41 w 158"/>
                <a:gd name="T59" fmla="*/ 99 h 118"/>
                <a:gd name="T60" fmla="*/ 48 w 158"/>
                <a:gd name="T61" fmla="*/ 76 h 118"/>
                <a:gd name="T62" fmla="*/ 57 w 158"/>
                <a:gd name="T63" fmla="*/ 70 h 118"/>
                <a:gd name="T64" fmla="*/ 53 w 158"/>
                <a:gd name="T65" fmla="*/ 73 h 118"/>
                <a:gd name="T66" fmla="*/ 47 w 158"/>
                <a:gd name="T67" fmla="*/ 99 h 118"/>
                <a:gd name="T68" fmla="*/ 155 w 158"/>
                <a:gd name="T69" fmla="*/ 99 h 118"/>
                <a:gd name="T70" fmla="*/ 150 w 158"/>
                <a:gd name="T71" fmla="*/ 78 h 118"/>
                <a:gd name="T72" fmla="*/ 110 w 158"/>
                <a:gd name="T73" fmla="*/ 55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8" h="118">
                  <a:moveTo>
                    <a:pt x="110" y="55"/>
                  </a:moveTo>
                  <a:cubicBezTo>
                    <a:pt x="109" y="50"/>
                    <a:pt x="109" y="50"/>
                    <a:pt x="109" y="50"/>
                  </a:cubicBezTo>
                  <a:cubicBezTo>
                    <a:pt x="113" y="47"/>
                    <a:pt x="117" y="42"/>
                    <a:pt x="119" y="33"/>
                  </a:cubicBezTo>
                  <a:cubicBezTo>
                    <a:pt x="122" y="27"/>
                    <a:pt x="119" y="24"/>
                    <a:pt x="119" y="24"/>
                  </a:cubicBezTo>
                  <a:cubicBezTo>
                    <a:pt x="119" y="16"/>
                    <a:pt x="119" y="16"/>
                    <a:pt x="119" y="16"/>
                  </a:cubicBezTo>
                  <a:cubicBezTo>
                    <a:pt x="119" y="16"/>
                    <a:pt x="118" y="15"/>
                    <a:pt x="118" y="15"/>
                  </a:cubicBezTo>
                  <a:cubicBezTo>
                    <a:pt x="118" y="13"/>
                    <a:pt x="118" y="10"/>
                    <a:pt x="117" y="8"/>
                  </a:cubicBezTo>
                  <a:cubicBezTo>
                    <a:pt x="114" y="5"/>
                    <a:pt x="110" y="1"/>
                    <a:pt x="99" y="0"/>
                  </a:cubicBezTo>
                  <a:cubicBezTo>
                    <a:pt x="92" y="0"/>
                    <a:pt x="84" y="3"/>
                    <a:pt x="81" y="5"/>
                  </a:cubicBezTo>
                  <a:cubicBezTo>
                    <a:pt x="80" y="7"/>
                    <a:pt x="79" y="10"/>
                    <a:pt x="78" y="13"/>
                  </a:cubicBezTo>
                  <a:cubicBezTo>
                    <a:pt x="78" y="13"/>
                    <a:pt x="78" y="14"/>
                    <a:pt x="77" y="15"/>
                  </a:cubicBezTo>
                  <a:cubicBezTo>
                    <a:pt x="77" y="23"/>
                    <a:pt x="77" y="23"/>
                    <a:pt x="77" y="23"/>
                  </a:cubicBezTo>
                  <a:cubicBezTo>
                    <a:pt x="77" y="23"/>
                    <a:pt x="74" y="27"/>
                    <a:pt x="77" y="32"/>
                  </a:cubicBezTo>
                  <a:cubicBezTo>
                    <a:pt x="79" y="41"/>
                    <a:pt x="83" y="46"/>
                    <a:pt x="87" y="49"/>
                  </a:cubicBezTo>
                  <a:cubicBezTo>
                    <a:pt x="86" y="55"/>
                    <a:pt x="86" y="55"/>
                    <a:pt x="86" y="55"/>
                  </a:cubicBezTo>
                  <a:cubicBezTo>
                    <a:pt x="84" y="56"/>
                    <a:pt x="76" y="60"/>
                    <a:pt x="69" y="63"/>
                  </a:cubicBezTo>
                  <a:cubicBezTo>
                    <a:pt x="61" y="59"/>
                    <a:pt x="52" y="56"/>
                    <a:pt x="52" y="56"/>
                  </a:cubicBezTo>
                  <a:cubicBezTo>
                    <a:pt x="51" y="52"/>
                    <a:pt x="51" y="52"/>
                    <a:pt x="51" y="52"/>
                  </a:cubicBezTo>
                  <a:cubicBezTo>
                    <a:pt x="54" y="50"/>
                    <a:pt x="57" y="46"/>
                    <a:pt x="58" y="38"/>
                  </a:cubicBezTo>
                  <a:cubicBezTo>
                    <a:pt x="59" y="37"/>
                    <a:pt x="59" y="34"/>
                    <a:pt x="59" y="32"/>
                  </a:cubicBezTo>
                  <a:cubicBezTo>
                    <a:pt x="59" y="30"/>
                    <a:pt x="60" y="23"/>
                    <a:pt x="58" y="18"/>
                  </a:cubicBezTo>
                  <a:cubicBezTo>
                    <a:pt x="56" y="16"/>
                    <a:pt x="52" y="13"/>
                    <a:pt x="44" y="12"/>
                  </a:cubicBezTo>
                  <a:cubicBezTo>
                    <a:pt x="38" y="12"/>
                    <a:pt x="32" y="14"/>
                    <a:pt x="29" y="16"/>
                  </a:cubicBezTo>
                  <a:cubicBezTo>
                    <a:pt x="26" y="20"/>
                    <a:pt x="26" y="27"/>
                    <a:pt x="26" y="31"/>
                  </a:cubicBezTo>
                  <a:cubicBezTo>
                    <a:pt x="25" y="33"/>
                    <a:pt x="25" y="36"/>
                    <a:pt x="27" y="38"/>
                  </a:cubicBezTo>
                  <a:cubicBezTo>
                    <a:pt x="28" y="45"/>
                    <a:pt x="31" y="49"/>
                    <a:pt x="34" y="51"/>
                  </a:cubicBezTo>
                  <a:cubicBezTo>
                    <a:pt x="33" y="56"/>
                    <a:pt x="33" y="56"/>
                    <a:pt x="33" y="56"/>
                  </a:cubicBezTo>
                  <a:cubicBezTo>
                    <a:pt x="33" y="56"/>
                    <a:pt x="13" y="65"/>
                    <a:pt x="8" y="70"/>
                  </a:cubicBezTo>
                  <a:cubicBezTo>
                    <a:pt x="4" y="73"/>
                    <a:pt x="0" y="85"/>
                    <a:pt x="3" y="89"/>
                  </a:cubicBezTo>
                  <a:cubicBezTo>
                    <a:pt x="14" y="94"/>
                    <a:pt x="27" y="98"/>
                    <a:pt x="41" y="99"/>
                  </a:cubicBezTo>
                  <a:cubicBezTo>
                    <a:pt x="40" y="91"/>
                    <a:pt x="44" y="80"/>
                    <a:pt x="48" y="76"/>
                  </a:cubicBezTo>
                  <a:cubicBezTo>
                    <a:pt x="50" y="75"/>
                    <a:pt x="53" y="73"/>
                    <a:pt x="57" y="70"/>
                  </a:cubicBezTo>
                  <a:cubicBezTo>
                    <a:pt x="55" y="72"/>
                    <a:pt x="54" y="73"/>
                    <a:pt x="53" y="73"/>
                  </a:cubicBezTo>
                  <a:cubicBezTo>
                    <a:pt x="47" y="78"/>
                    <a:pt x="43" y="93"/>
                    <a:pt x="47" y="99"/>
                  </a:cubicBezTo>
                  <a:cubicBezTo>
                    <a:pt x="75" y="113"/>
                    <a:pt x="119" y="118"/>
                    <a:pt x="155" y="99"/>
                  </a:cubicBezTo>
                  <a:cubicBezTo>
                    <a:pt x="158" y="94"/>
                    <a:pt x="153" y="82"/>
                    <a:pt x="150" y="78"/>
                  </a:cubicBezTo>
                  <a:cubicBezTo>
                    <a:pt x="144" y="69"/>
                    <a:pt x="121" y="57"/>
                    <a:pt x="110"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27" name="Freeform 44">
              <a:extLst>
                <a:ext uri="{FF2B5EF4-FFF2-40B4-BE49-F238E27FC236}">
                  <a16:creationId xmlns:a16="http://schemas.microsoft.com/office/drawing/2014/main" id="{274658BC-BDC2-4ED8-9DE3-AEEF4BE52591}"/>
                </a:ext>
              </a:extLst>
            </p:cNvPr>
            <p:cNvSpPr>
              <a:spLocks/>
            </p:cNvSpPr>
            <p:nvPr/>
          </p:nvSpPr>
          <p:spPr bwMode="auto">
            <a:xfrm>
              <a:off x="7532688" y="3686176"/>
              <a:ext cx="266700" cy="331788"/>
            </a:xfrm>
            <a:custGeom>
              <a:avLst/>
              <a:gdLst>
                <a:gd name="T0" fmla="*/ 62 w 70"/>
                <a:gd name="T1" fmla="*/ 57 h 86"/>
                <a:gd name="T2" fmla="*/ 37 w 70"/>
                <a:gd name="T3" fmla="*/ 44 h 86"/>
                <a:gd name="T4" fmla="*/ 36 w 70"/>
                <a:gd name="T5" fmla="*/ 39 h 86"/>
                <a:gd name="T6" fmla="*/ 43 w 70"/>
                <a:gd name="T7" fmla="*/ 26 h 86"/>
                <a:gd name="T8" fmla="*/ 44 w 70"/>
                <a:gd name="T9" fmla="*/ 19 h 86"/>
                <a:gd name="T10" fmla="*/ 41 w 70"/>
                <a:gd name="T11" fmla="*/ 4 h 86"/>
                <a:gd name="T12" fmla="*/ 26 w 70"/>
                <a:gd name="T13" fmla="*/ 0 h 86"/>
                <a:gd name="T14" fmla="*/ 12 w 70"/>
                <a:gd name="T15" fmla="*/ 6 h 86"/>
                <a:gd name="T16" fmla="*/ 11 w 70"/>
                <a:gd name="T17" fmla="*/ 20 h 86"/>
                <a:gd name="T18" fmla="*/ 12 w 70"/>
                <a:gd name="T19" fmla="*/ 26 h 86"/>
                <a:gd name="T20" fmla="*/ 19 w 70"/>
                <a:gd name="T21" fmla="*/ 40 h 86"/>
                <a:gd name="T22" fmla="*/ 18 w 70"/>
                <a:gd name="T23" fmla="*/ 44 h 86"/>
                <a:gd name="T24" fmla="*/ 0 w 70"/>
                <a:gd name="T25" fmla="*/ 52 h 86"/>
                <a:gd name="T26" fmla="*/ 22 w 70"/>
                <a:gd name="T27" fmla="*/ 64 h 86"/>
                <a:gd name="T28" fmla="*/ 29 w 70"/>
                <a:gd name="T29" fmla="*/ 86 h 86"/>
                <a:gd name="T30" fmla="*/ 67 w 70"/>
                <a:gd name="T31" fmla="*/ 77 h 86"/>
                <a:gd name="T32" fmla="*/ 62 w 70"/>
                <a:gd name="T33" fmla="*/ 57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0" h="86">
                  <a:moveTo>
                    <a:pt x="62" y="57"/>
                  </a:moveTo>
                  <a:cubicBezTo>
                    <a:pt x="57" y="53"/>
                    <a:pt x="37" y="44"/>
                    <a:pt x="37" y="44"/>
                  </a:cubicBezTo>
                  <a:cubicBezTo>
                    <a:pt x="36" y="39"/>
                    <a:pt x="36" y="39"/>
                    <a:pt x="36" y="39"/>
                  </a:cubicBezTo>
                  <a:cubicBezTo>
                    <a:pt x="39" y="37"/>
                    <a:pt x="42" y="33"/>
                    <a:pt x="43" y="26"/>
                  </a:cubicBezTo>
                  <a:cubicBezTo>
                    <a:pt x="45" y="24"/>
                    <a:pt x="45" y="21"/>
                    <a:pt x="44" y="19"/>
                  </a:cubicBezTo>
                  <a:cubicBezTo>
                    <a:pt x="44" y="15"/>
                    <a:pt x="44" y="8"/>
                    <a:pt x="41" y="4"/>
                  </a:cubicBezTo>
                  <a:cubicBezTo>
                    <a:pt x="39" y="2"/>
                    <a:pt x="32" y="0"/>
                    <a:pt x="26" y="0"/>
                  </a:cubicBezTo>
                  <a:cubicBezTo>
                    <a:pt x="18" y="0"/>
                    <a:pt x="14" y="4"/>
                    <a:pt x="12" y="6"/>
                  </a:cubicBezTo>
                  <a:cubicBezTo>
                    <a:pt x="10" y="11"/>
                    <a:pt x="11" y="18"/>
                    <a:pt x="11" y="20"/>
                  </a:cubicBezTo>
                  <a:cubicBezTo>
                    <a:pt x="11" y="22"/>
                    <a:pt x="11" y="25"/>
                    <a:pt x="12" y="26"/>
                  </a:cubicBezTo>
                  <a:cubicBezTo>
                    <a:pt x="13" y="34"/>
                    <a:pt x="16" y="37"/>
                    <a:pt x="19" y="40"/>
                  </a:cubicBezTo>
                  <a:cubicBezTo>
                    <a:pt x="18" y="44"/>
                    <a:pt x="18" y="44"/>
                    <a:pt x="18" y="44"/>
                  </a:cubicBezTo>
                  <a:cubicBezTo>
                    <a:pt x="18" y="44"/>
                    <a:pt x="9" y="47"/>
                    <a:pt x="0" y="52"/>
                  </a:cubicBezTo>
                  <a:cubicBezTo>
                    <a:pt x="8" y="56"/>
                    <a:pt x="18" y="61"/>
                    <a:pt x="22" y="64"/>
                  </a:cubicBezTo>
                  <a:cubicBezTo>
                    <a:pt x="26" y="68"/>
                    <a:pt x="30" y="79"/>
                    <a:pt x="29" y="86"/>
                  </a:cubicBezTo>
                  <a:cubicBezTo>
                    <a:pt x="43" y="86"/>
                    <a:pt x="56" y="82"/>
                    <a:pt x="67" y="77"/>
                  </a:cubicBezTo>
                  <a:cubicBezTo>
                    <a:pt x="70" y="73"/>
                    <a:pt x="66" y="61"/>
                    <a:pt x="62" y="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grpSp>
      <p:sp>
        <p:nvSpPr>
          <p:cNvPr id="28" name="Title 1">
            <a:extLst>
              <a:ext uri="{FF2B5EF4-FFF2-40B4-BE49-F238E27FC236}">
                <a16:creationId xmlns:a16="http://schemas.microsoft.com/office/drawing/2014/main" id="{71F65F73-E775-419E-80C6-7391A9E83504}"/>
              </a:ext>
            </a:extLst>
          </p:cNvPr>
          <p:cNvSpPr txBox="1">
            <a:spLocks/>
          </p:cNvSpPr>
          <p:nvPr/>
        </p:nvSpPr>
        <p:spPr>
          <a:xfrm>
            <a:off x="0" y="0"/>
            <a:ext cx="9156032" cy="842212"/>
          </a:xfrm>
          <a:prstGeom prst="rect">
            <a:avLst/>
          </a:prstGeom>
          <a:gradFill rotWithShape="1">
            <a:gsLst>
              <a:gs pos="0">
                <a:srgbClr val="BB2326">
                  <a:satMod val="103000"/>
                  <a:lumMod val="102000"/>
                  <a:tint val="94000"/>
                </a:srgbClr>
              </a:gs>
              <a:gs pos="50000">
                <a:srgbClr val="BB2326">
                  <a:satMod val="110000"/>
                  <a:lumMod val="100000"/>
                  <a:shade val="100000"/>
                </a:srgbClr>
              </a:gs>
              <a:gs pos="100000">
                <a:srgbClr val="BB2326">
                  <a:lumMod val="99000"/>
                  <a:satMod val="120000"/>
                  <a:shade val="78000"/>
                </a:srgbClr>
              </a:gs>
            </a:gsLst>
            <a:lin ang="5400000" scaled="0"/>
          </a:gradFill>
          <a:ln w="6350" cap="flat" cmpd="sng" algn="ctr">
            <a:solidFill>
              <a:srgbClr val="BB2326"/>
            </a:solidFill>
            <a:prstDash val="solid"/>
            <a:miter lim="800000"/>
          </a:ln>
          <a:effectLst/>
        </p:spPr>
        <p:txBody>
          <a:bodyPr/>
          <a:lstStyle/>
          <a:p>
            <a:pPr marL="0" marR="0" lvl="0" indent="0" algn="ctr" defTabSz="914400" eaLnBrk="1" fontAlgn="auto" latinLnBrk="0" hangingPunct="1">
              <a:lnSpc>
                <a:spcPct val="90000"/>
              </a:lnSpc>
              <a:spcBef>
                <a:spcPts val="0"/>
              </a:spcBef>
              <a:spcAft>
                <a:spcPts val="0"/>
              </a:spcAft>
              <a:buClrTx/>
              <a:buSzTx/>
              <a:buFontTx/>
              <a:buNone/>
              <a:tabLst/>
              <a:defRPr/>
            </a:pPr>
            <a:r>
              <a:rPr lang="tr-TR" sz="3600" b="1" kern="0" dirty="0">
                <a:solidFill>
                  <a:prstClr val="white"/>
                </a:solidFill>
                <a:latin typeface="calibri"/>
              </a:rPr>
              <a:t>Recep Gencer Mesleki ve Teknik Anadolu Lisesi</a:t>
            </a:r>
            <a:endParaRPr lang="id-ID" sz="3600" kern="0" dirty="0">
              <a:solidFill>
                <a:prstClr val="white"/>
              </a:solidFill>
              <a:latin typeface="calibri"/>
            </a:endParaRPr>
          </a:p>
        </p:txBody>
      </p:sp>
      <p:sp>
        <p:nvSpPr>
          <p:cNvPr id="2" name="Dikdörtgen 1"/>
          <p:cNvSpPr/>
          <p:nvPr/>
        </p:nvSpPr>
        <p:spPr>
          <a:xfrm>
            <a:off x="129570" y="1530154"/>
            <a:ext cx="8896891" cy="3093154"/>
          </a:xfrm>
          <a:prstGeom prst="rect">
            <a:avLst/>
          </a:prstGeom>
        </p:spPr>
        <p:txBody>
          <a:bodyPr wrap="square">
            <a:spAutoFit/>
          </a:bodyPr>
          <a:lstStyle/>
          <a:p>
            <a:pPr algn="just"/>
            <a:r>
              <a:rPr lang="tr-TR" sz="1400" b="1" dirty="0" smtClean="0">
                <a:solidFill>
                  <a:srgbClr val="0070C0"/>
                </a:solidFill>
              </a:rPr>
              <a:t>Elektrik Elektronik Teknolojisi Alanı</a:t>
            </a:r>
            <a:r>
              <a:rPr lang="tr-TR" sz="1400" dirty="0" smtClean="0"/>
              <a:t>: </a:t>
            </a:r>
            <a:r>
              <a:rPr lang="tr-TR" dirty="0"/>
              <a:t>Elektrik-Elektronik teknolojisi alanı bugün diğer tüm alanları geliştiren, temel ve üretken bir sanayiye dönüşmüş </a:t>
            </a:r>
            <a:r>
              <a:rPr lang="tr-TR" dirty="0" err="1" smtClean="0"/>
              <a:t>durumdadır.Alan</a:t>
            </a:r>
            <a:r>
              <a:rPr lang="tr-TR" dirty="0"/>
              <a:t>, bugün kendi tasarım ve teknolojilerini geliştirecek güce ulaşmıştır. Elektrik- Elektronik alanı birçok alanı etkilerken, ekonomiye kendi üretimi, ihracatı ve istihdamıyla yaptığı birinci derece katkının yanında, diğer sektörlere olan etkileriyle ikinci derece katkılarda da bulunmaktadır. </a:t>
            </a:r>
            <a:endParaRPr lang="tr-TR" dirty="0" smtClean="0"/>
          </a:p>
          <a:p>
            <a:pPr algn="just"/>
            <a:endParaRPr lang="tr-TR" dirty="0" smtClean="0"/>
          </a:p>
          <a:p>
            <a:r>
              <a:rPr lang="tr-TR" dirty="0"/>
              <a:t>1.Elektrik Tesisatları ve Pano </a:t>
            </a:r>
            <a:r>
              <a:rPr lang="tr-TR" dirty="0" err="1"/>
              <a:t>Montörlüğü</a:t>
            </a:r>
            <a:r>
              <a:rPr lang="tr-TR" dirty="0"/>
              <a:t> Dalı</a:t>
            </a:r>
          </a:p>
          <a:p>
            <a:r>
              <a:rPr lang="tr-TR" dirty="0"/>
              <a:t>2.Endüstriyel Bakım Onarım </a:t>
            </a:r>
            <a:r>
              <a:rPr lang="tr-TR" dirty="0" smtClean="0"/>
              <a:t>Dalı</a:t>
            </a:r>
          </a:p>
          <a:p>
            <a:endParaRPr lang="tr-TR" dirty="0"/>
          </a:p>
          <a:p>
            <a:pPr algn="just"/>
            <a:r>
              <a:rPr lang="tr-TR" sz="1400" b="1" dirty="0">
                <a:solidFill>
                  <a:srgbClr val="FF0000"/>
                </a:solidFill>
              </a:rPr>
              <a:t>Kimya Teknolojisi Alanı </a:t>
            </a:r>
            <a:r>
              <a:rPr lang="tr-TR" sz="1400" dirty="0"/>
              <a:t>:</a:t>
            </a:r>
            <a:r>
              <a:rPr lang="tr-TR" b="1" dirty="0"/>
              <a:t> </a:t>
            </a:r>
            <a:r>
              <a:rPr lang="tr-TR" dirty="0"/>
              <a:t>Kimya Teknolojisi Alanı çeşitli sanayi dallarında sektörün ihtiyacını karşılayabilecek, bilimsel ve teknolojik gelişmeler doğrultusunda gerekli olan mesleki yeterliğe sahip meslek elemanlarını yetiştirir.       Kimya Teknoloji Alanı sağlık, gıda gibi sektörlerin yanı sıra endüstriyel üretim yapılan tüm sektörlerle yakından ilişkilidir. Rafineri, petrokimya, lastik, çimento, boya, deterjan, kozmetik, tekstil ve ilaç alanlarının tümünde Kimya Teknolojisiyle ilgili birimler bulunur. </a:t>
            </a:r>
          </a:p>
          <a:p>
            <a:pPr algn="just"/>
            <a:r>
              <a:rPr lang="tr-TR" dirty="0"/>
              <a:t>Okulumuzda Kimya Laboratuvarı Dalı bulunmaktadır.</a:t>
            </a:r>
          </a:p>
          <a:p>
            <a:endParaRPr lang="tr-TR" dirty="0" smtClean="0"/>
          </a:p>
          <a:p>
            <a:pPr algn="just"/>
            <a:endParaRPr lang="tr-TR" sz="1100" b="1" dirty="0"/>
          </a:p>
        </p:txBody>
      </p:sp>
      <p:sp>
        <p:nvSpPr>
          <p:cNvPr id="30" name="Freeform 22">
            <a:extLst>
              <a:ext uri="{FF2B5EF4-FFF2-40B4-BE49-F238E27FC236}">
                <a16:creationId xmlns:a16="http://schemas.microsoft.com/office/drawing/2014/main" id="{D8626EBB-7C2F-4B4D-956C-D68523F6E74E}"/>
              </a:ext>
            </a:extLst>
          </p:cNvPr>
          <p:cNvSpPr>
            <a:spLocks noEditPoints="1"/>
          </p:cNvSpPr>
          <p:nvPr/>
        </p:nvSpPr>
        <p:spPr bwMode="auto">
          <a:xfrm>
            <a:off x="5824538" y="817606"/>
            <a:ext cx="290552" cy="292334"/>
          </a:xfrm>
          <a:custGeom>
            <a:avLst/>
            <a:gdLst>
              <a:gd name="T0" fmla="*/ 326 w 326"/>
              <a:gd name="T1" fmla="*/ 108 h 328"/>
              <a:gd name="T2" fmla="*/ 219 w 326"/>
              <a:gd name="T3" fmla="*/ 0 h 328"/>
              <a:gd name="T4" fmla="*/ 31 w 326"/>
              <a:gd name="T5" fmla="*/ 188 h 328"/>
              <a:gd name="T6" fmla="*/ 0 w 326"/>
              <a:gd name="T7" fmla="*/ 328 h 328"/>
              <a:gd name="T8" fmla="*/ 139 w 326"/>
              <a:gd name="T9" fmla="*/ 295 h 328"/>
              <a:gd name="T10" fmla="*/ 326 w 326"/>
              <a:gd name="T11" fmla="*/ 108 h 328"/>
              <a:gd name="T12" fmla="*/ 129 w 326"/>
              <a:gd name="T13" fmla="*/ 275 h 328"/>
              <a:gd name="T14" fmla="*/ 112 w 326"/>
              <a:gd name="T15" fmla="*/ 258 h 328"/>
              <a:gd name="T16" fmla="*/ 280 w 326"/>
              <a:gd name="T17" fmla="*/ 91 h 328"/>
              <a:gd name="T18" fmla="*/ 297 w 326"/>
              <a:gd name="T19" fmla="*/ 108 h 328"/>
              <a:gd name="T20" fmla="*/ 129 w 326"/>
              <a:gd name="T21" fmla="*/ 275 h 328"/>
              <a:gd name="T22" fmla="*/ 67 w 326"/>
              <a:gd name="T23" fmla="*/ 290 h 328"/>
              <a:gd name="T24" fmla="*/ 37 w 326"/>
              <a:gd name="T25" fmla="*/ 260 h 328"/>
              <a:gd name="T26" fmla="*/ 48 w 326"/>
              <a:gd name="T27" fmla="*/ 208 h 328"/>
              <a:gd name="T28" fmla="*/ 66 w 326"/>
              <a:gd name="T29" fmla="*/ 226 h 328"/>
              <a:gd name="T30" fmla="*/ 66 w 326"/>
              <a:gd name="T31" fmla="*/ 226 h 328"/>
              <a:gd name="T32" fmla="*/ 105 w 326"/>
              <a:gd name="T33" fmla="*/ 265 h 328"/>
              <a:gd name="T34" fmla="*/ 105 w 326"/>
              <a:gd name="T35" fmla="*/ 265 h 328"/>
              <a:gd name="T36" fmla="*/ 119 w 326"/>
              <a:gd name="T37" fmla="*/ 278 h 328"/>
              <a:gd name="T38" fmla="*/ 67 w 326"/>
              <a:gd name="T39" fmla="*/ 290 h 328"/>
              <a:gd name="T40" fmla="*/ 272 w 326"/>
              <a:gd name="T41" fmla="*/ 83 h 328"/>
              <a:gd name="T42" fmla="*/ 105 w 326"/>
              <a:gd name="T43" fmla="*/ 250 h 328"/>
              <a:gd name="T44" fmla="*/ 80 w 326"/>
              <a:gd name="T45" fmla="*/ 226 h 328"/>
              <a:gd name="T46" fmla="*/ 248 w 326"/>
              <a:gd name="T47" fmla="*/ 59 h 328"/>
              <a:gd name="T48" fmla="*/ 272 w 326"/>
              <a:gd name="T49" fmla="*/ 83 h 328"/>
              <a:gd name="T50" fmla="*/ 219 w 326"/>
              <a:gd name="T51" fmla="*/ 30 h 328"/>
              <a:gd name="T52" fmla="*/ 240 w 326"/>
              <a:gd name="T53" fmla="*/ 51 h 328"/>
              <a:gd name="T54" fmla="*/ 73 w 326"/>
              <a:gd name="T55" fmla="*/ 218 h 328"/>
              <a:gd name="T56" fmla="*/ 52 w 326"/>
              <a:gd name="T57" fmla="*/ 197 h 328"/>
              <a:gd name="T58" fmla="*/ 219 w 326"/>
              <a:gd name="T59" fmla="*/ 30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26" h="328">
                <a:moveTo>
                  <a:pt x="326" y="108"/>
                </a:moveTo>
                <a:lnTo>
                  <a:pt x="219" y="0"/>
                </a:lnTo>
                <a:lnTo>
                  <a:pt x="31" y="188"/>
                </a:lnTo>
                <a:lnTo>
                  <a:pt x="0" y="328"/>
                </a:lnTo>
                <a:lnTo>
                  <a:pt x="139" y="295"/>
                </a:lnTo>
                <a:lnTo>
                  <a:pt x="326" y="108"/>
                </a:lnTo>
                <a:close/>
                <a:moveTo>
                  <a:pt x="129" y="275"/>
                </a:moveTo>
                <a:lnTo>
                  <a:pt x="112" y="258"/>
                </a:lnTo>
                <a:lnTo>
                  <a:pt x="280" y="91"/>
                </a:lnTo>
                <a:lnTo>
                  <a:pt x="297" y="108"/>
                </a:lnTo>
                <a:lnTo>
                  <a:pt x="129" y="275"/>
                </a:lnTo>
                <a:close/>
                <a:moveTo>
                  <a:pt x="67" y="290"/>
                </a:moveTo>
                <a:lnTo>
                  <a:pt x="37" y="260"/>
                </a:lnTo>
                <a:lnTo>
                  <a:pt x="48" y="208"/>
                </a:lnTo>
                <a:lnTo>
                  <a:pt x="66" y="226"/>
                </a:lnTo>
                <a:lnTo>
                  <a:pt x="66" y="226"/>
                </a:lnTo>
                <a:lnTo>
                  <a:pt x="105" y="265"/>
                </a:lnTo>
                <a:lnTo>
                  <a:pt x="105" y="265"/>
                </a:lnTo>
                <a:lnTo>
                  <a:pt x="119" y="278"/>
                </a:lnTo>
                <a:lnTo>
                  <a:pt x="67" y="290"/>
                </a:lnTo>
                <a:close/>
                <a:moveTo>
                  <a:pt x="272" y="83"/>
                </a:moveTo>
                <a:lnTo>
                  <a:pt x="105" y="250"/>
                </a:lnTo>
                <a:lnTo>
                  <a:pt x="80" y="226"/>
                </a:lnTo>
                <a:lnTo>
                  <a:pt x="248" y="59"/>
                </a:lnTo>
                <a:lnTo>
                  <a:pt x="272" y="83"/>
                </a:lnTo>
                <a:close/>
                <a:moveTo>
                  <a:pt x="219" y="30"/>
                </a:moveTo>
                <a:lnTo>
                  <a:pt x="240" y="51"/>
                </a:lnTo>
                <a:lnTo>
                  <a:pt x="73" y="218"/>
                </a:lnTo>
                <a:lnTo>
                  <a:pt x="52" y="197"/>
                </a:lnTo>
                <a:lnTo>
                  <a:pt x="219" y="30"/>
                </a:lnTo>
                <a:close/>
              </a:path>
            </a:pathLst>
          </a:custGeom>
          <a:solidFill>
            <a:srgbClr val="31A8DF"/>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44" name="TextBox 92">
            <a:extLst>
              <a:ext uri="{FF2B5EF4-FFF2-40B4-BE49-F238E27FC236}">
                <a16:creationId xmlns:a16="http://schemas.microsoft.com/office/drawing/2014/main" id="{800B1100-3523-4F93-A8EB-7393DEC03669}"/>
              </a:ext>
            </a:extLst>
          </p:cNvPr>
          <p:cNvSpPr txBox="1"/>
          <p:nvPr/>
        </p:nvSpPr>
        <p:spPr>
          <a:xfrm>
            <a:off x="129570" y="855540"/>
            <a:ext cx="7256153" cy="461665"/>
          </a:xfrm>
          <a:prstGeom prst="rect">
            <a:avLst/>
          </a:prstGeom>
          <a:noFill/>
        </p:spPr>
        <p:txBody>
          <a:bodyPr wrap="none" rtlCol="0">
            <a:spAutoFit/>
          </a:bodyPr>
          <a:lstStyle/>
          <a:p>
            <a:pPr algn="ctr" defTabSz="914400" eaLnBrk="1" fontAlgn="auto" hangingPunct="1">
              <a:spcBef>
                <a:spcPts val="0"/>
              </a:spcBef>
              <a:spcAft>
                <a:spcPts val="0"/>
              </a:spcAft>
            </a:pPr>
            <a:r>
              <a:rPr lang="tr-TR" sz="2400" b="1" dirty="0" smtClean="0">
                <a:effectLst>
                  <a:outerShdw blurRad="38100" dist="38100" dir="2700000" algn="tl">
                    <a:srgbClr val="000000">
                      <a:alpha val="43137"/>
                    </a:srgbClr>
                  </a:outerShdw>
                </a:effectLst>
                <a:latin typeface="+mn-lt"/>
              </a:rPr>
              <a:t>Sınavla Öğrenci Alan </a:t>
            </a:r>
            <a:r>
              <a:rPr lang="tr-TR" sz="2400" b="1" dirty="0" err="1" smtClean="0">
                <a:effectLst>
                  <a:outerShdw blurRad="38100" dist="38100" dir="2700000" algn="tl">
                    <a:srgbClr val="000000">
                      <a:alpha val="43137"/>
                    </a:srgbClr>
                  </a:outerShdw>
                </a:effectLst>
                <a:latin typeface="+mn-lt"/>
              </a:rPr>
              <a:t>Alan</a:t>
            </a:r>
            <a:r>
              <a:rPr lang="tr-TR" sz="2400" b="1" dirty="0" smtClean="0">
                <a:effectLst>
                  <a:outerShdw blurRad="38100" dist="38100" dir="2700000" algn="tl">
                    <a:srgbClr val="000000">
                      <a:alpha val="43137"/>
                    </a:srgbClr>
                  </a:outerShdw>
                </a:effectLst>
                <a:latin typeface="+mn-lt"/>
              </a:rPr>
              <a:t> ve Dal Programları Nelerdir ?</a:t>
            </a:r>
            <a:endParaRPr lang="id-ID" sz="2400" b="1" dirty="0">
              <a:effectLst>
                <a:outerShdw blurRad="38100" dist="38100" dir="2700000" algn="tl">
                  <a:srgbClr val="000000">
                    <a:alpha val="43137"/>
                  </a:srgbClr>
                </a:outerShdw>
              </a:effectLst>
              <a:latin typeface="+mn-lt"/>
            </a:endParaRPr>
          </a:p>
        </p:txBody>
      </p:sp>
      <p:sp>
        <p:nvSpPr>
          <p:cNvPr id="3" name="Dikdörtgen 2"/>
          <p:cNvSpPr/>
          <p:nvPr/>
        </p:nvSpPr>
        <p:spPr>
          <a:xfrm>
            <a:off x="5038460" y="2532001"/>
            <a:ext cx="2541080" cy="369332"/>
          </a:xfrm>
          <a:prstGeom prst="rect">
            <a:avLst/>
          </a:prstGeom>
        </p:spPr>
        <p:txBody>
          <a:bodyPr wrap="none">
            <a:spAutoFit/>
          </a:bodyPr>
          <a:lstStyle/>
          <a:p>
            <a:r>
              <a:rPr lang="tr-TR" sz="1800" b="1" dirty="0" smtClean="0">
                <a:solidFill>
                  <a:srgbClr val="0070C0"/>
                </a:solidFill>
                <a:latin typeface="+mn-lt"/>
              </a:rPr>
              <a:t>247,499        % 51,29        </a:t>
            </a:r>
            <a:endParaRPr lang="tr-TR" sz="1800" b="1" dirty="0">
              <a:solidFill>
                <a:srgbClr val="0070C0"/>
              </a:solidFill>
              <a:latin typeface="+mn-lt"/>
            </a:endParaRPr>
          </a:p>
        </p:txBody>
      </p:sp>
      <p:sp>
        <p:nvSpPr>
          <p:cNvPr id="4" name="Dikdörtgen 3"/>
          <p:cNvSpPr/>
          <p:nvPr/>
        </p:nvSpPr>
        <p:spPr>
          <a:xfrm>
            <a:off x="5063445" y="4294520"/>
            <a:ext cx="2537874" cy="369332"/>
          </a:xfrm>
          <a:prstGeom prst="rect">
            <a:avLst/>
          </a:prstGeom>
        </p:spPr>
        <p:txBody>
          <a:bodyPr wrap="none">
            <a:spAutoFit/>
          </a:bodyPr>
          <a:lstStyle/>
          <a:p>
            <a:r>
              <a:rPr lang="tr-TR" sz="1800" b="1" dirty="0">
                <a:solidFill>
                  <a:srgbClr val="FF0000"/>
                </a:solidFill>
              </a:rPr>
              <a:t>244,205</a:t>
            </a:r>
            <a:r>
              <a:rPr lang="tr-TR" sz="1800" b="1" dirty="0" smtClean="0">
                <a:solidFill>
                  <a:srgbClr val="FF0000"/>
                </a:solidFill>
              </a:rPr>
              <a:t>        </a:t>
            </a:r>
            <a:r>
              <a:rPr lang="tr-TR" sz="1800" b="1" dirty="0">
                <a:solidFill>
                  <a:srgbClr val="FF0000"/>
                </a:solidFill>
              </a:rPr>
              <a:t>% 53,49</a:t>
            </a:r>
            <a:r>
              <a:rPr lang="tr-TR" sz="1800" b="1" dirty="0" smtClean="0">
                <a:solidFill>
                  <a:srgbClr val="FF0000"/>
                </a:solidFill>
              </a:rPr>
              <a:t>        </a:t>
            </a:r>
            <a:endParaRPr lang="tr-TR" sz="1800" b="1" dirty="0">
              <a:solidFill>
                <a:srgbClr val="FF0000"/>
              </a:solidFill>
            </a:endParaRPr>
          </a:p>
        </p:txBody>
      </p:sp>
      <p:sp>
        <p:nvSpPr>
          <p:cNvPr id="13" name="Right Arrow 89">
            <a:extLst>
              <a:ext uri="{FF2B5EF4-FFF2-40B4-BE49-F238E27FC236}">
                <a16:creationId xmlns:a16="http://schemas.microsoft.com/office/drawing/2014/main" id="{2D288805-206F-461B-8E52-B583A9977DCD}"/>
              </a:ext>
            </a:extLst>
          </p:cNvPr>
          <p:cNvSpPr/>
          <p:nvPr/>
        </p:nvSpPr>
        <p:spPr>
          <a:xfrm>
            <a:off x="4087242" y="2434277"/>
            <a:ext cx="652183" cy="564781"/>
          </a:xfrm>
          <a:prstGeom prst="rightArrow">
            <a:avLst/>
          </a:prstGeom>
          <a:solidFill>
            <a:srgbClr val="7F7F7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white"/>
              </a:solidFill>
              <a:effectLst/>
              <a:uLnTx/>
              <a:uFillTx/>
              <a:latin typeface="calibri"/>
              <a:ea typeface="+mn-ea"/>
              <a:cs typeface="+mn-cs"/>
            </a:endParaRPr>
          </a:p>
        </p:txBody>
      </p:sp>
      <p:sp>
        <p:nvSpPr>
          <p:cNvPr id="14" name="Right Arrow 89">
            <a:extLst>
              <a:ext uri="{FF2B5EF4-FFF2-40B4-BE49-F238E27FC236}">
                <a16:creationId xmlns:a16="http://schemas.microsoft.com/office/drawing/2014/main" id="{2D288805-206F-461B-8E52-B583A9977DCD}"/>
              </a:ext>
            </a:extLst>
          </p:cNvPr>
          <p:cNvSpPr/>
          <p:nvPr/>
        </p:nvSpPr>
        <p:spPr>
          <a:xfrm>
            <a:off x="4087242" y="4196795"/>
            <a:ext cx="652183" cy="564781"/>
          </a:xfrm>
          <a:prstGeom prst="rightArrow">
            <a:avLst/>
          </a:prstGeom>
          <a:solidFill>
            <a:srgbClr val="7F7F7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white"/>
              </a:solidFill>
              <a:effectLst/>
              <a:uLnTx/>
              <a:uFillTx/>
              <a:latin typeface="calibri"/>
              <a:ea typeface="+mn-ea"/>
              <a:cs typeface="+mn-cs"/>
            </a:endParaRPr>
          </a:p>
        </p:txBody>
      </p:sp>
    </p:spTree>
    <p:custDataLst>
      <p:tags r:id="rId1"/>
    </p:custDataLst>
    <p:extLst>
      <p:ext uri="{BB962C8B-B14F-4D97-AF65-F5344CB8AC3E}">
        <p14:creationId xmlns:p14="http://schemas.microsoft.com/office/powerpoint/2010/main" val="740127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par>
                                <p:cTn id="15" presetID="53" presetClass="entr" presetSubtype="16" fill="hold" nodeType="with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500" fill="hold"/>
                                        <p:tgtEl>
                                          <p:spTgt spid="25"/>
                                        </p:tgtEl>
                                        <p:attrNameLst>
                                          <p:attrName>ppt_w</p:attrName>
                                        </p:attrNameLst>
                                      </p:cBhvr>
                                      <p:tavLst>
                                        <p:tav tm="0">
                                          <p:val>
                                            <p:fltVal val="0"/>
                                          </p:val>
                                        </p:tav>
                                        <p:tav tm="100000">
                                          <p:val>
                                            <p:strVal val="#ppt_w"/>
                                          </p:val>
                                        </p:tav>
                                      </p:tavLst>
                                    </p:anim>
                                    <p:anim calcmode="lin" valueType="num">
                                      <p:cBhvr>
                                        <p:cTn id="18" dur="500" fill="hold"/>
                                        <p:tgtEl>
                                          <p:spTgt spid="25"/>
                                        </p:tgtEl>
                                        <p:attrNameLst>
                                          <p:attrName>ppt_h</p:attrName>
                                        </p:attrNameLst>
                                      </p:cBhvr>
                                      <p:tavLst>
                                        <p:tav tm="0">
                                          <p:val>
                                            <p:fltVal val="0"/>
                                          </p:val>
                                        </p:tav>
                                        <p:tav tm="100000">
                                          <p:val>
                                            <p:strVal val="#ppt_h"/>
                                          </p:val>
                                        </p:tav>
                                      </p:tavLst>
                                    </p:anim>
                                    <p:animEffect transition="in" filter="fade">
                                      <p:cBhvr>
                                        <p:cTn id="19" dur="500"/>
                                        <p:tgtEl>
                                          <p:spTgt spid="2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0"/>
                                        </p:tgtEl>
                                        <p:attrNameLst>
                                          <p:attrName>style.visibility</p:attrName>
                                        </p:attrNameLst>
                                      </p:cBhvr>
                                      <p:to>
                                        <p:strVal val="visible"/>
                                      </p:to>
                                    </p:set>
                                    <p:anim calcmode="lin" valueType="num">
                                      <p:cBhvr>
                                        <p:cTn id="22" dur="500" fill="hold"/>
                                        <p:tgtEl>
                                          <p:spTgt spid="30"/>
                                        </p:tgtEl>
                                        <p:attrNameLst>
                                          <p:attrName>ppt_w</p:attrName>
                                        </p:attrNameLst>
                                      </p:cBhvr>
                                      <p:tavLst>
                                        <p:tav tm="0">
                                          <p:val>
                                            <p:fltVal val="0"/>
                                          </p:val>
                                        </p:tav>
                                        <p:tav tm="100000">
                                          <p:val>
                                            <p:strVal val="#ppt_w"/>
                                          </p:val>
                                        </p:tav>
                                      </p:tavLst>
                                    </p:anim>
                                    <p:anim calcmode="lin" valueType="num">
                                      <p:cBhvr>
                                        <p:cTn id="23" dur="500" fill="hold"/>
                                        <p:tgtEl>
                                          <p:spTgt spid="30"/>
                                        </p:tgtEl>
                                        <p:attrNameLst>
                                          <p:attrName>ppt_h</p:attrName>
                                        </p:attrNameLst>
                                      </p:cBhvr>
                                      <p:tavLst>
                                        <p:tav tm="0">
                                          <p:val>
                                            <p:fltVal val="0"/>
                                          </p:val>
                                        </p:tav>
                                        <p:tav tm="100000">
                                          <p:val>
                                            <p:strVal val="#ppt_h"/>
                                          </p:val>
                                        </p:tav>
                                      </p:tavLst>
                                    </p:anim>
                                    <p:animEffect transition="in" filter="fade">
                                      <p:cBhvr>
                                        <p:cTn id="24" dur="500"/>
                                        <p:tgtEl>
                                          <p:spTgt spid="30"/>
                                        </p:tgtEl>
                                      </p:cBhvr>
                                    </p:animEffect>
                                  </p:childTnLst>
                                </p:cTn>
                              </p:par>
                            </p:childTnLst>
                          </p:cTn>
                        </p:par>
                        <p:par>
                          <p:cTn id="25" fill="hold">
                            <p:stCondLst>
                              <p:cond delay="500"/>
                            </p:stCondLst>
                            <p:childTnLst>
                              <p:par>
                                <p:cTn id="26" presetID="10" presetClass="entr" presetSubtype="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fade">
                                      <p:cBhvr>
                                        <p:cTn id="28" dur="500"/>
                                        <p:tgtEl>
                                          <p:spTgt spid="44"/>
                                        </p:tgtEl>
                                      </p:cBhvr>
                                    </p:animEffect>
                                  </p:childTnLst>
                                </p:cTn>
                              </p:par>
                            </p:childTnLst>
                          </p:cTn>
                        </p:par>
                        <p:par>
                          <p:cTn id="29" fill="hold">
                            <p:stCondLst>
                              <p:cond delay="1000"/>
                            </p:stCondLst>
                            <p:childTnLst>
                              <p:par>
                                <p:cTn id="30" presetID="12" presetClass="entr" presetSubtype="8"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p:tgtEl>
                                          <p:spTgt spid="13"/>
                                        </p:tgtEl>
                                        <p:attrNameLst>
                                          <p:attrName>ppt_x</p:attrName>
                                        </p:attrNameLst>
                                      </p:cBhvr>
                                      <p:tavLst>
                                        <p:tav tm="0">
                                          <p:val>
                                            <p:strVal val="#ppt_x-#ppt_w*1.125000"/>
                                          </p:val>
                                        </p:tav>
                                        <p:tav tm="100000">
                                          <p:val>
                                            <p:strVal val="#ppt_x"/>
                                          </p:val>
                                        </p:tav>
                                      </p:tavLst>
                                    </p:anim>
                                    <p:animEffect transition="in" filter="wipe(right)">
                                      <p:cBhvr>
                                        <p:cTn id="33" dur="500"/>
                                        <p:tgtEl>
                                          <p:spTgt spid="13"/>
                                        </p:tgtEl>
                                      </p:cBhvr>
                                    </p:animEffect>
                                  </p:childTnLst>
                                </p:cTn>
                              </p:par>
                            </p:childTnLst>
                          </p:cTn>
                        </p:par>
                        <p:par>
                          <p:cTn id="34" fill="hold">
                            <p:stCondLst>
                              <p:cond delay="1500"/>
                            </p:stCondLst>
                            <p:childTnLst>
                              <p:par>
                                <p:cTn id="35" presetID="1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500"/>
                                        <p:tgtEl>
                                          <p:spTgt spid="14"/>
                                        </p:tgtEl>
                                        <p:attrNameLst>
                                          <p:attrName>ppt_x</p:attrName>
                                        </p:attrNameLst>
                                      </p:cBhvr>
                                      <p:tavLst>
                                        <p:tav tm="0">
                                          <p:val>
                                            <p:strVal val="#ppt_x-#ppt_w*1.125000"/>
                                          </p:val>
                                        </p:tav>
                                        <p:tav tm="100000">
                                          <p:val>
                                            <p:strVal val="#ppt_x"/>
                                          </p:val>
                                        </p:tav>
                                      </p:tavLst>
                                    </p:anim>
                                    <p:animEffect transition="in" filter="wipe(right)">
                                      <p:cBhvr>
                                        <p:cTn id="3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30" grpId="0" animBg="1"/>
      <p:bldP spid="44" grpId="0"/>
      <p:bldP spid="13" grpId="0" animBg="1"/>
      <p:bldP spid="1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4">
            <a:extLst>
              <a:ext uri="{FF2B5EF4-FFF2-40B4-BE49-F238E27FC236}">
                <a16:creationId xmlns:a16="http://schemas.microsoft.com/office/drawing/2014/main" id="{858277C3-538C-4293-951D-8091507BA0BB}"/>
              </a:ext>
            </a:extLst>
          </p:cNvPr>
          <p:cNvGrpSpPr/>
          <p:nvPr/>
        </p:nvGrpSpPr>
        <p:grpSpPr>
          <a:xfrm>
            <a:off x="6758094" y="1219284"/>
            <a:ext cx="1088265" cy="2103980"/>
            <a:chOff x="9010792" y="2176429"/>
            <a:chExt cx="1451020" cy="2805307"/>
          </a:xfrm>
        </p:grpSpPr>
        <p:sp>
          <p:nvSpPr>
            <p:cNvPr id="4" name="Freeform 27">
              <a:extLst>
                <a:ext uri="{FF2B5EF4-FFF2-40B4-BE49-F238E27FC236}">
                  <a16:creationId xmlns:a16="http://schemas.microsoft.com/office/drawing/2014/main" id="{809AC402-46FE-4987-806B-BFD411B124C1}"/>
                </a:ext>
              </a:extLst>
            </p:cNvPr>
            <p:cNvSpPr>
              <a:spLocks/>
            </p:cNvSpPr>
            <p:nvPr/>
          </p:nvSpPr>
          <p:spPr bwMode="auto">
            <a:xfrm>
              <a:off x="9010792" y="2388037"/>
              <a:ext cx="1451020" cy="2593699"/>
            </a:xfrm>
            <a:custGeom>
              <a:avLst/>
              <a:gdLst>
                <a:gd name="T0" fmla="*/ 365 w 720"/>
                <a:gd name="T1" fmla="*/ 0 h 1287"/>
                <a:gd name="T2" fmla="*/ 358 w 720"/>
                <a:gd name="T3" fmla="*/ 0 h 1287"/>
                <a:gd name="T4" fmla="*/ 0 w 720"/>
                <a:gd name="T5" fmla="*/ 0 h 1287"/>
                <a:gd name="T6" fmla="*/ 0 w 720"/>
                <a:gd name="T7" fmla="*/ 1287 h 1287"/>
                <a:gd name="T8" fmla="*/ 358 w 720"/>
                <a:gd name="T9" fmla="*/ 1287 h 1287"/>
                <a:gd name="T10" fmla="*/ 365 w 720"/>
                <a:gd name="T11" fmla="*/ 1287 h 1287"/>
                <a:gd name="T12" fmla="*/ 720 w 720"/>
                <a:gd name="T13" fmla="*/ 1287 h 1287"/>
                <a:gd name="T14" fmla="*/ 720 w 720"/>
                <a:gd name="T15" fmla="*/ 0 h 1287"/>
                <a:gd name="T16" fmla="*/ 365 w 720"/>
                <a:gd name="T17" fmla="*/ 0 h 1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0" h="1287">
                  <a:moveTo>
                    <a:pt x="365" y="0"/>
                  </a:moveTo>
                  <a:lnTo>
                    <a:pt x="358" y="0"/>
                  </a:lnTo>
                  <a:lnTo>
                    <a:pt x="0" y="0"/>
                  </a:lnTo>
                  <a:lnTo>
                    <a:pt x="0" y="1287"/>
                  </a:lnTo>
                  <a:lnTo>
                    <a:pt x="358" y="1287"/>
                  </a:lnTo>
                  <a:lnTo>
                    <a:pt x="365" y="1287"/>
                  </a:lnTo>
                  <a:lnTo>
                    <a:pt x="720" y="1287"/>
                  </a:lnTo>
                  <a:lnTo>
                    <a:pt x="720" y="0"/>
                  </a:lnTo>
                  <a:lnTo>
                    <a:pt x="365" y="0"/>
                  </a:lnTo>
                  <a:close/>
                </a:path>
              </a:pathLst>
            </a:custGeom>
            <a:gradFill flip="none" rotWithShape="1">
              <a:gsLst>
                <a:gs pos="0">
                  <a:sysClr val="window" lastClr="FFFFFF">
                    <a:lumMod val="95000"/>
                  </a:sysClr>
                </a:gs>
                <a:gs pos="57000">
                  <a:sysClr val="window" lastClr="FFFFFF">
                    <a:lumMod val="85000"/>
                  </a:sysClr>
                </a:gs>
                <a:gs pos="100000">
                  <a:sysClr val="window" lastClr="FFFFFF">
                    <a:lumMod val="75000"/>
                  </a:sysClr>
                </a:gs>
              </a:gsLst>
              <a:lin ang="0" scaled="1"/>
              <a:tileRect/>
            </a:gra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5" name="Rectangle 29">
              <a:extLst>
                <a:ext uri="{FF2B5EF4-FFF2-40B4-BE49-F238E27FC236}">
                  <a16:creationId xmlns:a16="http://schemas.microsoft.com/office/drawing/2014/main" id="{DD817425-AD45-4911-9A2E-B0C6A3D311E1}"/>
                </a:ext>
              </a:extLst>
            </p:cNvPr>
            <p:cNvSpPr>
              <a:spLocks noChangeArrowheads="1"/>
            </p:cNvSpPr>
            <p:nvPr/>
          </p:nvSpPr>
          <p:spPr bwMode="auto">
            <a:xfrm>
              <a:off x="9458190" y="2176429"/>
              <a:ext cx="562271" cy="211608"/>
            </a:xfrm>
            <a:prstGeom prst="rect">
              <a:avLst/>
            </a:prstGeom>
            <a:gradFill flip="none" rotWithShape="1">
              <a:gsLst>
                <a:gs pos="0">
                  <a:sysClr val="window" lastClr="FFFFFF">
                    <a:lumMod val="95000"/>
                  </a:sysClr>
                </a:gs>
                <a:gs pos="29000">
                  <a:sysClr val="window" lastClr="FFFFFF">
                    <a:lumMod val="85000"/>
                  </a:sysClr>
                </a:gs>
                <a:gs pos="77000">
                  <a:sysClr val="window" lastClr="FFFFFF">
                    <a:lumMod val="75000"/>
                  </a:sysClr>
                </a:gs>
                <a:gs pos="55000">
                  <a:sysClr val="window" lastClr="FFFFFF">
                    <a:lumMod val="75000"/>
                  </a:sysClr>
                </a:gs>
                <a:gs pos="100000">
                  <a:sysClr val="window" lastClr="FFFFFF">
                    <a:lumMod val="50000"/>
                  </a:sysClr>
                </a:gs>
              </a:gsLst>
              <a:path path="circle">
                <a:fillToRect t="100000" r="100000"/>
              </a:path>
              <a:tileRect l="-100000" b="-100000"/>
            </a:gra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6" name="Rectangle 30">
              <a:extLst>
                <a:ext uri="{FF2B5EF4-FFF2-40B4-BE49-F238E27FC236}">
                  <a16:creationId xmlns:a16="http://schemas.microsoft.com/office/drawing/2014/main" id="{A2A27A51-9E08-46E7-BDAD-801786E1216E}"/>
                </a:ext>
              </a:extLst>
            </p:cNvPr>
            <p:cNvSpPr>
              <a:spLocks noChangeArrowheads="1"/>
            </p:cNvSpPr>
            <p:nvPr/>
          </p:nvSpPr>
          <p:spPr bwMode="auto">
            <a:xfrm>
              <a:off x="9010792" y="2388037"/>
              <a:ext cx="1451020" cy="219669"/>
            </a:xfrm>
            <a:prstGeom prst="rect">
              <a:avLst/>
            </a:prstGeom>
            <a:gradFill flip="none" rotWithShape="1">
              <a:gsLst>
                <a:gs pos="0">
                  <a:sysClr val="window" lastClr="FFFFFF">
                    <a:lumMod val="95000"/>
                  </a:sysClr>
                </a:gs>
                <a:gs pos="29000">
                  <a:sysClr val="window" lastClr="FFFFFF">
                    <a:lumMod val="85000"/>
                  </a:sysClr>
                </a:gs>
                <a:gs pos="77000">
                  <a:sysClr val="window" lastClr="FFFFFF">
                    <a:lumMod val="75000"/>
                  </a:sysClr>
                </a:gs>
                <a:gs pos="55000">
                  <a:sysClr val="window" lastClr="FFFFFF">
                    <a:lumMod val="75000"/>
                  </a:sysClr>
                </a:gs>
                <a:gs pos="100000">
                  <a:sysClr val="window" lastClr="FFFFFF">
                    <a:lumMod val="50000"/>
                  </a:sysClr>
                </a:gs>
              </a:gsLst>
              <a:path path="circle">
                <a:fillToRect l="50000" t="50000" r="50000" b="50000"/>
              </a:path>
              <a:tileRect/>
            </a:gra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7" name="Rectangle 31">
              <a:extLst>
                <a:ext uri="{FF2B5EF4-FFF2-40B4-BE49-F238E27FC236}">
                  <a16:creationId xmlns:a16="http://schemas.microsoft.com/office/drawing/2014/main" id="{10A068B8-5E25-454F-A0D7-19CF399A9F41}"/>
                </a:ext>
              </a:extLst>
            </p:cNvPr>
            <p:cNvSpPr>
              <a:spLocks noChangeArrowheads="1"/>
            </p:cNvSpPr>
            <p:nvPr/>
          </p:nvSpPr>
          <p:spPr bwMode="auto">
            <a:xfrm>
              <a:off x="9010792" y="4766098"/>
              <a:ext cx="1451020" cy="215638"/>
            </a:xfrm>
            <a:prstGeom prst="rect">
              <a:avLst/>
            </a:prstGeom>
            <a:gradFill flip="none" rotWithShape="1">
              <a:gsLst>
                <a:gs pos="0">
                  <a:sysClr val="window" lastClr="FFFFFF">
                    <a:lumMod val="95000"/>
                  </a:sysClr>
                </a:gs>
                <a:gs pos="29000">
                  <a:sysClr val="window" lastClr="FFFFFF">
                    <a:lumMod val="85000"/>
                  </a:sysClr>
                </a:gs>
                <a:gs pos="77000">
                  <a:sysClr val="window" lastClr="FFFFFF">
                    <a:lumMod val="75000"/>
                  </a:sysClr>
                </a:gs>
                <a:gs pos="55000">
                  <a:sysClr val="window" lastClr="FFFFFF">
                    <a:lumMod val="75000"/>
                  </a:sysClr>
                </a:gs>
                <a:gs pos="100000">
                  <a:sysClr val="window" lastClr="FFFFFF">
                    <a:lumMod val="50000"/>
                  </a:sysClr>
                </a:gs>
              </a:gsLst>
              <a:path path="circle">
                <a:fillToRect l="50000" t="50000" r="50000" b="50000"/>
              </a:path>
              <a:tileRect/>
            </a:gra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grpSp>
      <p:grpSp>
        <p:nvGrpSpPr>
          <p:cNvPr id="8" name="Group 3">
            <a:extLst>
              <a:ext uri="{FF2B5EF4-FFF2-40B4-BE49-F238E27FC236}">
                <a16:creationId xmlns:a16="http://schemas.microsoft.com/office/drawing/2014/main" id="{455A9FB6-CC7F-41A7-9B8E-B1D70B7B8B5D}"/>
              </a:ext>
            </a:extLst>
          </p:cNvPr>
          <p:cNvGrpSpPr/>
          <p:nvPr/>
        </p:nvGrpSpPr>
        <p:grpSpPr>
          <a:xfrm>
            <a:off x="4035065" y="1219284"/>
            <a:ext cx="1088265" cy="2103980"/>
            <a:chOff x="5380086" y="2176429"/>
            <a:chExt cx="1451020" cy="2805307"/>
          </a:xfrm>
        </p:grpSpPr>
        <p:sp>
          <p:nvSpPr>
            <p:cNvPr id="9" name="Freeform 27">
              <a:extLst>
                <a:ext uri="{FF2B5EF4-FFF2-40B4-BE49-F238E27FC236}">
                  <a16:creationId xmlns:a16="http://schemas.microsoft.com/office/drawing/2014/main" id="{56C2A5D2-B4A1-4E8A-855A-B4657E4818D4}"/>
                </a:ext>
              </a:extLst>
            </p:cNvPr>
            <p:cNvSpPr>
              <a:spLocks/>
            </p:cNvSpPr>
            <p:nvPr/>
          </p:nvSpPr>
          <p:spPr bwMode="auto">
            <a:xfrm>
              <a:off x="5380086" y="2388037"/>
              <a:ext cx="1451020" cy="2593699"/>
            </a:xfrm>
            <a:custGeom>
              <a:avLst/>
              <a:gdLst>
                <a:gd name="T0" fmla="*/ 365 w 720"/>
                <a:gd name="T1" fmla="*/ 0 h 1287"/>
                <a:gd name="T2" fmla="*/ 358 w 720"/>
                <a:gd name="T3" fmla="*/ 0 h 1287"/>
                <a:gd name="T4" fmla="*/ 0 w 720"/>
                <a:gd name="T5" fmla="*/ 0 h 1287"/>
                <a:gd name="T6" fmla="*/ 0 w 720"/>
                <a:gd name="T7" fmla="*/ 1287 h 1287"/>
                <a:gd name="T8" fmla="*/ 358 w 720"/>
                <a:gd name="T9" fmla="*/ 1287 h 1287"/>
                <a:gd name="T10" fmla="*/ 365 w 720"/>
                <a:gd name="T11" fmla="*/ 1287 h 1287"/>
                <a:gd name="T12" fmla="*/ 720 w 720"/>
                <a:gd name="T13" fmla="*/ 1287 h 1287"/>
                <a:gd name="T14" fmla="*/ 720 w 720"/>
                <a:gd name="T15" fmla="*/ 0 h 1287"/>
                <a:gd name="T16" fmla="*/ 365 w 720"/>
                <a:gd name="T17" fmla="*/ 0 h 1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0" h="1287">
                  <a:moveTo>
                    <a:pt x="365" y="0"/>
                  </a:moveTo>
                  <a:lnTo>
                    <a:pt x="358" y="0"/>
                  </a:lnTo>
                  <a:lnTo>
                    <a:pt x="0" y="0"/>
                  </a:lnTo>
                  <a:lnTo>
                    <a:pt x="0" y="1287"/>
                  </a:lnTo>
                  <a:lnTo>
                    <a:pt x="358" y="1287"/>
                  </a:lnTo>
                  <a:lnTo>
                    <a:pt x="365" y="1287"/>
                  </a:lnTo>
                  <a:lnTo>
                    <a:pt x="720" y="1287"/>
                  </a:lnTo>
                  <a:lnTo>
                    <a:pt x="720" y="0"/>
                  </a:lnTo>
                  <a:lnTo>
                    <a:pt x="365" y="0"/>
                  </a:lnTo>
                  <a:close/>
                </a:path>
              </a:pathLst>
            </a:custGeom>
            <a:gradFill flip="none" rotWithShape="1">
              <a:gsLst>
                <a:gs pos="0">
                  <a:sysClr val="window" lastClr="FFFFFF">
                    <a:lumMod val="95000"/>
                  </a:sysClr>
                </a:gs>
                <a:gs pos="57000">
                  <a:sysClr val="window" lastClr="FFFFFF">
                    <a:lumMod val="85000"/>
                  </a:sysClr>
                </a:gs>
                <a:gs pos="100000">
                  <a:sysClr val="window" lastClr="FFFFFF">
                    <a:lumMod val="75000"/>
                  </a:sysClr>
                </a:gs>
              </a:gsLst>
              <a:lin ang="0" scaled="1"/>
              <a:tileRect/>
            </a:gra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10" name="Rectangle 29">
              <a:extLst>
                <a:ext uri="{FF2B5EF4-FFF2-40B4-BE49-F238E27FC236}">
                  <a16:creationId xmlns:a16="http://schemas.microsoft.com/office/drawing/2014/main" id="{637529BC-28CB-40FC-9B3B-2DE39F6F5363}"/>
                </a:ext>
              </a:extLst>
            </p:cNvPr>
            <p:cNvSpPr>
              <a:spLocks noChangeArrowheads="1"/>
            </p:cNvSpPr>
            <p:nvPr/>
          </p:nvSpPr>
          <p:spPr bwMode="auto">
            <a:xfrm>
              <a:off x="5827484" y="2176429"/>
              <a:ext cx="562271" cy="211608"/>
            </a:xfrm>
            <a:prstGeom prst="rect">
              <a:avLst/>
            </a:prstGeom>
            <a:gradFill flip="none" rotWithShape="1">
              <a:gsLst>
                <a:gs pos="0">
                  <a:sysClr val="window" lastClr="FFFFFF">
                    <a:lumMod val="95000"/>
                  </a:sysClr>
                </a:gs>
                <a:gs pos="29000">
                  <a:sysClr val="window" lastClr="FFFFFF">
                    <a:lumMod val="85000"/>
                  </a:sysClr>
                </a:gs>
                <a:gs pos="77000">
                  <a:sysClr val="window" lastClr="FFFFFF">
                    <a:lumMod val="75000"/>
                  </a:sysClr>
                </a:gs>
                <a:gs pos="55000">
                  <a:sysClr val="window" lastClr="FFFFFF">
                    <a:lumMod val="75000"/>
                  </a:sysClr>
                </a:gs>
                <a:gs pos="100000">
                  <a:sysClr val="window" lastClr="FFFFFF">
                    <a:lumMod val="50000"/>
                  </a:sysClr>
                </a:gs>
              </a:gsLst>
              <a:path path="circle">
                <a:fillToRect t="100000" r="100000"/>
              </a:path>
              <a:tileRect l="-100000" b="-100000"/>
            </a:gra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11" name="Rectangle 30">
              <a:extLst>
                <a:ext uri="{FF2B5EF4-FFF2-40B4-BE49-F238E27FC236}">
                  <a16:creationId xmlns:a16="http://schemas.microsoft.com/office/drawing/2014/main" id="{68364F48-D553-4311-BDDE-7B2B470C13E4}"/>
                </a:ext>
              </a:extLst>
            </p:cNvPr>
            <p:cNvSpPr>
              <a:spLocks noChangeArrowheads="1"/>
            </p:cNvSpPr>
            <p:nvPr/>
          </p:nvSpPr>
          <p:spPr bwMode="auto">
            <a:xfrm>
              <a:off x="5380086" y="2388037"/>
              <a:ext cx="1451020" cy="219669"/>
            </a:xfrm>
            <a:prstGeom prst="rect">
              <a:avLst/>
            </a:prstGeom>
            <a:gradFill flip="none" rotWithShape="1">
              <a:gsLst>
                <a:gs pos="0">
                  <a:sysClr val="window" lastClr="FFFFFF">
                    <a:lumMod val="95000"/>
                  </a:sysClr>
                </a:gs>
                <a:gs pos="29000">
                  <a:sysClr val="window" lastClr="FFFFFF">
                    <a:lumMod val="85000"/>
                  </a:sysClr>
                </a:gs>
                <a:gs pos="77000">
                  <a:sysClr val="window" lastClr="FFFFFF">
                    <a:lumMod val="75000"/>
                  </a:sysClr>
                </a:gs>
                <a:gs pos="55000">
                  <a:sysClr val="window" lastClr="FFFFFF">
                    <a:lumMod val="75000"/>
                  </a:sysClr>
                </a:gs>
                <a:gs pos="100000">
                  <a:sysClr val="window" lastClr="FFFFFF">
                    <a:lumMod val="50000"/>
                  </a:sysClr>
                </a:gs>
              </a:gsLst>
              <a:path path="circle">
                <a:fillToRect l="50000" t="50000" r="50000" b="50000"/>
              </a:path>
              <a:tileRect/>
            </a:gra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12" name="Rectangle 31">
              <a:extLst>
                <a:ext uri="{FF2B5EF4-FFF2-40B4-BE49-F238E27FC236}">
                  <a16:creationId xmlns:a16="http://schemas.microsoft.com/office/drawing/2014/main" id="{0CCF927F-DA59-457D-B6BE-98ADFBC7101D}"/>
                </a:ext>
              </a:extLst>
            </p:cNvPr>
            <p:cNvSpPr>
              <a:spLocks noChangeArrowheads="1"/>
            </p:cNvSpPr>
            <p:nvPr/>
          </p:nvSpPr>
          <p:spPr bwMode="auto">
            <a:xfrm>
              <a:off x="5380086" y="4766098"/>
              <a:ext cx="1451020" cy="215638"/>
            </a:xfrm>
            <a:prstGeom prst="rect">
              <a:avLst/>
            </a:prstGeom>
            <a:gradFill flip="none" rotWithShape="1">
              <a:gsLst>
                <a:gs pos="0">
                  <a:sysClr val="window" lastClr="FFFFFF">
                    <a:lumMod val="95000"/>
                  </a:sysClr>
                </a:gs>
                <a:gs pos="29000">
                  <a:sysClr val="window" lastClr="FFFFFF">
                    <a:lumMod val="85000"/>
                  </a:sysClr>
                </a:gs>
                <a:gs pos="77000">
                  <a:sysClr val="window" lastClr="FFFFFF">
                    <a:lumMod val="75000"/>
                  </a:sysClr>
                </a:gs>
                <a:gs pos="55000">
                  <a:sysClr val="window" lastClr="FFFFFF">
                    <a:lumMod val="75000"/>
                  </a:sysClr>
                </a:gs>
                <a:gs pos="100000">
                  <a:sysClr val="window" lastClr="FFFFFF">
                    <a:lumMod val="50000"/>
                  </a:sysClr>
                </a:gs>
              </a:gsLst>
              <a:path path="circle">
                <a:fillToRect l="50000" t="50000" r="50000" b="50000"/>
              </a:path>
              <a:tileRect/>
            </a:gra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grpSp>
      <p:sp>
        <p:nvSpPr>
          <p:cNvPr id="18" name="Freeform 28">
            <a:extLst>
              <a:ext uri="{FF2B5EF4-FFF2-40B4-BE49-F238E27FC236}">
                <a16:creationId xmlns:a16="http://schemas.microsoft.com/office/drawing/2014/main" id="{371A5659-757E-42AE-B6FE-D118C7D49822}"/>
              </a:ext>
            </a:extLst>
          </p:cNvPr>
          <p:cNvSpPr>
            <a:spLocks/>
          </p:cNvSpPr>
          <p:nvPr/>
        </p:nvSpPr>
        <p:spPr bwMode="auto">
          <a:xfrm>
            <a:off x="6758094" y="2584882"/>
            <a:ext cx="1088265" cy="768725"/>
          </a:xfrm>
          <a:custGeom>
            <a:avLst/>
            <a:gdLst>
              <a:gd name="T0" fmla="*/ 365 w 720"/>
              <a:gd name="T1" fmla="*/ 0 h 976"/>
              <a:gd name="T2" fmla="*/ 358 w 720"/>
              <a:gd name="T3" fmla="*/ 0 h 976"/>
              <a:gd name="T4" fmla="*/ 0 w 720"/>
              <a:gd name="T5" fmla="*/ 0 h 976"/>
              <a:gd name="T6" fmla="*/ 0 w 720"/>
              <a:gd name="T7" fmla="*/ 976 h 976"/>
              <a:gd name="T8" fmla="*/ 358 w 720"/>
              <a:gd name="T9" fmla="*/ 976 h 976"/>
              <a:gd name="T10" fmla="*/ 365 w 720"/>
              <a:gd name="T11" fmla="*/ 976 h 976"/>
              <a:gd name="T12" fmla="*/ 720 w 720"/>
              <a:gd name="T13" fmla="*/ 976 h 976"/>
              <a:gd name="T14" fmla="*/ 720 w 720"/>
              <a:gd name="T15" fmla="*/ 0 h 976"/>
              <a:gd name="T16" fmla="*/ 365 w 720"/>
              <a:gd name="T17" fmla="*/ 0 h 9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0" h="976">
                <a:moveTo>
                  <a:pt x="365" y="0"/>
                </a:moveTo>
                <a:lnTo>
                  <a:pt x="358" y="0"/>
                </a:lnTo>
                <a:lnTo>
                  <a:pt x="0" y="0"/>
                </a:lnTo>
                <a:lnTo>
                  <a:pt x="0" y="976"/>
                </a:lnTo>
                <a:lnTo>
                  <a:pt x="358" y="976"/>
                </a:lnTo>
                <a:lnTo>
                  <a:pt x="365" y="976"/>
                </a:lnTo>
                <a:lnTo>
                  <a:pt x="720" y="976"/>
                </a:lnTo>
                <a:lnTo>
                  <a:pt x="720" y="0"/>
                </a:lnTo>
                <a:lnTo>
                  <a:pt x="365" y="0"/>
                </a:lnTo>
                <a:close/>
              </a:path>
            </a:pathLst>
          </a:custGeom>
          <a:gradFill flip="none" rotWithShape="1">
            <a:gsLst>
              <a:gs pos="0">
                <a:srgbClr val="7FBC41">
                  <a:lumMod val="75000"/>
                </a:srgbClr>
              </a:gs>
              <a:gs pos="39000">
                <a:srgbClr val="7FBC41"/>
              </a:gs>
              <a:gs pos="21000">
                <a:srgbClr val="7FBC41">
                  <a:lumMod val="60000"/>
                  <a:lumOff val="40000"/>
                </a:srgbClr>
              </a:gs>
              <a:gs pos="100000">
                <a:srgbClr val="7FBC41">
                  <a:lumMod val="75000"/>
                </a:srgbClr>
              </a:gs>
              <a:gs pos="83000">
                <a:srgbClr val="7FBC41"/>
              </a:gs>
            </a:gsLst>
            <a:lin ang="0" scaled="1"/>
            <a:tileRect/>
          </a:gra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19" name="Freeform 28">
            <a:extLst>
              <a:ext uri="{FF2B5EF4-FFF2-40B4-BE49-F238E27FC236}">
                <a16:creationId xmlns:a16="http://schemas.microsoft.com/office/drawing/2014/main" id="{44790189-9AAE-4593-9931-6222BBF8889D}"/>
              </a:ext>
            </a:extLst>
          </p:cNvPr>
          <p:cNvSpPr>
            <a:spLocks/>
          </p:cNvSpPr>
          <p:nvPr/>
        </p:nvSpPr>
        <p:spPr bwMode="auto">
          <a:xfrm>
            <a:off x="4035065" y="2727498"/>
            <a:ext cx="1088265" cy="434037"/>
          </a:xfrm>
          <a:custGeom>
            <a:avLst/>
            <a:gdLst>
              <a:gd name="T0" fmla="*/ 365 w 720"/>
              <a:gd name="T1" fmla="*/ 0 h 976"/>
              <a:gd name="T2" fmla="*/ 358 w 720"/>
              <a:gd name="T3" fmla="*/ 0 h 976"/>
              <a:gd name="T4" fmla="*/ 0 w 720"/>
              <a:gd name="T5" fmla="*/ 0 h 976"/>
              <a:gd name="T6" fmla="*/ 0 w 720"/>
              <a:gd name="T7" fmla="*/ 976 h 976"/>
              <a:gd name="T8" fmla="*/ 358 w 720"/>
              <a:gd name="T9" fmla="*/ 976 h 976"/>
              <a:gd name="T10" fmla="*/ 365 w 720"/>
              <a:gd name="T11" fmla="*/ 976 h 976"/>
              <a:gd name="T12" fmla="*/ 720 w 720"/>
              <a:gd name="T13" fmla="*/ 976 h 976"/>
              <a:gd name="T14" fmla="*/ 720 w 720"/>
              <a:gd name="T15" fmla="*/ 0 h 976"/>
              <a:gd name="T16" fmla="*/ 365 w 720"/>
              <a:gd name="T17" fmla="*/ 0 h 9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0" h="976">
                <a:moveTo>
                  <a:pt x="365" y="0"/>
                </a:moveTo>
                <a:lnTo>
                  <a:pt x="358" y="0"/>
                </a:lnTo>
                <a:lnTo>
                  <a:pt x="0" y="0"/>
                </a:lnTo>
                <a:lnTo>
                  <a:pt x="0" y="976"/>
                </a:lnTo>
                <a:lnTo>
                  <a:pt x="358" y="976"/>
                </a:lnTo>
                <a:lnTo>
                  <a:pt x="365" y="976"/>
                </a:lnTo>
                <a:lnTo>
                  <a:pt x="720" y="976"/>
                </a:lnTo>
                <a:lnTo>
                  <a:pt x="720" y="0"/>
                </a:lnTo>
                <a:lnTo>
                  <a:pt x="365" y="0"/>
                </a:lnTo>
                <a:close/>
              </a:path>
            </a:pathLst>
          </a:custGeom>
          <a:gradFill flip="none" rotWithShape="1">
            <a:gsLst>
              <a:gs pos="0">
                <a:srgbClr val="FDB817">
                  <a:lumMod val="75000"/>
                </a:srgbClr>
              </a:gs>
              <a:gs pos="39000">
                <a:srgbClr val="FDB817"/>
              </a:gs>
              <a:gs pos="21000">
                <a:srgbClr val="FDB817">
                  <a:lumMod val="60000"/>
                  <a:lumOff val="40000"/>
                </a:srgbClr>
              </a:gs>
              <a:gs pos="100000">
                <a:srgbClr val="FDB817">
                  <a:lumMod val="75000"/>
                </a:srgbClr>
              </a:gs>
              <a:gs pos="85000">
                <a:srgbClr val="FDB817"/>
              </a:gs>
            </a:gsLst>
            <a:lin ang="0" scaled="1"/>
            <a:tileRect/>
          </a:gra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20" name="Freeform 28">
            <a:extLst>
              <a:ext uri="{FF2B5EF4-FFF2-40B4-BE49-F238E27FC236}">
                <a16:creationId xmlns:a16="http://schemas.microsoft.com/office/drawing/2014/main" id="{26014F8A-67FE-4873-B948-CDE26894E0CD}"/>
              </a:ext>
            </a:extLst>
          </p:cNvPr>
          <p:cNvSpPr>
            <a:spLocks/>
          </p:cNvSpPr>
          <p:nvPr/>
        </p:nvSpPr>
        <p:spPr bwMode="auto">
          <a:xfrm>
            <a:off x="4035065" y="2483703"/>
            <a:ext cx="1088265" cy="861549"/>
          </a:xfrm>
          <a:custGeom>
            <a:avLst/>
            <a:gdLst>
              <a:gd name="T0" fmla="*/ 365 w 720"/>
              <a:gd name="T1" fmla="*/ 0 h 976"/>
              <a:gd name="T2" fmla="*/ 358 w 720"/>
              <a:gd name="T3" fmla="*/ 0 h 976"/>
              <a:gd name="T4" fmla="*/ 0 w 720"/>
              <a:gd name="T5" fmla="*/ 0 h 976"/>
              <a:gd name="T6" fmla="*/ 0 w 720"/>
              <a:gd name="T7" fmla="*/ 976 h 976"/>
              <a:gd name="T8" fmla="*/ 358 w 720"/>
              <a:gd name="T9" fmla="*/ 976 h 976"/>
              <a:gd name="T10" fmla="*/ 365 w 720"/>
              <a:gd name="T11" fmla="*/ 976 h 976"/>
              <a:gd name="T12" fmla="*/ 720 w 720"/>
              <a:gd name="T13" fmla="*/ 976 h 976"/>
              <a:gd name="T14" fmla="*/ 720 w 720"/>
              <a:gd name="T15" fmla="*/ 0 h 976"/>
              <a:gd name="T16" fmla="*/ 365 w 720"/>
              <a:gd name="T17" fmla="*/ 0 h 9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0" h="976">
                <a:moveTo>
                  <a:pt x="365" y="0"/>
                </a:moveTo>
                <a:lnTo>
                  <a:pt x="358" y="0"/>
                </a:lnTo>
                <a:lnTo>
                  <a:pt x="0" y="0"/>
                </a:lnTo>
                <a:lnTo>
                  <a:pt x="0" y="976"/>
                </a:lnTo>
                <a:lnTo>
                  <a:pt x="358" y="976"/>
                </a:lnTo>
                <a:lnTo>
                  <a:pt x="365" y="976"/>
                </a:lnTo>
                <a:lnTo>
                  <a:pt x="720" y="976"/>
                </a:lnTo>
                <a:lnTo>
                  <a:pt x="720" y="0"/>
                </a:lnTo>
                <a:lnTo>
                  <a:pt x="365" y="0"/>
                </a:lnTo>
                <a:close/>
              </a:path>
            </a:pathLst>
          </a:custGeom>
          <a:gradFill flip="none" rotWithShape="1">
            <a:gsLst>
              <a:gs pos="0">
                <a:srgbClr val="EC5724">
                  <a:lumMod val="75000"/>
                </a:srgbClr>
              </a:gs>
              <a:gs pos="39000">
                <a:srgbClr val="EC5724"/>
              </a:gs>
              <a:gs pos="21000">
                <a:srgbClr val="EC5724">
                  <a:lumMod val="60000"/>
                  <a:lumOff val="40000"/>
                </a:srgbClr>
              </a:gs>
              <a:gs pos="100000">
                <a:srgbClr val="EC5724">
                  <a:lumMod val="75000"/>
                </a:srgbClr>
              </a:gs>
              <a:gs pos="85000">
                <a:srgbClr val="EC5724"/>
              </a:gs>
            </a:gsLst>
            <a:lin ang="0" scaled="1"/>
            <a:tileRect/>
          </a:gra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21" name="Right Arrow 89">
            <a:extLst>
              <a:ext uri="{FF2B5EF4-FFF2-40B4-BE49-F238E27FC236}">
                <a16:creationId xmlns:a16="http://schemas.microsoft.com/office/drawing/2014/main" id="{2D288805-206F-461B-8E52-B583A9977DCD}"/>
              </a:ext>
            </a:extLst>
          </p:cNvPr>
          <p:cNvSpPr/>
          <p:nvPr/>
        </p:nvSpPr>
        <p:spPr>
          <a:xfrm>
            <a:off x="5651793" y="1484323"/>
            <a:ext cx="652183" cy="564781"/>
          </a:xfrm>
          <a:prstGeom prst="rightArrow">
            <a:avLst/>
          </a:prstGeom>
          <a:solidFill>
            <a:srgbClr val="7F7F7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white"/>
              </a:solidFill>
              <a:effectLst/>
              <a:uLnTx/>
              <a:uFillTx/>
              <a:latin typeface="calibri"/>
              <a:ea typeface="+mn-ea"/>
              <a:cs typeface="+mn-cs"/>
            </a:endParaRPr>
          </a:p>
        </p:txBody>
      </p:sp>
      <p:sp>
        <p:nvSpPr>
          <p:cNvPr id="22" name="Right Arrow 90">
            <a:extLst>
              <a:ext uri="{FF2B5EF4-FFF2-40B4-BE49-F238E27FC236}">
                <a16:creationId xmlns:a16="http://schemas.microsoft.com/office/drawing/2014/main" id="{19046930-95D5-476B-B84C-0839312CDD0E}"/>
              </a:ext>
            </a:extLst>
          </p:cNvPr>
          <p:cNvSpPr/>
          <p:nvPr/>
        </p:nvSpPr>
        <p:spPr>
          <a:xfrm>
            <a:off x="5660174" y="2132483"/>
            <a:ext cx="652183" cy="564781"/>
          </a:xfrm>
          <a:prstGeom prst="rightArrow">
            <a:avLst/>
          </a:prstGeom>
          <a:solidFill>
            <a:srgbClr val="7F7F7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white"/>
              </a:solidFill>
              <a:effectLst/>
              <a:uLnTx/>
              <a:uFillTx/>
              <a:latin typeface="calibri"/>
              <a:ea typeface="+mn-ea"/>
              <a:cs typeface="+mn-cs"/>
            </a:endParaRPr>
          </a:p>
        </p:txBody>
      </p:sp>
      <p:sp>
        <p:nvSpPr>
          <p:cNvPr id="23" name="TextBox 91">
            <a:extLst>
              <a:ext uri="{FF2B5EF4-FFF2-40B4-BE49-F238E27FC236}">
                <a16:creationId xmlns:a16="http://schemas.microsoft.com/office/drawing/2014/main" id="{AEE3E187-4D67-4066-90A8-A867C2AB4ED5}"/>
              </a:ext>
            </a:extLst>
          </p:cNvPr>
          <p:cNvSpPr txBox="1"/>
          <p:nvPr/>
        </p:nvSpPr>
        <p:spPr>
          <a:xfrm>
            <a:off x="3969067" y="1542791"/>
            <a:ext cx="1266693" cy="523220"/>
          </a:xfrm>
          <a:prstGeom prst="rect">
            <a:avLst/>
          </a:prstGeom>
          <a:noFill/>
        </p:spPr>
        <p:txBody>
          <a:bodyPr wrap="none" rtlCol="0">
            <a:spAutoFit/>
          </a:bodyPr>
          <a:lstStyle/>
          <a:p>
            <a:pPr defTabSz="914400" eaLnBrk="1" fontAlgn="auto" hangingPunct="1">
              <a:spcBef>
                <a:spcPts val="0"/>
              </a:spcBef>
              <a:spcAft>
                <a:spcPts val="0"/>
              </a:spcAft>
            </a:pPr>
            <a:r>
              <a:rPr lang="tr-TR" sz="2800" b="1" dirty="0">
                <a:latin typeface="+mn-lt"/>
              </a:rPr>
              <a:t>51,29</a:t>
            </a:r>
            <a:r>
              <a:rPr lang="id-ID" sz="2800" b="1" dirty="0" smtClean="0">
                <a:solidFill>
                  <a:prstClr val="black"/>
                </a:solidFill>
                <a:latin typeface="+mn-lt"/>
              </a:rPr>
              <a:t>%</a:t>
            </a:r>
            <a:endParaRPr lang="id-ID" sz="2800" b="1" dirty="0">
              <a:solidFill>
                <a:prstClr val="black"/>
              </a:solidFill>
              <a:latin typeface="+mn-lt"/>
            </a:endParaRPr>
          </a:p>
        </p:txBody>
      </p:sp>
      <p:sp>
        <p:nvSpPr>
          <p:cNvPr id="26" name="TextBox 94">
            <a:extLst>
              <a:ext uri="{FF2B5EF4-FFF2-40B4-BE49-F238E27FC236}">
                <a16:creationId xmlns:a16="http://schemas.microsoft.com/office/drawing/2014/main" id="{CFF475AD-E6CE-4E22-A16E-1A44E84DC8C0}"/>
              </a:ext>
            </a:extLst>
          </p:cNvPr>
          <p:cNvSpPr txBox="1"/>
          <p:nvPr/>
        </p:nvSpPr>
        <p:spPr>
          <a:xfrm>
            <a:off x="3969067" y="2014752"/>
            <a:ext cx="1197764" cy="461665"/>
          </a:xfrm>
          <a:prstGeom prst="rect">
            <a:avLst/>
          </a:prstGeom>
          <a:noFill/>
        </p:spPr>
        <p:txBody>
          <a:bodyPr wrap="none" rtlCol="0">
            <a:spAutoFit/>
          </a:bodyPr>
          <a:lstStyle/>
          <a:p>
            <a:pPr defTabSz="914400" eaLnBrk="1" fontAlgn="auto" hangingPunct="1">
              <a:spcBef>
                <a:spcPts val="0"/>
              </a:spcBef>
              <a:spcAft>
                <a:spcPts val="0"/>
              </a:spcAft>
            </a:pPr>
            <a:r>
              <a:rPr lang="tr-TR" sz="2400" b="1" dirty="0"/>
              <a:t>247,499</a:t>
            </a:r>
            <a:endParaRPr lang="id-ID" sz="2400" b="1" dirty="0">
              <a:solidFill>
                <a:prstClr val="black"/>
              </a:solidFill>
              <a:latin typeface="calibri"/>
            </a:endParaRPr>
          </a:p>
        </p:txBody>
      </p:sp>
      <p:sp>
        <p:nvSpPr>
          <p:cNvPr id="27" name="TextBox 95">
            <a:extLst>
              <a:ext uri="{FF2B5EF4-FFF2-40B4-BE49-F238E27FC236}">
                <a16:creationId xmlns:a16="http://schemas.microsoft.com/office/drawing/2014/main" id="{1222FD43-FA63-4706-B279-578985EF18A8}"/>
              </a:ext>
            </a:extLst>
          </p:cNvPr>
          <p:cNvSpPr txBox="1"/>
          <p:nvPr/>
        </p:nvSpPr>
        <p:spPr>
          <a:xfrm>
            <a:off x="6623193" y="1567907"/>
            <a:ext cx="1356462" cy="553998"/>
          </a:xfrm>
          <a:prstGeom prst="rect">
            <a:avLst/>
          </a:prstGeom>
          <a:noFill/>
        </p:spPr>
        <p:txBody>
          <a:bodyPr wrap="none" rtlCol="0">
            <a:spAutoFit/>
          </a:bodyPr>
          <a:lstStyle/>
          <a:p>
            <a:pPr defTabSz="914400" eaLnBrk="1" fontAlgn="auto" hangingPunct="1">
              <a:spcBef>
                <a:spcPts val="0"/>
              </a:spcBef>
              <a:spcAft>
                <a:spcPts val="0"/>
              </a:spcAft>
            </a:pPr>
            <a:r>
              <a:rPr lang="tr-TR" sz="3000" b="1" dirty="0" smtClean="0">
                <a:solidFill>
                  <a:prstClr val="black"/>
                </a:solidFill>
                <a:latin typeface="calibri"/>
              </a:rPr>
              <a:t> </a:t>
            </a:r>
            <a:r>
              <a:rPr lang="tr-TR" sz="2800" b="1" dirty="0">
                <a:latin typeface="+mn-lt"/>
              </a:rPr>
              <a:t>53,49</a:t>
            </a:r>
            <a:r>
              <a:rPr lang="id-ID" sz="2800" b="1" dirty="0" smtClean="0">
                <a:solidFill>
                  <a:prstClr val="black"/>
                </a:solidFill>
                <a:latin typeface="+mn-lt"/>
              </a:rPr>
              <a:t>%</a:t>
            </a:r>
            <a:endParaRPr lang="id-ID" sz="2800" b="1" dirty="0">
              <a:solidFill>
                <a:prstClr val="black"/>
              </a:solidFill>
              <a:latin typeface="+mn-lt"/>
            </a:endParaRPr>
          </a:p>
        </p:txBody>
      </p:sp>
      <p:sp>
        <p:nvSpPr>
          <p:cNvPr id="28" name="TextBox 96">
            <a:extLst>
              <a:ext uri="{FF2B5EF4-FFF2-40B4-BE49-F238E27FC236}">
                <a16:creationId xmlns:a16="http://schemas.microsoft.com/office/drawing/2014/main" id="{68B2A27D-7712-4E01-A722-0F08684CC609}"/>
              </a:ext>
            </a:extLst>
          </p:cNvPr>
          <p:cNvSpPr txBox="1"/>
          <p:nvPr/>
        </p:nvSpPr>
        <p:spPr>
          <a:xfrm>
            <a:off x="3166466" y="3425853"/>
            <a:ext cx="2824555" cy="523220"/>
          </a:xfrm>
          <a:prstGeom prst="rect">
            <a:avLst/>
          </a:prstGeom>
          <a:noFill/>
        </p:spPr>
        <p:txBody>
          <a:bodyPr wrap="none" rtlCol="0">
            <a:spAutoFit/>
          </a:bodyPr>
          <a:lstStyle/>
          <a:p>
            <a:pPr algn="ctr" defTabSz="914400" eaLnBrk="1" fontAlgn="auto" hangingPunct="1">
              <a:spcBef>
                <a:spcPts val="0"/>
              </a:spcBef>
              <a:spcAft>
                <a:spcPts val="0"/>
              </a:spcAft>
            </a:pPr>
            <a:r>
              <a:rPr lang="tr-TR" sz="1400" b="1" dirty="0" smtClean="0">
                <a:solidFill>
                  <a:srgbClr val="EC5724">
                    <a:lumMod val="75000"/>
                  </a:srgbClr>
                </a:solidFill>
                <a:latin typeface="ubuntu"/>
              </a:rPr>
              <a:t>Elektrik-Elektronik Alanı </a:t>
            </a:r>
          </a:p>
          <a:p>
            <a:pPr algn="ctr" defTabSz="914400" eaLnBrk="1" fontAlgn="auto" hangingPunct="1">
              <a:spcBef>
                <a:spcPts val="0"/>
              </a:spcBef>
              <a:spcAft>
                <a:spcPts val="0"/>
              </a:spcAft>
            </a:pPr>
            <a:r>
              <a:rPr lang="tr-TR" sz="1400" b="1" dirty="0" smtClean="0">
                <a:solidFill>
                  <a:srgbClr val="EC5724">
                    <a:lumMod val="75000"/>
                  </a:srgbClr>
                </a:solidFill>
                <a:latin typeface="ubuntu"/>
              </a:rPr>
              <a:t>Taban Puan ve Yüzdelik Dilim </a:t>
            </a:r>
          </a:p>
        </p:txBody>
      </p:sp>
      <p:sp>
        <p:nvSpPr>
          <p:cNvPr id="30" name="TextBox 98">
            <a:extLst>
              <a:ext uri="{FF2B5EF4-FFF2-40B4-BE49-F238E27FC236}">
                <a16:creationId xmlns:a16="http://schemas.microsoft.com/office/drawing/2014/main" id="{AFDE84B9-4E86-4576-B76E-FB1BD8B108B6}"/>
              </a:ext>
            </a:extLst>
          </p:cNvPr>
          <p:cNvSpPr txBox="1"/>
          <p:nvPr/>
        </p:nvSpPr>
        <p:spPr>
          <a:xfrm>
            <a:off x="5969812" y="3425853"/>
            <a:ext cx="2694391" cy="523220"/>
          </a:xfrm>
          <a:prstGeom prst="rect">
            <a:avLst/>
          </a:prstGeom>
          <a:noFill/>
        </p:spPr>
        <p:txBody>
          <a:bodyPr wrap="none" rtlCol="0">
            <a:spAutoFit/>
          </a:bodyPr>
          <a:lstStyle/>
          <a:p>
            <a:pPr algn="ctr" defTabSz="914400" eaLnBrk="1" fontAlgn="auto" hangingPunct="1">
              <a:spcBef>
                <a:spcPts val="0"/>
              </a:spcBef>
              <a:spcAft>
                <a:spcPts val="0"/>
              </a:spcAft>
            </a:pPr>
            <a:r>
              <a:rPr lang="tr-TR" sz="1400" b="1" dirty="0" smtClean="0">
                <a:solidFill>
                  <a:srgbClr val="7FBC41">
                    <a:lumMod val="75000"/>
                  </a:srgbClr>
                </a:solidFill>
                <a:latin typeface="ubuntu"/>
              </a:rPr>
              <a:t>Kimya Teknolojisi Alanı </a:t>
            </a:r>
          </a:p>
          <a:p>
            <a:pPr algn="ctr" defTabSz="914400" eaLnBrk="1" fontAlgn="auto" hangingPunct="1">
              <a:spcBef>
                <a:spcPts val="0"/>
              </a:spcBef>
              <a:spcAft>
                <a:spcPts val="0"/>
              </a:spcAft>
            </a:pPr>
            <a:r>
              <a:rPr lang="tr-TR" sz="1400" b="1" dirty="0" smtClean="0">
                <a:solidFill>
                  <a:srgbClr val="7FBC41">
                    <a:lumMod val="75000"/>
                  </a:srgbClr>
                </a:solidFill>
                <a:latin typeface="ubuntu"/>
              </a:rPr>
              <a:t>Taban Puan ve Yüzdelik Dilim</a:t>
            </a:r>
            <a:endParaRPr lang="id-ID" sz="1400" b="1" dirty="0">
              <a:solidFill>
                <a:srgbClr val="7FBC41">
                  <a:lumMod val="75000"/>
                </a:srgbClr>
              </a:solidFill>
              <a:latin typeface="ubuntu"/>
            </a:endParaRPr>
          </a:p>
        </p:txBody>
      </p:sp>
      <p:sp>
        <p:nvSpPr>
          <p:cNvPr id="33" name="Title 1">
            <a:extLst>
              <a:ext uri="{FF2B5EF4-FFF2-40B4-BE49-F238E27FC236}">
                <a16:creationId xmlns:a16="http://schemas.microsoft.com/office/drawing/2014/main" id="{B55E52DD-935C-43E8-8748-CE207E4B592A}"/>
              </a:ext>
            </a:extLst>
          </p:cNvPr>
          <p:cNvSpPr txBox="1">
            <a:spLocks/>
          </p:cNvSpPr>
          <p:nvPr/>
        </p:nvSpPr>
        <p:spPr>
          <a:xfrm>
            <a:off x="-12032" y="0"/>
            <a:ext cx="9156032" cy="842212"/>
          </a:xfrm>
          <a:prstGeom prst="rect">
            <a:avLst/>
          </a:prstGeom>
          <a:gradFill rotWithShape="1">
            <a:gsLst>
              <a:gs pos="0">
                <a:srgbClr val="BB2326">
                  <a:satMod val="103000"/>
                  <a:lumMod val="102000"/>
                  <a:tint val="94000"/>
                </a:srgbClr>
              </a:gs>
              <a:gs pos="50000">
                <a:srgbClr val="BB2326">
                  <a:satMod val="110000"/>
                  <a:lumMod val="100000"/>
                  <a:shade val="100000"/>
                </a:srgbClr>
              </a:gs>
              <a:gs pos="100000">
                <a:srgbClr val="BB2326">
                  <a:lumMod val="99000"/>
                  <a:satMod val="120000"/>
                  <a:shade val="78000"/>
                </a:srgbClr>
              </a:gs>
            </a:gsLst>
            <a:lin ang="5400000" scaled="0"/>
          </a:gradFill>
          <a:ln w="6350" cap="flat" cmpd="sng" algn="ctr">
            <a:solidFill>
              <a:srgbClr val="BB2326"/>
            </a:solidFill>
            <a:prstDash val="solid"/>
            <a:miter lim="800000"/>
          </a:ln>
          <a:effectLst/>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lvl="0" algn="ctr" fontAlgn="auto">
              <a:spcBef>
                <a:spcPts val="0"/>
              </a:spcBef>
              <a:spcAft>
                <a:spcPts val="0"/>
              </a:spcAft>
              <a:defRPr/>
            </a:pPr>
            <a:r>
              <a:rPr lang="tr-TR" b="1" kern="0" dirty="0">
                <a:solidFill>
                  <a:prstClr val="white"/>
                </a:solidFill>
                <a:latin typeface="calibri"/>
              </a:rPr>
              <a:t>Recep Gencer Mesleki ve Teknik Anadolu Lisesi</a:t>
            </a:r>
            <a:endParaRPr lang="id-ID" kern="0" dirty="0">
              <a:solidFill>
                <a:prstClr val="white"/>
              </a:solidFill>
              <a:latin typeface="calibri"/>
            </a:endParaRPr>
          </a:p>
        </p:txBody>
      </p:sp>
      <p:sp>
        <p:nvSpPr>
          <p:cNvPr id="34" name="TextBox 94">
            <a:extLst>
              <a:ext uri="{FF2B5EF4-FFF2-40B4-BE49-F238E27FC236}">
                <a16:creationId xmlns:a16="http://schemas.microsoft.com/office/drawing/2014/main" id="{CFF475AD-E6CE-4E22-A16E-1A44E84DC8C0}"/>
              </a:ext>
            </a:extLst>
          </p:cNvPr>
          <p:cNvSpPr txBox="1"/>
          <p:nvPr/>
        </p:nvSpPr>
        <p:spPr>
          <a:xfrm>
            <a:off x="6704145" y="2095542"/>
            <a:ext cx="1194558" cy="461665"/>
          </a:xfrm>
          <a:prstGeom prst="rect">
            <a:avLst/>
          </a:prstGeom>
          <a:noFill/>
        </p:spPr>
        <p:txBody>
          <a:bodyPr wrap="none" rtlCol="0">
            <a:spAutoFit/>
          </a:bodyPr>
          <a:lstStyle/>
          <a:p>
            <a:pPr defTabSz="914400" eaLnBrk="1" fontAlgn="auto" hangingPunct="1">
              <a:spcBef>
                <a:spcPts val="0"/>
              </a:spcBef>
              <a:spcAft>
                <a:spcPts val="0"/>
              </a:spcAft>
            </a:pPr>
            <a:r>
              <a:rPr lang="tr-TR" sz="2400" b="1" dirty="0"/>
              <a:t>244,205</a:t>
            </a:r>
            <a:endParaRPr lang="id-ID" sz="2400" b="1" dirty="0">
              <a:solidFill>
                <a:prstClr val="black"/>
              </a:solidFill>
              <a:latin typeface="calibri"/>
            </a:endParaRPr>
          </a:p>
        </p:txBody>
      </p:sp>
      <p:sp>
        <p:nvSpPr>
          <p:cNvPr id="35" name="TextBox 92">
            <a:extLst>
              <a:ext uri="{FF2B5EF4-FFF2-40B4-BE49-F238E27FC236}">
                <a16:creationId xmlns:a16="http://schemas.microsoft.com/office/drawing/2014/main" id="{800B1100-3523-4F93-A8EB-7393DEC03669}"/>
              </a:ext>
            </a:extLst>
          </p:cNvPr>
          <p:cNvSpPr txBox="1"/>
          <p:nvPr/>
        </p:nvSpPr>
        <p:spPr>
          <a:xfrm>
            <a:off x="419379" y="4327835"/>
            <a:ext cx="7851252" cy="461665"/>
          </a:xfrm>
          <a:prstGeom prst="rect">
            <a:avLst/>
          </a:prstGeom>
          <a:noFill/>
        </p:spPr>
        <p:txBody>
          <a:bodyPr wrap="none" rtlCol="0">
            <a:spAutoFit/>
          </a:bodyPr>
          <a:lstStyle/>
          <a:p>
            <a:pPr algn="ctr" defTabSz="914400" eaLnBrk="1" fontAlgn="auto" hangingPunct="1">
              <a:spcBef>
                <a:spcPts val="0"/>
              </a:spcBef>
              <a:spcAft>
                <a:spcPts val="0"/>
              </a:spcAft>
            </a:pPr>
            <a:r>
              <a:rPr lang="tr-TR" sz="2400" b="1" dirty="0" smtClean="0">
                <a:effectLst>
                  <a:outerShdw blurRad="38100" dist="38100" dir="2700000" algn="tl">
                    <a:srgbClr val="000000">
                      <a:alpha val="43137"/>
                    </a:srgbClr>
                  </a:outerShdw>
                </a:effectLst>
                <a:latin typeface="+mn-lt"/>
              </a:rPr>
              <a:t>2021 Yılı LGS Sonucu Oluşan Taban Puan ve Yüzdelik Dilimler</a:t>
            </a:r>
            <a:endParaRPr lang="id-ID" sz="2400" b="1" dirty="0">
              <a:effectLst>
                <a:outerShdw blurRad="38100" dist="38100" dir="2700000" algn="tl">
                  <a:srgbClr val="000000">
                    <a:alpha val="43137"/>
                  </a:srgbClr>
                </a:outerShdw>
              </a:effectLst>
              <a:latin typeface="+mn-lt"/>
            </a:endParaRPr>
          </a:p>
        </p:txBody>
      </p:sp>
      <p:pic>
        <p:nvPicPr>
          <p:cNvPr id="36" name="Resim 35" descr="nesne, saat içeren bir resim&#10;&#10;Açıklama otomatik olarak oluşturuldu">
            <a:extLst>
              <a:ext uri="{FF2B5EF4-FFF2-40B4-BE49-F238E27FC236}">
                <a16:creationId xmlns:a16="http://schemas.microsoft.com/office/drawing/2014/main" id="{37EA2A74-DCA9-495F-A9AC-4D7B0C2A729C}"/>
              </a:ext>
            </a:extLst>
          </p:cNvPr>
          <p:cNvPicPr>
            <a:picLocks noChangeAspect="1"/>
          </p:cNvPicPr>
          <p:nvPr/>
        </p:nvPicPr>
        <p:blipFill rotWithShape="1">
          <a:blip r:embed="rId4">
            <a:extLst>
              <a:ext uri="{28A0092B-C50C-407E-A947-70E740481C1C}">
                <a14:useLocalDpi xmlns:a14="http://schemas.microsoft.com/office/drawing/2010/main" val="0"/>
              </a:ext>
            </a:extLst>
          </a:blip>
          <a:srcRect r="-2" b="9199"/>
          <a:stretch/>
        </p:blipFill>
        <p:spPr>
          <a:xfrm>
            <a:off x="148880" y="903423"/>
            <a:ext cx="3480821" cy="3160560"/>
          </a:xfrm>
          <a:prstGeom prst="rect">
            <a:avLst/>
          </a:prstGeom>
        </p:spPr>
      </p:pic>
    </p:spTree>
    <p:custDataLst>
      <p:tags r:id="rId1"/>
    </p:custDataLst>
    <p:extLst>
      <p:ext uri="{BB962C8B-B14F-4D97-AF65-F5344CB8AC3E}">
        <p14:creationId xmlns:p14="http://schemas.microsoft.com/office/powerpoint/2010/main" val="3340397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p:tgtEl>
                                          <p:spTgt spid="8"/>
                                        </p:tgtEl>
                                        <p:attrNameLst>
                                          <p:attrName>ppt_y</p:attrName>
                                        </p:attrNameLst>
                                      </p:cBhvr>
                                      <p:tavLst>
                                        <p:tav tm="0">
                                          <p:val>
                                            <p:strVal val="#ppt_y+#ppt_h*1.125000"/>
                                          </p:val>
                                        </p:tav>
                                        <p:tav tm="100000">
                                          <p:val>
                                            <p:strVal val="#ppt_y"/>
                                          </p:val>
                                        </p:tav>
                                      </p:tavLst>
                                    </p:anim>
                                    <p:animEffect transition="in" filter="wipe(up)">
                                      <p:cBhvr>
                                        <p:cTn id="8" dur="500"/>
                                        <p:tgtEl>
                                          <p:spTgt spid="8"/>
                                        </p:tgtEl>
                                      </p:cBhvr>
                                    </p:animEffect>
                                  </p:childTnLst>
                                </p:cTn>
                              </p:par>
                              <p:par>
                                <p:cTn id="9" presetID="12" presetClass="entr" presetSubtype="4"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p:tgtEl>
                                          <p:spTgt spid="3"/>
                                        </p:tgtEl>
                                        <p:attrNameLst>
                                          <p:attrName>ppt_y</p:attrName>
                                        </p:attrNameLst>
                                      </p:cBhvr>
                                      <p:tavLst>
                                        <p:tav tm="0">
                                          <p:val>
                                            <p:strVal val="#ppt_y+#ppt_h*1.125000"/>
                                          </p:val>
                                        </p:tav>
                                        <p:tav tm="100000">
                                          <p:val>
                                            <p:strVal val="#ppt_y"/>
                                          </p:val>
                                        </p:tav>
                                      </p:tavLst>
                                    </p:anim>
                                    <p:animEffect transition="in" filter="wipe(up)">
                                      <p:cBhvr>
                                        <p:cTn id="12" dur="500"/>
                                        <p:tgtEl>
                                          <p:spTgt spid="3"/>
                                        </p:tgtEl>
                                      </p:cBhvr>
                                    </p:animEffect>
                                  </p:childTnLst>
                                </p:cTn>
                              </p:par>
                            </p:childTnLst>
                          </p:cTn>
                        </p:par>
                        <p:par>
                          <p:cTn id="13" fill="hold">
                            <p:stCondLst>
                              <p:cond delay="500"/>
                            </p:stCondLst>
                            <p:childTnLst>
                              <p:par>
                                <p:cTn id="14" presetID="22" presetClass="entr" presetSubtype="4"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down)">
                                      <p:cBhvr>
                                        <p:cTn id="16" dur="500"/>
                                        <p:tgtEl>
                                          <p:spTgt spid="20"/>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wipe(down)">
                                      <p:cBhvr>
                                        <p:cTn id="19" dur="500"/>
                                        <p:tgtEl>
                                          <p:spTgt spid="19"/>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ipe(down)">
                                      <p:cBhvr>
                                        <p:cTn id="22" dur="500"/>
                                        <p:tgtEl>
                                          <p:spTgt spid="18"/>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500"/>
                                        <p:tgtEl>
                                          <p:spTgt spid="23"/>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fade">
                                      <p:cBhvr>
                                        <p:cTn id="29" dur="500"/>
                                        <p:tgtEl>
                                          <p:spTgt spid="26"/>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fade">
                                      <p:cBhvr>
                                        <p:cTn id="32" dur="500"/>
                                        <p:tgtEl>
                                          <p:spTgt spid="27"/>
                                        </p:tgtEl>
                                      </p:cBhvr>
                                    </p:animEffect>
                                  </p:childTnLst>
                                </p:cTn>
                              </p:par>
                            </p:childTnLst>
                          </p:cTn>
                        </p:par>
                        <p:par>
                          <p:cTn id="33" fill="hold">
                            <p:stCondLst>
                              <p:cond delay="1500"/>
                            </p:stCondLst>
                            <p:childTnLst>
                              <p:par>
                                <p:cTn id="34" presetID="12" presetClass="entr" presetSubtype="8"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additive="base">
                                        <p:cTn id="36" dur="500"/>
                                        <p:tgtEl>
                                          <p:spTgt spid="21"/>
                                        </p:tgtEl>
                                        <p:attrNameLst>
                                          <p:attrName>ppt_x</p:attrName>
                                        </p:attrNameLst>
                                      </p:cBhvr>
                                      <p:tavLst>
                                        <p:tav tm="0">
                                          <p:val>
                                            <p:strVal val="#ppt_x-#ppt_w*1.125000"/>
                                          </p:val>
                                        </p:tav>
                                        <p:tav tm="100000">
                                          <p:val>
                                            <p:strVal val="#ppt_x"/>
                                          </p:val>
                                        </p:tav>
                                      </p:tavLst>
                                    </p:anim>
                                    <p:animEffect transition="in" filter="wipe(right)">
                                      <p:cBhvr>
                                        <p:cTn id="37" dur="500"/>
                                        <p:tgtEl>
                                          <p:spTgt spid="21"/>
                                        </p:tgtEl>
                                      </p:cBhvr>
                                    </p:animEffect>
                                  </p:childTnLst>
                                </p:cTn>
                              </p:par>
                              <p:par>
                                <p:cTn id="38" presetID="12" presetClass="entr" presetSubtype="8" fill="hold" grpId="0" nodeType="with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additive="base">
                                        <p:cTn id="40" dur="500"/>
                                        <p:tgtEl>
                                          <p:spTgt spid="22"/>
                                        </p:tgtEl>
                                        <p:attrNameLst>
                                          <p:attrName>ppt_x</p:attrName>
                                        </p:attrNameLst>
                                      </p:cBhvr>
                                      <p:tavLst>
                                        <p:tav tm="0">
                                          <p:val>
                                            <p:strVal val="#ppt_x-#ppt_w*1.125000"/>
                                          </p:val>
                                        </p:tav>
                                        <p:tav tm="100000">
                                          <p:val>
                                            <p:strVal val="#ppt_x"/>
                                          </p:val>
                                        </p:tav>
                                      </p:tavLst>
                                    </p:anim>
                                    <p:animEffect transition="in" filter="wipe(right)">
                                      <p:cBhvr>
                                        <p:cTn id="41" dur="500"/>
                                        <p:tgtEl>
                                          <p:spTgt spid="22"/>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8"/>
                                        </p:tgtEl>
                                        <p:attrNameLst>
                                          <p:attrName>style.visibility</p:attrName>
                                        </p:attrNameLst>
                                      </p:cBhvr>
                                      <p:to>
                                        <p:strVal val="visible"/>
                                      </p:to>
                                    </p:set>
                                    <p:animEffect transition="in" filter="fade">
                                      <p:cBhvr>
                                        <p:cTn id="44" dur="500"/>
                                        <p:tgtEl>
                                          <p:spTgt spid="28"/>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fade">
                                      <p:cBhvr>
                                        <p:cTn id="47" dur="500"/>
                                        <p:tgtEl>
                                          <p:spTgt spid="30"/>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fade">
                                      <p:cBhvr>
                                        <p:cTn id="50" dur="500"/>
                                        <p:tgtEl>
                                          <p:spTgt spid="34"/>
                                        </p:tgtEl>
                                      </p:cBhvr>
                                    </p:animEffect>
                                  </p:childTnLst>
                                </p:cTn>
                              </p:par>
                            </p:childTnLst>
                          </p:cTn>
                        </p:par>
                        <p:par>
                          <p:cTn id="51" fill="hold">
                            <p:stCondLst>
                              <p:cond delay="2000"/>
                            </p:stCondLst>
                            <p:childTnLst>
                              <p:par>
                                <p:cTn id="52" presetID="10" presetClass="entr" presetSubtype="0"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fade">
                                      <p:cBhvr>
                                        <p:cTn id="54"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22" grpId="0" animBg="1"/>
      <p:bldP spid="23" grpId="0"/>
      <p:bldP spid="26" grpId="0"/>
      <p:bldP spid="27" grpId="0"/>
      <p:bldP spid="28" grpId="0"/>
      <p:bldP spid="30" grpId="0"/>
      <p:bldP spid="34" grpId="0"/>
      <p:bldP spid="3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yagram 6">
            <a:extLst>
              <a:ext uri="{FF2B5EF4-FFF2-40B4-BE49-F238E27FC236}">
                <a16:creationId xmlns:a16="http://schemas.microsoft.com/office/drawing/2014/main" id="{B3C5823C-81BB-456B-9A35-EAB5D162037B}"/>
              </a:ext>
            </a:extLst>
          </p:cNvPr>
          <p:cNvGraphicFramePr/>
          <p:nvPr>
            <p:extLst/>
          </p:nvPr>
        </p:nvGraphicFramePr>
        <p:xfrm>
          <a:off x="1016448" y="581368"/>
          <a:ext cx="7026965" cy="40178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3" name="6 Grup"/>
          <p:cNvGrpSpPr/>
          <p:nvPr/>
        </p:nvGrpSpPr>
        <p:grpSpPr>
          <a:xfrm>
            <a:off x="146959" y="707111"/>
            <a:ext cx="570218" cy="3838763"/>
            <a:chOff x="1783839" y="3920585"/>
            <a:chExt cx="3798509" cy="2412053"/>
          </a:xfrm>
        </p:grpSpPr>
        <p:sp>
          <p:nvSpPr>
            <p:cNvPr id="4" name="7 Yuvarlatılmış Dikdörtgen"/>
            <p:cNvSpPr/>
            <p:nvPr/>
          </p:nvSpPr>
          <p:spPr>
            <a:xfrm>
              <a:off x="1783839" y="3920585"/>
              <a:ext cx="3798509" cy="2412053"/>
            </a:xfrm>
            <a:prstGeom prst="roundRect">
              <a:avLst>
                <a:gd name="adj" fmla="val 10000"/>
              </a:avLst>
            </a:prstGeom>
            <a:solidFill>
              <a:schemeClr val="accent6">
                <a:lumMod val="60000"/>
                <a:lumOff val="40000"/>
                <a:alpha val="90000"/>
              </a:schemeClr>
            </a:solidFill>
          </p:spPr>
          <p:style>
            <a:lnRef idx="2">
              <a:schemeClr val="accent4">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5" name="Yuvarlatılmış Dikdörtgen 4"/>
            <p:cNvSpPr/>
            <p:nvPr/>
          </p:nvSpPr>
          <p:spPr>
            <a:xfrm>
              <a:off x="1854486" y="3991232"/>
              <a:ext cx="3657215" cy="227075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vert270" wrap="square" lIns="134303" tIns="134303" rIns="134303" bIns="134303" numCol="1" spcCol="1270" anchor="ctr" anchorCtr="0">
              <a:noAutofit/>
            </a:bodyPr>
            <a:lstStyle/>
            <a:p>
              <a:pPr algn="ctr" defTabSz="1566863">
                <a:lnSpc>
                  <a:spcPct val="90000"/>
                </a:lnSpc>
                <a:spcAft>
                  <a:spcPct val="35000"/>
                </a:spcAft>
              </a:pPr>
              <a:r>
                <a:rPr lang="tr-TR" sz="3000" b="1" dirty="0" smtClean="0">
                  <a:solidFill>
                    <a:srgbClr val="FF0000"/>
                  </a:solidFill>
                </a:rPr>
                <a:t>Sınav Nasıl Olacak</a:t>
              </a:r>
              <a:endParaRPr lang="tr-TR" sz="3000" b="1" dirty="0">
                <a:solidFill>
                  <a:srgbClr val="FF0000"/>
                </a:solidFill>
              </a:endParaRPr>
            </a:p>
          </p:txBody>
        </p:sp>
      </p:grpSp>
    </p:spTree>
    <p:extLst>
      <p:ext uri="{BB962C8B-B14F-4D97-AF65-F5344CB8AC3E}">
        <p14:creationId xmlns:p14="http://schemas.microsoft.com/office/powerpoint/2010/main" val="219517474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Freeform 20">
            <a:extLst>
              <a:ext uri="{FF2B5EF4-FFF2-40B4-BE49-F238E27FC236}">
                <a16:creationId xmlns:a16="http://schemas.microsoft.com/office/drawing/2014/main" id="{88498585-A724-443E-92F3-64EE7BC63C82}"/>
              </a:ext>
            </a:extLst>
          </p:cNvPr>
          <p:cNvSpPr>
            <a:spLocks/>
          </p:cNvSpPr>
          <p:nvPr/>
        </p:nvSpPr>
        <p:spPr bwMode="auto">
          <a:xfrm>
            <a:off x="2272105" y="2396802"/>
            <a:ext cx="324785" cy="270401"/>
          </a:xfrm>
          <a:custGeom>
            <a:avLst/>
            <a:gdLst>
              <a:gd name="T0" fmla="*/ 83 w 88"/>
              <a:gd name="T1" fmla="*/ 64 h 73"/>
              <a:gd name="T2" fmla="*/ 79 w 88"/>
              <a:gd name="T3" fmla="*/ 64 h 73"/>
              <a:gd name="T4" fmla="*/ 79 w 88"/>
              <a:gd name="T5" fmla="*/ 22 h 73"/>
              <a:gd name="T6" fmla="*/ 66 w 88"/>
              <a:gd name="T7" fmla="*/ 22 h 73"/>
              <a:gd name="T8" fmla="*/ 66 w 88"/>
              <a:gd name="T9" fmla="*/ 64 h 73"/>
              <a:gd name="T10" fmla="*/ 60 w 88"/>
              <a:gd name="T11" fmla="*/ 64 h 73"/>
              <a:gd name="T12" fmla="*/ 60 w 88"/>
              <a:gd name="T13" fmla="*/ 40 h 73"/>
              <a:gd name="T14" fmla="*/ 47 w 88"/>
              <a:gd name="T15" fmla="*/ 40 h 73"/>
              <a:gd name="T16" fmla="*/ 47 w 88"/>
              <a:gd name="T17" fmla="*/ 64 h 73"/>
              <a:gd name="T18" fmla="*/ 41 w 88"/>
              <a:gd name="T19" fmla="*/ 64 h 73"/>
              <a:gd name="T20" fmla="*/ 41 w 88"/>
              <a:gd name="T21" fmla="*/ 0 h 73"/>
              <a:gd name="T22" fmla="*/ 28 w 88"/>
              <a:gd name="T23" fmla="*/ 0 h 73"/>
              <a:gd name="T24" fmla="*/ 28 w 88"/>
              <a:gd name="T25" fmla="*/ 64 h 73"/>
              <a:gd name="T26" fmla="*/ 22 w 88"/>
              <a:gd name="T27" fmla="*/ 64 h 73"/>
              <a:gd name="T28" fmla="*/ 22 w 88"/>
              <a:gd name="T29" fmla="*/ 24 h 73"/>
              <a:gd name="T30" fmla="*/ 9 w 88"/>
              <a:gd name="T31" fmla="*/ 24 h 73"/>
              <a:gd name="T32" fmla="*/ 9 w 88"/>
              <a:gd name="T33" fmla="*/ 64 h 73"/>
              <a:gd name="T34" fmla="*/ 5 w 88"/>
              <a:gd name="T35" fmla="*/ 64 h 73"/>
              <a:gd name="T36" fmla="*/ 0 w 88"/>
              <a:gd name="T37" fmla="*/ 68 h 73"/>
              <a:gd name="T38" fmla="*/ 5 w 88"/>
              <a:gd name="T39" fmla="*/ 73 h 73"/>
              <a:gd name="T40" fmla="*/ 83 w 88"/>
              <a:gd name="T41" fmla="*/ 73 h 73"/>
              <a:gd name="T42" fmla="*/ 88 w 88"/>
              <a:gd name="T43" fmla="*/ 68 h 73"/>
              <a:gd name="T44" fmla="*/ 83 w 88"/>
              <a:gd name="T45" fmla="*/ 64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8" h="73">
                <a:moveTo>
                  <a:pt x="83" y="64"/>
                </a:moveTo>
                <a:cubicBezTo>
                  <a:pt x="79" y="64"/>
                  <a:pt x="79" y="64"/>
                  <a:pt x="79" y="64"/>
                </a:cubicBezTo>
                <a:cubicBezTo>
                  <a:pt x="79" y="22"/>
                  <a:pt x="79" y="22"/>
                  <a:pt x="79" y="22"/>
                </a:cubicBezTo>
                <a:cubicBezTo>
                  <a:pt x="66" y="22"/>
                  <a:pt x="66" y="22"/>
                  <a:pt x="66" y="22"/>
                </a:cubicBezTo>
                <a:cubicBezTo>
                  <a:pt x="66" y="64"/>
                  <a:pt x="66" y="64"/>
                  <a:pt x="66" y="64"/>
                </a:cubicBezTo>
                <a:cubicBezTo>
                  <a:pt x="60" y="64"/>
                  <a:pt x="60" y="64"/>
                  <a:pt x="60" y="64"/>
                </a:cubicBezTo>
                <a:cubicBezTo>
                  <a:pt x="60" y="40"/>
                  <a:pt x="60" y="40"/>
                  <a:pt x="60" y="40"/>
                </a:cubicBezTo>
                <a:cubicBezTo>
                  <a:pt x="47" y="40"/>
                  <a:pt x="47" y="40"/>
                  <a:pt x="47" y="40"/>
                </a:cubicBezTo>
                <a:cubicBezTo>
                  <a:pt x="47" y="64"/>
                  <a:pt x="47" y="64"/>
                  <a:pt x="47" y="64"/>
                </a:cubicBezTo>
                <a:cubicBezTo>
                  <a:pt x="41" y="64"/>
                  <a:pt x="41" y="64"/>
                  <a:pt x="41" y="64"/>
                </a:cubicBezTo>
                <a:cubicBezTo>
                  <a:pt x="41" y="0"/>
                  <a:pt x="41" y="0"/>
                  <a:pt x="41" y="0"/>
                </a:cubicBezTo>
                <a:cubicBezTo>
                  <a:pt x="28" y="0"/>
                  <a:pt x="28" y="0"/>
                  <a:pt x="28" y="0"/>
                </a:cubicBezTo>
                <a:cubicBezTo>
                  <a:pt x="28" y="64"/>
                  <a:pt x="28" y="64"/>
                  <a:pt x="28" y="64"/>
                </a:cubicBezTo>
                <a:cubicBezTo>
                  <a:pt x="22" y="64"/>
                  <a:pt x="22" y="64"/>
                  <a:pt x="22" y="64"/>
                </a:cubicBezTo>
                <a:cubicBezTo>
                  <a:pt x="22" y="24"/>
                  <a:pt x="22" y="24"/>
                  <a:pt x="22" y="24"/>
                </a:cubicBezTo>
                <a:cubicBezTo>
                  <a:pt x="9" y="24"/>
                  <a:pt x="9" y="24"/>
                  <a:pt x="9" y="24"/>
                </a:cubicBezTo>
                <a:cubicBezTo>
                  <a:pt x="9" y="64"/>
                  <a:pt x="9" y="64"/>
                  <a:pt x="9" y="64"/>
                </a:cubicBezTo>
                <a:cubicBezTo>
                  <a:pt x="5" y="64"/>
                  <a:pt x="5" y="64"/>
                  <a:pt x="5" y="64"/>
                </a:cubicBezTo>
                <a:cubicBezTo>
                  <a:pt x="2" y="64"/>
                  <a:pt x="0" y="66"/>
                  <a:pt x="0" y="68"/>
                </a:cubicBezTo>
                <a:cubicBezTo>
                  <a:pt x="0" y="71"/>
                  <a:pt x="2" y="73"/>
                  <a:pt x="5" y="73"/>
                </a:cubicBezTo>
                <a:cubicBezTo>
                  <a:pt x="83" y="73"/>
                  <a:pt x="83" y="73"/>
                  <a:pt x="83" y="73"/>
                </a:cubicBezTo>
                <a:cubicBezTo>
                  <a:pt x="86" y="73"/>
                  <a:pt x="88" y="71"/>
                  <a:pt x="88" y="68"/>
                </a:cubicBezTo>
                <a:cubicBezTo>
                  <a:pt x="88" y="66"/>
                  <a:pt x="86" y="64"/>
                  <a:pt x="83" y="64"/>
                </a:cubicBezTo>
                <a:close/>
              </a:path>
            </a:pathLst>
          </a:custGeom>
          <a:solidFill>
            <a:sysClr val="window" lastClr="FFFFFF"/>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21" name="Freeform 9">
            <a:extLst>
              <a:ext uri="{FF2B5EF4-FFF2-40B4-BE49-F238E27FC236}">
                <a16:creationId xmlns:a16="http://schemas.microsoft.com/office/drawing/2014/main" id="{C5ADBA4C-2794-494B-82EE-8030083C4A81}"/>
              </a:ext>
            </a:extLst>
          </p:cNvPr>
          <p:cNvSpPr>
            <a:spLocks noEditPoints="1"/>
          </p:cNvSpPr>
          <p:nvPr/>
        </p:nvSpPr>
        <p:spPr bwMode="auto">
          <a:xfrm>
            <a:off x="988274" y="2569220"/>
            <a:ext cx="358799" cy="358800"/>
          </a:xfrm>
          <a:custGeom>
            <a:avLst/>
            <a:gdLst>
              <a:gd name="T0" fmla="*/ 64 w 128"/>
              <a:gd name="T1" fmla="*/ 0 h 128"/>
              <a:gd name="T2" fmla="*/ 0 w 128"/>
              <a:gd name="T3" fmla="*/ 64 h 128"/>
              <a:gd name="T4" fmla="*/ 64 w 128"/>
              <a:gd name="T5" fmla="*/ 128 h 128"/>
              <a:gd name="T6" fmla="*/ 128 w 128"/>
              <a:gd name="T7" fmla="*/ 64 h 128"/>
              <a:gd name="T8" fmla="*/ 64 w 128"/>
              <a:gd name="T9" fmla="*/ 0 h 128"/>
              <a:gd name="T10" fmla="*/ 118 w 128"/>
              <a:gd name="T11" fmla="*/ 48 h 128"/>
              <a:gd name="T12" fmla="*/ 97 w 128"/>
              <a:gd name="T13" fmla="*/ 33 h 128"/>
              <a:gd name="T14" fmla="*/ 82 w 128"/>
              <a:gd name="T15" fmla="*/ 11 h 128"/>
              <a:gd name="T16" fmla="*/ 118 w 128"/>
              <a:gd name="T17" fmla="*/ 48 h 128"/>
              <a:gd name="T18" fmla="*/ 96 w 128"/>
              <a:gd name="T19" fmla="*/ 64 h 128"/>
              <a:gd name="T20" fmla="*/ 94 w 128"/>
              <a:gd name="T21" fmla="*/ 81 h 128"/>
              <a:gd name="T22" fmla="*/ 65 w 128"/>
              <a:gd name="T23" fmla="*/ 75 h 128"/>
              <a:gd name="T24" fmla="*/ 36 w 128"/>
              <a:gd name="T25" fmla="*/ 81 h 128"/>
              <a:gd name="T26" fmla="*/ 34 w 128"/>
              <a:gd name="T27" fmla="*/ 64 h 128"/>
              <a:gd name="T28" fmla="*/ 39 w 128"/>
              <a:gd name="T29" fmla="*/ 39 h 128"/>
              <a:gd name="T30" fmla="*/ 65 w 128"/>
              <a:gd name="T31" fmla="*/ 33 h 128"/>
              <a:gd name="T32" fmla="*/ 91 w 128"/>
              <a:gd name="T33" fmla="*/ 39 h 128"/>
              <a:gd name="T34" fmla="*/ 96 w 128"/>
              <a:gd name="T35" fmla="*/ 64 h 128"/>
              <a:gd name="T36" fmla="*/ 65 w 128"/>
              <a:gd name="T37" fmla="*/ 8 h 128"/>
              <a:gd name="T38" fmla="*/ 68 w 128"/>
              <a:gd name="T39" fmla="*/ 8 h 128"/>
              <a:gd name="T40" fmla="*/ 87 w 128"/>
              <a:gd name="T41" fmla="*/ 29 h 128"/>
              <a:gd name="T42" fmla="*/ 65 w 128"/>
              <a:gd name="T43" fmla="*/ 26 h 128"/>
              <a:gd name="T44" fmla="*/ 45 w 128"/>
              <a:gd name="T45" fmla="*/ 29 h 128"/>
              <a:gd name="T46" fmla="*/ 65 w 128"/>
              <a:gd name="T47" fmla="*/ 8 h 128"/>
              <a:gd name="T48" fmla="*/ 50 w 128"/>
              <a:gd name="T49" fmla="*/ 10 h 128"/>
              <a:gd name="T50" fmla="*/ 34 w 128"/>
              <a:gd name="T51" fmla="*/ 33 h 128"/>
              <a:gd name="T52" fmla="*/ 10 w 128"/>
              <a:gd name="T53" fmla="*/ 51 h 128"/>
              <a:gd name="T54" fmla="*/ 50 w 128"/>
              <a:gd name="T55" fmla="*/ 10 h 128"/>
              <a:gd name="T56" fmla="*/ 16 w 128"/>
              <a:gd name="T57" fmla="*/ 93 h 128"/>
              <a:gd name="T58" fmla="*/ 8 w 128"/>
              <a:gd name="T59" fmla="*/ 65 h 128"/>
              <a:gd name="T60" fmla="*/ 30 w 128"/>
              <a:gd name="T61" fmla="*/ 44 h 128"/>
              <a:gd name="T62" fmla="*/ 27 w 128"/>
              <a:gd name="T63" fmla="*/ 64 h 128"/>
              <a:gd name="T64" fmla="*/ 29 w 128"/>
              <a:gd name="T65" fmla="*/ 84 h 128"/>
              <a:gd name="T66" fmla="*/ 16 w 128"/>
              <a:gd name="T67" fmla="*/ 93 h 128"/>
              <a:gd name="T68" fmla="*/ 20 w 128"/>
              <a:gd name="T69" fmla="*/ 99 h 128"/>
              <a:gd name="T70" fmla="*/ 32 w 128"/>
              <a:gd name="T71" fmla="*/ 91 h 128"/>
              <a:gd name="T72" fmla="*/ 50 w 128"/>
              <a:gd name="T73" fmla="*/ 119 h 128"/>
              <a:gd name="T74" fmla="*/ 20 w 128"/>
              <a:gd name="T75" fmla="*/ 99 h 128"/>
              <a:gd name="T76" fmla="*/ 68 w 128"/>
              <a:gd name="T77" fmla="*/ 121 h 128"/>
              <a:gd name="T78" fmla="*/ 65 w 128"/>
              <a:gd name="T79" fmla="*/ 121 h 128"/>
              <a:gd name="T80" fmla="*/ 39 w 128"/>
              <a:gd name="T81" fmla="*/ 88 h 128"/>
              <a:gd name="T82" fmla="*/ 65 w 128"/>
              <a:gd name="T83" fmla="*/ 83 h 128"/>
              <a:gd name="T84" fmla="*/ 92 w 128"/>
              <a:gd name="T85" fmla="*/ 88 h 128"/>
              <a:gd name="T86" fmla="*/ 68 w 128"/>
              <a:gd name="T87" fmla="*/ 121 h 128"/>
              <a:gd name="T88" fmla="*/ 82 w 128"/>
              <a:gd name="T89" fmla="*/ 118 h 128"/>
              <a:gd name="T90" fmla="*/ 99 w 128"/>
              <a:gd name="T91" fmla="*/ 91 h 128"/>
              <a:gd name="T92" fmla="*/ 109 w 128"/>
              <a:gd name="T93" fmla="*/ 98 h 128"/>
              <a:gd name="T94" fmla="*/ 82 w 128"/>
              <a:gd name="T95" fmla="*/ 118 h 128"/>
              <a:gd name="T96" fmla="*/ 101 w 128"/>
              <a:gd name="T97" fmla="*/ 84 h 128"/>
              <a:gd name="T98" fmla="*/ 104 w 128"/>
              <a:gd name="T99" fmla="*/ 64 h 128"/>
              <a:gd name="T100" fmla="*/ 101 w 128"/>
              <a:gd name="T101" fmla="*/ 44 h 128"/>
              <a:gd name="T102" fmla="*/ 121 w 128"/>
              <a:gd name="T103" fmla="*/ 62 h 128"/>
              <a:gd name="T104" fmla="*/ 121 w 128"/>
              <a:gd name="T105" fmla="*/ 64 h 128"/>
              <a:gd name="T106" fmla="*/ 114 w 128"/>
              <a:gd name="T107" fmla="*/ 92 h 128"/>
              <a:gd name="T108" fmla="*/ 101 w 128"/>
              <a:gd name="T109" fmla="*/ 8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8" h="128">
                <a:moveTo>
                  <a:pt x="64" y="0"/>
                </a:moveTo>
                <a:cubicBezTo>
                  <a:pt x="29" y="0"/>
                  <a:pt x="0" y="29"/>
                  <a:pt x="0" y="64"/>
                </a:cubicBezTo>
                <a:cubicBezTo>
                  <a:pt x="0" y="100"/>
                  <a:pt x="29" y="128"/>
                  <a:pt x="64" y="128"/>
                </a:cubicBezTo>
                <a:cubicBezTo>
                  <a:pt x="100" y="128"/>
                  <a:pt x="128" y="100"/>
                  <a:pt x="128" y="64"/>
                </a:cubicBezTo>
                <a:cubicBezTo>
                  <a:pt x="128" y="29"/>
                  <a:pt x="100" y="0"/>
                  <a:pt x="64" y="0"/>
                </a:cubicBezTo>
                <a:close/>
                <a:moveTo>
                  <a:pt x="118" y="48"/>
                </a:moveTo>
                <a:cubicBezTo>
                  <a:pt x="112" y="42"/>
                  <a:pt x="105" y="37"/>
                  <a:pt x="97" y="33"/>
                </a:cubicBezTo>
                <a:cubicBezTo>
                  <a:pt x="93" y="25"/>
                  <a:pt x="88" y="17"/>
                  <a:pt x="82" y="11"/>
                </a:cubicBezTo>
                <a:cubicBezTo>
                  <a:pt x="99" y="17"/>
                  <a:pt x="113" y="30"/>
                  <a:pt x="118" y="48"/>
                </a:cubicBezTo>
                <a:close/>
                <a:moveTo>
                  <a:pt x="96" y="64"/>
                </a:moveTo>
                <a:cubicBezTo>
                  <a:pt x="96" y="70"/>
                  <a:pt x="96" y="76"/>
                  <a:pt x="94" y="81"/>
                </a:cubicBezTo>
                <a:cubicBezTo>
                  <a:pt x="85" y="77"/>
                  <a:pt x="76" y="75"/>
                  <a:pt x="65" y="75"/>
                </a:cubicBezTo>
                <a:cubicBezTo>
                  <a:pt x="55" y="75"/>
                  <a:pt x="45" y="77"/>
                  <a:pt x="36" y="81"/>
                </a:cubicBezTo>
                <a:cubicBezTo>
                  <a:pt x="35" y="76"/>
                  <a:pt x="34" y="70"/>
                  <a:pt x="34" y="64"/>
                </a:cubicBezTo>
                <a:cubicBezTo>
                  <a:pt x="34" y="55"/>
                  <a:pt x="36" y="47"/>
                  <a:pt x="39" y="39"/>
                </a:cubicBezTo>
                <a:cubicBezTo>
                  <a:pt x="47" y="35"/>
                  <a:pt x="56" y="33"/>
                  <a:pt x="65" y="33"/>
                </a:cubicBezTo>
                <a:cubicBezTo>
                  <a:pt x="75" y="33"/>
                  <a:pt x="83" y="35"/>
                  <a:pt x="91" y="39"/>
                </a:cubicBezTo>
                <a:cubicBezTo>
                  <a:pt x="95" y="47"/>
                  <a:pt x="96" y="55"/>
                  <a:pt x="96" y="64"/>
                </a:cubicBezTo>
                <a:close/>
                <a:moveTo>
                  <a:pt x="65" y="8"/>
                </a:moveTo>
                <a:cubicBezTo>
                  <a:pt x="66" y="8"/>
                  <a:pt x="67" y="8"/>
                  <a:pt x="68" y="8"/>
                </a:cubicBezTo>
                <a:cubicBezTo>
                  <a:pt x="75" y="14"/>
                  <a:pt x="82" y="21"/>
                  <a:pt x="87" y="29"/>
                </a:cubicBezTo>
                <a:cubicBezTo>
                  <a:pt x="80" y="27"/>
                  <a:pt x="73" y="26"/>
                  <a:pt x="65" y="26"/>
                </a:cubicBezTo>
                <a:cubicBezTo>
                  <a:pt x="58" y="26"/>
                  <a:pt x="51" y="27"/>
                  <a:pt x="45" y="29"/>
                </a:cubicBezTo>
                <a:cubicBezTo>
                  <a:pt x="50" y="20"/>
                  <a:pt x="57" y="13"/>
                  <a:pt x="65" y="8"/>
                </a:cubicBezTo>
                <a:close/>
                <a:moveTo>
                  <a:pt x="50" y="10"/>
                </a:moveTo>
                <a:cubicBezTo>
                  <a:pt x="43" y="16"/>
                  <a:pt x="38" y="24"/>
                  <a:pt x="34" y="33"/>
                </a:cubicBezTo>
                <a:cubicBezTo>
                  <a:pt x="25" y="37"/>
                  <a:pt x="16" y="43"/>
                  <a:pt x="10" y="51"/>
                </a:cubicBezTo>
                <a:cubicBezTo>
                  <a:pt x="15" y="31"/>
                  <a:pt x="30" y="15"/>
                  <a:pt x="50" y="10"/>
                </a:cubicBezTo>
                <a:close/>
                <a:moveTo>
                  <a:pt x="16" y="93"/>
                </a:moveTo>
                <a:cubicBezTo>
                  <a:pt x="11" y="85"/>
                  <a:pt x="8" y="75"/>
                  <a:pt x="8" y="65"/>
                </a:cubicBezTo>
                <a:cubicBezTo>
                  <a:pt x="13" y="57"/>
                  <a:pt x="21" y="49"/>
                  <a:pt x="30" y="44"/>
                </a:cubicBezTo>
                <a:cubicBezTo>
                  <a:pt x="28" y="50"/>
                  <a:pt x="27" y="57"/>
                  <a:pt x="27" y="64"/>
                </a:cubicBezTo>
                <a:cubicBezTo>
                  <a:pt x="27" y="71"/>
                  <a:pt x="28" y="78"/>
                  <a:pt x="29" y="84"/>
                </a:cubicBezTo>
                <a:cubicBezTo>
                  <a:pt x="25" y="87"/>
                  <a:pt x="20" y="90"/>
                  <a:pt x="16" y="93"/>
                </a:cubicBezTo>
                <a:close/>
                <a:moveTo>
                  <a:pt x="20" y="99"/>
                </a:moveTo>
                <a:cubicBezTo>
                  <a:pt x="24" y="96"/>
                  <a:pt x="28" y="94"/>
                  <a:pt x="32" y="91"/>
                </a:cubicBezTo>
                <a:cubicBezTo>
                  <a:pt x="36" y="102"/>
                  <a:pt x="42" y="111"/>
                  <a:pt x="50" y="119"/>
                </a:cubicBezTo>
                <a:cubicBezTo>
                  <a:pt x="38" y="116"/>
                  <a:pt x="28" y="109"/>
                  <a:pt x="20" y="99"/>
                </a:cubicBezTo>
                <a:close/>
                <a:moveTo>
                  <a:pt x="68" y="121"/>
                </a:moveTo>
                <a:cubicBezTo>
                  <a:pt x="67" y="121"/>
                  <a:pt x="66" y="121"/>
                  <a:pt x="65" y="121"/>
                </a:cubicBezTo>
                <a:cubicBezTo>
                  <a:pt x="53" y="113"/>
                  <a:pt x="44" y="102"/>
                  <a:pt x="39" y="88"/>
                </a:cubicBezTo>
                <a:cubicBezTo>
                  <a:pt x="47" y="85"/>
                  <a:pt x="56" y="83"/>
                  <a:pt x="65" y="83"/>
                </a:cubicBezTo>
                <a:cubicBezTo>
                  <a:pt x="75" y="83"/>
                  <a:pt x="84" y="85"/>
                  <a:pt x="92" y="88"/>
                </a:cubicBezTo>
                <a:cubicBezTo>
                  <a:pt x="87" y="101"/>
                  <a:pt x="79" y="113"/>
                  <a:pt x="68" y="121"/>
                </a:cubicBezTo>
                <a:close/>
                <a:moveTo>
                  <a:pt x="82" y="118"/>
                </a:moveTo>
                <a:cubicBezTo>
                  <a:pt x="89" y="110"/>
                  <a:pt x="95" y="101"/>
                  <a:pt x="99" y="91"/>
                </a:cubicBezTo>
                <a:cubicBezTo>
                  <a:pt x="103" y="93"/>
                  <a:pt x="106" y="96"/>
                  <a:pt x="109" y="98"/>
                </a:cubicBezTo>
                <a:cubicBezTo>
                  <a:pt x="103" y="107"/>
                  <a:pt x="93" y="114"/>
                  <a:pt x="82" y="118"/>
                </a:cubicBezTo>
                <a:close/>
                <a:moveTo>
                  <a:pt x="101" y="84"/>
                </a:moveTo>
                <a:cubicBezTo>
                  <a:pt x="103" y="78"/>
                  <a:pt x="104" y="71"/>
                  <a:pt x="104" y="64"/>
                </a:cubicBezTo>
                <a:cubicBezTo>
                  <a:pt x="104" y="57"/>
                  <a:pt x="103" y="50"/>
                  <a:pt x="101" y="44"/>
                </a:cubicBezTo>
                <a:cubicBezTo>
                  <a:pt x="109" y="48"/>
                  <a:pt x="116" y="55"/>
                  <a:pt x="121" y="62"/>
                </a:cubicBezTo>
                <a:cubicBezTo>
                  <a:pt x="121" y="63"/>
                  <a:pt x="121" y="64"/>
                  <a:pt x="121" y="64"/>
                </a:cubicBezTo>
                <a:cubicBezTo>
                  <a:pt x="121" y="75"/>
                  <a:pt x="118" y="84"/>
                  <a:pt x="114" y="92"/>
                </a:cubicBezTo>
                <a:cubicBezTo>
                  <a:pt x="110" y="89"/>
                  <a:pt x="106" y="86"/>
                  <a:pt x="101" y="84"/>
                </a:cubicBezTo>
                <a:close/>
              </a:path>
            </a:pathLst>
          </a:custGeom>
          <a:solidFill>
            <a:sysClr val="window" lastClr="FFFFFF"/>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grpSp>
        <p:nvGrpSpPr>
          <p:cNvPr id="22" name="Group 39">
            <a:extLst>
              <a:ext uri="{FF2B5EF4-FFF2-40B4-BE49-F238E27FC236}">
                <a16:creationId xmlns:a16="http://schemas.microsoft.com/office/drawing/2014/main" id="{F6E57DDC-BFE6-4807-B638-8A299F94D0C6}"/>
              </a:ext>
            </a:extLst>
          </p:cNvPr>
          <p:cNvGrpSpPr/>
          <p:nvPr/>
        </p:nvGrpSpPr>
        <p:grpSpPr>
          <a:xfrm>
            <a:off x="1053972" y="1515156"/>
            <a:ext cx="424898" cy="428625"/>
            <a:chOff x="7789863" y="165100"/>
            <a:chExt cx="723900" cy="730250"/>
          </a:xfrm>
          <a:solidFill>
            <a:sysClr val="window" lastClr="FFFFFF"/>
          </a:solidFill>
        </p:grpSpPr>
        <p:sp>
          <p:nvSpPr>
            <p:cNvPr id="23" name="Freeform 5">
              <a:extLst>
                <a:ext uri="{FF2B5EF4-FFF2-40B4-BE49-F238E27FC236}">
                  <a16:creationId xmlns:a16="http://schemas.microsoft.com/office/drawing/2014/main" id="{9243020C-8098-4157-8340-95A8CFF18DF9}"/>
                </a:ext>
              </a:extLst>
            </p:cNvPr>
            <p:cNvSpPr>
              <a:spLocks noEditPoints="1"/>
            </p:cNvSpPr>
            <p:nvPr/>
          </p:nvSpPr>
          <p:spPr bwMode="auto">
            <a:xfrm>
              <a:off x="8042275" y="420688"/>
              <a:ext cx="219075" cy="220663"/>
            </a:xfrm>
            <a:custGeom>
              <a:avLst/>
              <a:gdLst>
                <a:gd name="T0" fmla="*/ 29 w 58"/>
                <a:gd name="T1" fmla="*/ 0 h 58"/>
                <a:gd name="T2" fmla="*/ 0 w 58"/>
                <a:gd name="T3" fmla="*/ 29 h 58"/>
                <a:gd name="T4" fmla="*/ 29 w 58"/>
                <a:gd name="T5" fmla="*/ 58 h 58"/>
                <a:gd name="T6" fmla="*/ 58 w 58"/>
                <a:gd name="T7" fmla="*/ 29 h 58"/>
                <a:gd name="T8" fmla="*/ 29 w 58"/>
                <a:gd name="T9" fmla="*/ 0 h 58"/>
                <a:gd name="T10" fmla="*/ 29 w 58"/>
                <a:gd name="T11" fmla="*/ 50 h 58"/>
                <a:gd name="T12" fmla="*/ 8 w 58"/>
                <a:gd name="T13" fmla="*/ 29 h 58"/>
                <a:gd name="T14" fmla="*/ 29 w 58"/>
                <a:gd name="T15" fmla="*/ 8 h 58"/>
                <a:gd name="T16" fmla="*/ 50 w 58"/>
                <a:gd name="T17" fmla="*/ 29 h 58"/>
                <a:gd name="T18" fmla="*/ 29 w 58"/>
                <a:gd name="T19"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 h="58">
                  <a:moveTo>
                    <a:pt x="29" y="0"/>
                  </a:moveTo>
                  <a:cubicBezTo>
                    <a:pt x="13" y="0"/>
                    <a:pt x="0" y="13"/>
                    <a:pt x="0" y="29"/>
                  </a:cubicBezTo>
                  <a:cubicBezTo>
                    <a:pt x="0" y="45"/>
                    <a:pt x="13" y="58"/>
                    <a:pt x="29" y="58"/>
                  </a:cubicBezTo>
                  <a:cubicBezTo>
                    <a:pt x="45" y="58"/>
                    <a:pt x="58" y="45"/>
                    <a:pt x="58" y="29"/>
                  </a:cubicBezTo>
                  <a:cubicBezTo>
                    <a:pt x="58" y="13"/>
                    <a:pt x="45" y="0"/>
                    <a:pt x="29" y="0"/>
                  </a:cubicBezTo>
                  <a:close/>
                  <a:moveTo>
                    <a:pt x="29" y="50"/>
                  </a:moveTo>
                  <a:cubicBezTo>
                    <a:pt x="18" y="50"/>
                    <a:pt x="8" y="40"/>
                    <a:pt x="8" y="29"/>
                  </a:cubicBezTo>
                  <a:cubicBezTo>
                    <a:pt x="8" y="18"/>
                    <a:pt x="18" y="8"/>
                    <a:pt x="29" y="8"/>
                  </a:cubicBezTo>
                  <a:cubicBezTo>
                    <a:pt x="40" y="8"/>
                    <a:pt x="50" y="18"/>
                    <a:pt x="50" y="29"/>
                  </a:cubicBezTo>
                  <a:cubicBezTo>
                    <a:pt x="50" y="40"/>
                    <a:pt x="40" y="50"/>
                    <a:pt x="29" y="5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24" name="Freeform 6">
              <a:extLst>
                <a:ext uri="{FF2B5EF4-FFF2-40B4-BE49-F238E27FC236}">
                  <a16:creationId xmlns:a16="http://schemas.microsoft.com/office/drawing/2014/main" id="{924D50EB-D051-4BE5-BEB5-6C61D5B87A91}"/>
                </a:ext>
              </a:extLst>
            </p:cNvPr>
            <p:cNvSpPr>
              <a:spLocks noEditPoints="1"/>
            </p:cNvSpPr>
            <p:nvPr/>
          </p:nvSpPr>
          <p:spPr bwMode="auto">
            <a:xfrm>
              <a:off x="7789863" y="165100"/>
              <a:ext cx="723900" cy="730250"/>
            </a:xfrm>
            <a:custGeom>
              <a:avLst/>
              <a:gdLst>
                <a:gd name="T0" fmla="*/ 192 w 192"/>
                <a:gd name="T1" fmla="*/ 90 h 192"/>
                <a:gd name="T2" fmla="*/ 167 w 192"/>
                <a:gd name="T3" fmla="*/ 90 h 192"/>
                <a:gd name="T4" fmla="*/ 102 w 192"/>
                <a:gd name="T5" fmla="*/ 25 h 192"/>
                <a:gd name="T6" fmla="*/ 102 w 192"/>
                <a:gd name="T7" fmla="*/ 0 h 192"/>
                <a:gd name="T8" fmla="*/ 90 w 192"/>
                <a:gd name="T9" fmla="*/ 0 h 192"/>
                <a:gd name="T10" fmla="*/ 90 w 192"/>
                <a:gd name="T11" fmla="*/ 25 h 192"/>
                <a:gd name="T12" fmla="*/ 25 w 192"/>
                <a:gd name="T13" fmla="*/ 90 h 192"/>
                <a:gd name="T14" fmla="*/ 0 w 192"/>
                <a:gd name="T15" fmla="*/ 90 h 192"/>
                <a:gd name="T16" fmla="*/ 0 w 192"/>
                <a:gd name="T17" fmla="*/ 102 h 192"/>
                <a:gd name="T18" fmla="*/ 25 w 192"/>
                <a:gd name="T19" fmla="*/ 102 h 192"/>
                <a:gd name="T20" fmla="*/ 90 w 192"/>
                <a:gd name="T21" fmla="*/ 167 h 192"/>
                <a:gd name="T22" fmla="*/ 90 w 192"/>
                <a:gd name="T23" fmla="*/ 192 h 192"/>
                <a:gd name="T24" fmla="*/ 102 w 192"/>
                <a:gd name="T25" fmla="*/ 192 h 192"/>
                <a:gd name="T26" fmla="*/ 102 w 192"/>
                <a:gd name="T27" fmla="*/ 167 h 192"/>
                <a:gd name="T28" fmla="*/ 167 w 192"/>
                <a:gd name="T29" fmla="*/ 102 h 192"/>
                <a:gd name="T30" fmla="*/ 192 w 192"/>
                <a:gd name="T31" fmla="*/ 102 h 192"/>
                <a:gd name="T32" fmla="*/ 192 w 192"/>
                <a:gd name="T33" fmla="*/ 90 h 192"/>
                <a:gd name="T34" fmla="*/ 102 w 192"/>
                <a:gd name="T35" fmla="*/ 151 h 192"/>
                <a:gd name="T36" fmla="*/ 102 w 192"/>
                <a:gd name="T37" fmla="*/ 140 h 192"/>
                <a:gd name="T38" fmla="*/ 97 w 192"/>
                <a:gd name="T39" fmla="*/ 135 h 192"/>
                <a:gd name="T40" fmla="*/ 95 w 192"/>
                <a:gd name="T41" fmla="*/ 135 h 192"/>
                <a:gd name="T42" fmla="*/ 90 w 192"/>
                <a:gd name="T43" fmla="*/ 140 h 192"/>
                <a:gd name="T44" fmla="*/ 90 w 192"/>
                <a:gd name="T45" fmla="*/ 151 h 192"/>
                <a:gd name="T46" fmla="*/ 41 w 192"/>
                <a:gd name="T47" fmla="*/ 102 h 192"/>
                <a:gd name="T48" fmla="*/ 52 w 192"/>
                <a:gd name="T49" fmla="*/ 102 h 192"/>
                <a:gd name="T50" fmla="*/ 57 w 192"/>
                <a:gd name="T51" fmla="*/ 97 h 192"/>
                <a:gd name="T52" fmla="*/ 57 w 192"/>
                <a:gd name="T53" fmla="*/ 95 h 192"/>
                <a:gd name="T54" fmla="*/ 52 w 192"/>
                <a:gd name="T55" fmla="*/ 90 h 192"/>
                <a:gd name="T56" fmla="*/ 41 w 192"/>
                <a:gd name="T57" fmla="*/ 90 h 192"/>
                <a:gd name="T58" fmla="*/ 90 w 192"/>
                <a:gd name="T59" fmla="*/ 41 h 192"/>
                <a:gd name="T60" fmla="*/ 90 w 192"/>
                <a:gd name="T61" fmla="*/ 52 h 192"/>
                <a:gd name="T62" fmla="*/ 95 w 192"/>
                <a:gd name="T63" fmla="*/ 57 h 192"/>
                <a:gd name="T64" fmla="*/ 97 w 192"/>
                <a:gd name="T65" fmla="*/ 57 h 192"/>
                <a:gd name="T66" fmla="*/ 102 w 192"/>
                <a:gd name="T67" fmla="*/ 52 h 192"/>
                <a:gd name="T68" fmla="*/ 102 w 192"/>
                <a:gd name="T69" fmla="*/ 41 h 192"/>
                <a:gd name="T70" fmla="*/ 151 w 192"/>
                <a:gd name="T71" fmla="*/ 90 h 192"/>
                <a:gd name="T72" fmla="*/ 140 w 192"/>
                <a:gd name="T73" fmla="*/ 90 h 192"/>
                <a:gd name="T74" fmla="*/ 135 w 192"/>
                <a:gd name="T75" fmla="*/ 95 h 192"/>
                <a:gd name="T76" fmla="*/ 135 w 192"/>
                <a:gd name="T77" fmla="*/ 97 h 192"/>
                <a:gd name="T78" fmla="*/ 140 w 192"/>
                <a:gd name="T79" fmla="*/ 102 h 192"/>
                <a:gd name="T80" fmla="*/ 151 w 192"/>
                <a:gd name="T81" fmla="*/ 102 h 192"/>
                <a:gd name="T82" fmla="*/ 102 w 192"/>
                <a:gd name="T83" fmla="*/ 151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92" h="192">
                  <a:moveTo>
                    <a:pt x="192" y="90"/>
                  </a:moveTo>
                  <a:cubicBezTo>
                    <a:pt x="167" y="90"/>
                    <a:pt x="167" y="90"/>
                    <a:pt x="167" y="90"/>
                  </a:cubicBezTo>
                  <a:cubicBezTo>
                    <a:pt x="164" y="55"/>
                    <a:pt x="137" y="28"/>
                    <a:pt x="102" y="25"/>
                  </a:cubicBezTo>
                  <a:cubicBezTo>
                    <a:pt x="102" y="0"/>
                    <a:pt x="102" y="0"/>
                    <a:pt x="102" y="0"/>
                  </a:cubicBezTo>
                  <a:cubicBezTo>
                    <a:pt x="90" y="0"/>
                    <a:pt x="90" y="0"/>
                    <a:pt x="90" y="0"/>
                  </a:cubicBezTo>
                  <a:cubicBezTo>
                    <a:pt x="90" y="25"/>
                    <a:pt x="90" y="25"/>
                    <a:pt x="90" y="25"/>
                  </a:cubicBezTo>
                  <a:cubicBezTo>
                    <a:pt x="55" y="28"/>
                    <a:pt x="28" y="55"/>
                    <a:pt x="25" y="90"/>
                  </a:cubicBezTo>
                  <a:cubicBezTo>
                    <a:pt x="0" y="90"/>
                    <a:pt x="0" y="90"/>
                    <a:pt x="0" y="90"/>
                  </a:cubicBezTo>
                  <a:cubicBezTo>
                    <a:pt x="0" y="102"/>
                    <a:pt x="0" y="102"/>
                    <a:pt x="0" y="102"/>
                  </a:cubicBezTo>
                  <a:cubicBezTo>
                    <a:pt x="25" y="102"/>
                    <a:pt x="25" y="102"/>
                    <a:pt x="25" y="102"/>
                  </a:cubicBezTo>
                  <a:cubicBezTo>
                    <a:pt x="28" y="137"/>
                    <a:pt x="55" y="164"/>
                    <a:pt x="90" y="167"/>
                  </a:cubicBezTo>
                  <a:cubicBezTo>
                    <a:pt x="90" y="192"/>
                    <a:pt x="90" y="192"/>
                    <a:pt x="90" y="192"/>
                  </a:cubicBezTo>
                  <a:cubicBezTo>
                    <a:pt x="102" y="192"/>
                    <a:pt x="102" y="192"/>
                    <a:pt x="102" y="192"/>
                  </a:cubicBezTo>
                  <a:cubicBezTo>
                    <a:pt x="102" y="167"/>
                    <a:pt x="102" y="167"/>
                    <a:pt x="102" y="167"/>
                  </a:cubicBezTo>
                  <a:cubicBezTo>
                    <a:pt x="137" y="164"/>
                    <a:pt x="164" y="137"/>
                    <a:pt x="167" y="102"/>
                  </a:cubicBezTo>
                  <a:cubicBezTo>
                    <a:pt x="192" y="102"/>
                    <a:pt x="192" y="102"/>
                    <a:pt x="192" y="102"/>
                  </a:cubicBezTo>
                  <a:lnTo>
                    <a:pt x="192" y="90"/>
                  </a:lnTo>
                  <a:close/>
                  <a:moveTo>
                    <a:pt x="102" y="151"/>
                  </a:moveTo>
                  <a:cubicBezTo>
                    <a:pt x="102" y="140"/>
                    <a:pt x="102" y="140"/>
                    <a:pt x="102" y="140"/>
                  </a:cubicBezTo>
                  <a:cubicBezTo>
                    <a:pt x="102" y="137"/>
                    <a:pt x="100" y="135"/>
                    <a:pt x="97" y="135"/>
                  </a:cubicBezTo>
                  <a:cubicBezTo>
                    <a:pt x="95" y="135"/>
                    <a:pt x="95" y="135"/>
                    <a:pt x="95" y="135"/>
                  </a:cubicBezTo>
                  <a:cubicBezTo>
                    <a:pt x="92" y="135"/>
                    <a:pt x="90" y="137"/>
                    <a:pt x="90" y="140"/>
                  </a:cubicBezTo>
                  <a:cubicBezTo>
                    <a:pt x="90" y="151"/>
                    <a:pt x="90" y="151"/>
                    <a:pt x="90" y="151"/>
                  </a:cubicBezTo>
                  <a:cubicBezTo>
                    <a:pt x="64" y="148"/>
                    <a:pt x="44" y="128"/>
                    <a:pt x="41" y="102"/>
                  </a:cubicBezTo>
                  <a:cubicBezTo>
                    <a:pt x="52" y="102"/>
                    <a:pt x="52" y="102"/>
                    <a:pt x="52" y="102"/>
                  </a:cubicBezTo>
                  <a:cubicBezTo>
                    <a:pt x="55" y="102"/>
                    <a:pt x="57" y="100"/>
                    <a:pt x="57" y="97"/>
                  </a:cubicBezTo>
                  <a:cubicBezTo>
                    <a:pt x="57" y="95"/>
                    <a:pt x="57" y="95"/>
                    <a:pt x="57" y="95"/>
                  </a:cubicBezTo>
                  <a:cubicBezTo>
                    <a:pt x="57" y="92"/>
                    <a:pt x="55" y="90"/>
                    <a:pt x="52" y="90"/>
                  </a:cubicBezTo>
                  <a:cubicBezTo>
                    <a:pt x="41" y="90"/>
                    <a:pt x="41" y="90"/>
                    <a:pt x="41" y="90"/>
                  </a:cubicBezTo>
                  <a:cubicBezTo>
                    <a:pt x="44" y="64"/>
                    <a:pt x="64" y="44"/>
                    <a:pt x="90" y="41"/>
                  </a:cubicBezTo>
                  <a:cubicBezTo>
                    <a:pt x="90" y="52"/>
                    <a:pt x="90" y="52"/>
                    <a:pt x="90" y="52"/>
                  </a:cubicBezTo>
                  <a:cubicBezTo>
                    <a:pt x="90" y="55"/>
                    <a:pt x="92" y="57"/>
                    <a:pt x="95" y="57"/>
                  </a:cubicBezTo>
                  <a:cubicBezTo>
                    <a:pt x="97" y="57"/>
                    <a:pt x="97" y="57"/>
                    <a:pt x="97" y="57"/>
                  </a:cubicBezTo>
                  <a:cubicBezTo>
                    <a:pt x="100" y="57"/>
                    <a:pt x="102" y="55"/>
                    <a:pt x="102" y="52"/>
                  </a:cubicBezTo>
                  <a:cubicBezTo>
                    <a:pt x="102" y="41"/>
                    <a:pt x="102" y="41"/>
                    <a:pt x="102" y="41"/>
                  </a:cubicBezTo>
                  <a:cubicBezTo>
                    <a:pt x="128" y="44"/>
                    <a:pt x="148" y="64"/>
                    <a:pt x="151" y="90"/>
                  </a:cubicBezTo>
                  <a:cubicBezTo>
                    <a:pt x="140" y="90"/>
                    <a:pt x="140" y="90"/>
                    <a:pt x="140" y="90"/>
                  </a:cubicBezTo>
                  <a:cubicBezTo>
                    <a:pt x="137" y="90"/>
                    <a:pt x="135" y="92"/>
                    <a:pt x="135" y="95"/>
                  </a:cubicBezTo>
                  <a:cubicBezTo>
                    <a:pt x="135" y="97"/>
                    <a:pt x="135" y="97"/>
                    <a:pt x="135" y="97"/>
                  </a:cubicBezTo>
                  <a:cubicBezTo>
                    <a:pt x="135" y="100"/>
                    <a:pt x="137" y="102"/>
                    <a:pt x="140" y="102"/>
                  </a:cubicBezTo>
                  <a:cubicBezTo>
                    <a:pt x="151" y="102"/>
                    <a:pt x="151" y="102"/>
                    <a:pt x="151" y="102"/>
                  </a:cubicBezTo>
                  <a:cubicBezTo>
                    <a:pt x="148" y="128"/>
                    <a:pt x="128" y="148"/>
                    <a:pt x="102" y="15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grpSp>
      <p:grpSp>
        <p:nvGrpSpPr>
          <p:cNvPr id="25" name="Group 42">
            <a:extLst>
              <a:ext uri="{FF2B5EF4-FFF2-40B4-BE49-F238E27FC236}">
                <a16:creationId xmlns:a16="http://schemas.microsoft.com/office/drawing/2014/main" id="{AD8ED13C-AE2E-4671-9A75-C2C326A06367}"/>
              </a:ext>
            </a:extLst>
          </p:cNvPr>
          <p:cNvGrpSpPr/>
          <p:nvPr/>
        </p:nvGrpSpPr>
        <p:grpSpPr>
          <a:xfrm>
            <a:off x="2263524" y="1617060"/>
            <a:ext cx="439724" cy="262919"/>
            <a:chOff x="7037388" y="3643313"/>
            <a:chExt cx="762000" cy="455613"/>
          </a:xfrm>
          <a:solidFill>
            <a:sysClr val="window" lastClr="FFFFFF"/>
          </a:solidFill>
        </p:grpSpPr>
        <p:sp>
          <p:nvSpPr>
            <p:cNvPr id="26" name="Freeform 43">
              <a:extLst>
                <a:ext uri="{FF2B5EF4-FFF2-40B4-BE49-F238E27FC236}">
                  <a16:creationId xmlns:a16="http://schemas.microsoft.com/office/drawing/2014/main" id="{3D874456-6FB7-4F48-9978-5248D4E606A5}"/>
                </a:ext>
              </a:extLst>
            </p:cNvPr>
            <p:cNvSpPr>
              <a:spLocks/>
            </p:cNvSpPr>
            <p:nvPr/>
          </p:nvSpPr>
          <p:spPr bwMode="auto">
            <a:xfrm>
              <a:off x="7037388" y="3643313"/>
              <a:ext cx="601663" cy="455613"/>
            </a:xfrm>
            <a:custGeom>
              <a:avLst/>
              <a:gdLst>
                <a:gd name="T0" fmla="*/ 110 w 158"/>
                <a:gd name="T1" fmla="*/ 55 h 118"/>
                <a:gd name="T2" fmla="*/ 109 w 158"/>
                <a:gd name="T3" fmla="*/ 50 h 118"/>
                <a:gd name="T4" fmla="*/ 119 w 158"/>
                <a:gd name="T5" fmla="*/ 33 h 118"/>
                <a:gd name="T6" fmla="*/ 119 w 158"/>
                <a:gd name="T7" fmla="*/ 24 h 118"/>
                <a:gd name="T8" fmla="*/ 119 w 158"/>
                <a:gd name="T9" fmla="*/ 16 h 118"/>
                <a:gd name="T10" fmla="*/ 118 w 158"/>
                <a:gd name="T11" fmla="*/ 15 h 118"/>
                <a:gd name="T12" fmla="*/ 117 w 158"/>
                <a:gd name="T13" fmla="*/ 8 h 118"/>
                <a:gd name="T14" fmla="*/ 99 w 158"/>
                <a:gd name="T15" fmla="*/ 0 h 118"/>
                <a:gd name="T16" fmla="*/ 81 w 158"/>
                <a:gd name="T17" fmla="*/ 5 h 118"/>
                <a:gd name="T18" fmla="*/ 78 w 158"/>
                <a:gd name="T19" fmla="*/ 13 h 118"/>
                <a:gd name="T20" fmla="*/ 77 w 158"/>
                <a:gd name="T21" fmla="*/ 15 h 118"/>
                <a:gd name="T22" fmla="*/ 77 w 158"/>
                <a:gd name="T23" fmla="*/ 23 h 118"/>
                <a:gd name="T24" fmla="*/ 77 w 158"/>
                <a:gd name="T25" fmla="*/ 32 h 118"/>
                <a:gd name="T26" fmla="*/ 87 w 158"/>
                <a:gd name="T27" fmla="*/ 49 h 118"/>
                <a:gd name="T28" fmla="*/ 86 w 158"/>
                <a:gd name="T29" fmla="*/ 55 h 118"/>
                <a:gd name="T30" fmla="*/ 69 w 158"/>
                <a:gd name="T31" fmla="*/ 63 h 118"/>
                <a:gd name="T32" fmla="*/ 52 w 158"/>
                <a:gd name="T33" fmla="*/ 56 h 118"/>
                <a:gd name="T34" fmla="*/ 51 w 158"/>
                <a:gd name="T35" fmla="*/ 52 h 118"/>
                <a:gd name="T36" fmla="*/ 58 w 158"/>
                <a:gd name="T37" fmla="*/ 38 h 118"/>
                <a:gd name="T38" fmla="*/ 59 w 158"/>
                <a:gd name="T39" fmla="*/ 32 h 118"/>
                <a:gd name="T40" fmla="*/ 58 w 158"/>
                <a:gd name="T41" fmla="*/ 18 h 118"/>
                <a:gd name="T42" fmla="*/ 44 w 158"/>
                <a:gd name="T43" fmla="*/ 12 h 118"/>
                <a:gd name="T44" fmla="*/ 29 w 158"/>
                <a:gd name="T45" fmla="*/ 16 h 118"/>
                <a:gd name="T46" fmla="*/ 26 w 158"/>
                <a:gd name="T47" fmla="*/ 31 h 118"/>
                <a:gd name="T48" fmla="*/ 27 w 158"/>
                <a:gd name="T49" fmla="*/ 38 h 118"/>
                <a:gd name="T50" fmla="*/ 34 w 158"/>
                <a:gd name="T51" fmla="*/ 51 h 118"/>
                <a:gd name="T52" fmla="*/ 33 w 158"/>
                <a:gd name="T53" fmla="*/ 56 h 118"/>
                <a:gd name="T54" fmla="*/ 8 w 158"/>
                <a:gd name="T55" fmla="*/ 70 h 118"/>
                <a:gd name="T56" fmla="*/ 3 w 158"/>
                <a:gd name="T57" fmla="*/ 89 h 118"/>
                <a:gd name="T58" fmla="*/ 41 w 158"/>
                <a:gd name="T59" fmla="*/ 99 h 118"/>
                <a:gd name="T60" fmla="*/ 48 w 158"/>
                <a:gd name="T61" fmla="*/ 76 h 118"/>
                <a:gd name="T62" fmla="*/ 57 w 158"/>
                <a:gd name="T63" fmla="*/ 70 h 118"/>
                <a:gd name="T64" fmla="*/ 53 w 158"/>
                <a:gd name="T65" fmla="*/ 73 h 118"/>
                <a:gd name="T66" fmla="*/ 47 w 158"/>
                <a:gd name="T67" fmla="*/ 99 h 118"/>
                <a:gd name="T68" fmla="*/ 155 w 158"/>
                <a:gd name="T69" fmla="*/ 99 h 118"/>
                <a:gd name="T70" fmla="*/ 150 w 158"/>
                <a:gd name="T71" fmla="*/ 78 h 118"/>
                <a:gd name="T72" fmla="*/ 110 w 158"/>
                <a:gd name="T73" fmla="*/ 55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8" h="118">
                  <a:moveTo>
                    <a:pt x="110" y="55"/>
                  </a:moveTo>
                  <a:cubicBezTo>
                    <a:pt x="109" y="50"/>
                    <a:pt x="109" y="50"/>
                    <a:pt x="109" y="50"/>
                  </a:cubicBezTo>
                  <a:cubicBezTo>
                    <a:pt x="113" y="47"/>
                    <a:pt x="117" y="42"/>
                    <a:pt x="119" y="33"/>
                  </a:cubicBezTo>
                  <a:cubicBezTo>
                    <a:pt x="122" y="27"/>
                    <a:pt x="119" y="24"/>
                    <a:pt x="119" y="24"/>
                  </a:cubicBezTo>
                  <a:cubicBezTo>
                    <a:pt x="119" y="16"/>
                    <a:pt x="119" y="16"/>
                    <a:pt x="119" y="16"/>
                  </a:cubicBezTo>
                  <a:cubicBezTo>
                    <a:pt x="119" y="16"/>
                    <a:pt x="118" y="15"/>
                    <a:pt x="118" y="15"/>
                  </a:cubicBezTo>
                  <a:cubicBezTo>
                    <a:pt x="118" y="13"/>
                    <a:pt x="118" y="10"/>
                    <a:pt x="117" y="8"/>
                  </a:cubicBezTo>
                  <a:cubicBezTo>
                    <a:pt x="114" y="5"/>
                    <a:pt x="110" y="1"/>
                    <a:pt x="99" y="0"/>
                  </a:cubicBezTo>
                  <a:cubicBezTo>
                    <a:pt x="92" y="0"/>
                    <a:pt x="84" y="3"/>
                    <a:pt x="81" y="5"/>
                  </a:cubicBezTo>
                  <a:cubicBezTo>
                    <a:pt x="80" y="7"/>
                    <a:pt x="79" y="10"/>
                    <a:pt x="78" y="13"/>
                  </a:cubicBezTo>
                  <a:cubicBezTo>
                    <a:pt x="78" y="13"/>
                    <a:pt x="78" y="14"/>
                    <a:pt x="77" y="15"/>
                  </a:cubicBezTo>
                  <a:cubicBezTo>
                    <a:pt x="77" y="23"/>
                    <a:pt x="77" y="23"/>
                    <a:pt x="77" y="23"/>
                  </a:cubicBezTo>
                  <a:cubicBezTo>
                    <a:pt x="77" y="23"/>
                    <a:pt x="74" y="27"/>
                    <a:pt x="77" y="32"/>
                  </a:cubicBezTo>
                  <a:cubicBezTo>
                    <a:pt x="79" y="41"/>
                    <a:pt x="83" y="46"/>
                    <a:pt x="87" y="49"/>
                  </a:cubicBezTo>
                  <a:cubicBezTo>
                    <a:pt x="86" y="55"/>
                    <a:pt x="86" y="55"/>
                    <a:pt x="86" y="55"/>
                  </a:cubicBezTo>
                  <a:cubicBezTo>
                    <a:pt x="84" y="56"/>
                    <a:pt x="76" y="60"/>
                    <a:pt x="69" y="63"/>
                  </a:cubicBezTo>
                  <a:cubicBezTo>
                    <a:pt x="61" y="59"/>
                    <a:pt x="52" y="56"/>
                    <a:pt x="52" y="56"/>
                  </a:cubicBezTo>
                  <a:cubicBezTo>
                    <a:pt x="51" y="52"/>
                    <a:pt x="51" y="52"/>
                    <a:pt x="51" y="52"/>
                  </a:cubicBezTo>
                  <a:cubicBezTo>
                    <a:pt x="54" y="50"/>
                    <a:pt x="57" y="46"/>
                    <a:pt x="58" y="38"/>
                  </a:cubicBezTo>
                  <a:cubicBezTo>
                    <a:pt x="59" y="37"/>
                    <a:pt x="59" y="34"/>
                    <a:pt x="59" y="32"/>
                  </a:cubicBezTo>
                  <a:cubicBezTo>
                    <a:pt x="59" y="30"/>
                    <a:pt x="60" y="23"/>
                    <a:pt x="58" y="18"/>
                  </a:cubicBezTo>
                  <a:cubicBezTo>
                    <a:pt x="56" y="16"/>
                    <a:pt x="52" y="13"/>
                    <a:pt x="44" y="12"/>
                  </a:cubicBezTo>
                  <a:cubicBezTo>
                    <a:pt x="38" y="12"/>
                    <a:pt x="32" y="14"/>
                    <a:pt x="29" y="16"/>
                  </a:cubicBezTo>
                  <a:cubicBezTo>
                    <a:pt x="26" y="20"/>
                    <a:pt x="26" y="27"/>
                    <a:pt x="26" y="31"/>
                  </a:cubicBezTo>
                  <a:cubicBezTo>
                    <a:pt x="25" y="33"/>
                    <a:pt x="25" y="36"/>
                    <a:pt x="27" y="38"/>
                  </a:cubicBezTo>
                  <a:cubicBezTo>
                    <a:pt x="28" y="45"/>
                    <a:pt x="31" y="49"/>
                    <a:pt x="34" y="51"/>
                  </a:cubicBezTo>
                  <a:cubicBezTo>
                    <a:pt x="33" y="56"/>
                    <a:pt x="33" y="56"/>
                    <a:pt x="33" y="56"/>
                  </a:cubicBezTo>
                  <a:cubicBezTo>
                    <a:pt x="33" y="56"/>
                    <a:pt x="13" y="65"/>
                    <a:pt x="8" y="70"/>
                  </a:cubicBezTo>
                  <a:cubicBezTo>
                    <a:pt x="4" y="73"/>
                    <a:pt x="0" y="85"/>
                    <a:pt x="3" y="89"/>
                  </a:cubicBezTo>
                  <a:cubicBezTo>
                    <a:pt x="14" y="94"/>
                    <a:pt x="27" y="98"/>
                    <a:pt x="41" y="99"/>
                  </a:cubicBezTo>
                  <a:cubicBezTo>
                    <a:pt x="40" y="91"/>
                    <a:pt x="44" y="80"/>
                    <a:pt x="48" y="76"/>
                  </a:cubicBezTo>
                  <a:cubicBezTo>
                    <a:pt x="50" y="75"/>
                    <a:pt x="53" y="73"/>
                    <a:pt x="57" y="70"/>
                  </a:cubicBezTo>
                  <a:cubicBezTo>
                    <a:pt x="55" y="72"/>
                    <a:pt x="54" y="73"/>
                    <a:pt x="53" y="73"/>
                  </a:cubicBezTo>
                  <a:cubicBezTo>
                    <a:pt x="47" y="78"/>
                    <a:pt x="43" y="93"/>
                    <a:pt x="47" y="99"/>
                  </a:cubicBezTo>
                  <a:cubicBezTo>
                    <a:pt x="75" y="113"/>
                    <a:pt x="119" y="118"/>
                    <a:pt x="155" y="99"/>
                  </a:cubicBezTo>
                  <a:cubicBezTo>
                    <a:pt x="158" y="94"/>
                    <a:pt x="153" y="82"/>
                    <a:pt x="150" y="78"/>
                  </a:cubicBezTo>
                  <a:cubicBezTo>
                    <a:pt x="144" y="69"/>
                    <a:pt x="121" y="57"/>
                    <a:pt x="110"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27" name="Freeform 44">
              <a:extLst>
                <a:ext uri="{FF2B5EF4-FFF2-40B4-BE49-F238E27FC236}">
                  <a16:creationId xmlns:a16="http://schemas.microsoft.com/office/drawing/2014/main" id="{274658BC-BDC2-4ED8-9DE3-AEEF4BE52591}"/>
                </a:ext>
              </a:extLst>
            </p:cNvPr>
            <p:cNvSpPr>
              <a:spLocks/>
            </p:cNvSpPr>
            <p:nvPr/>
          </p:nvSpPr>
          <p:spPr bwMode="auto">
            <a:xfrm>
              <a:off x="7532688" y="3686176"/>
              <a:ext cx="266700" cy="331788"/>
            </a:xfrm>
            <a:custGeom>
              <a:avLst/>
              <a:gdLst>
                <a:gd name="T0" fmla="*/ 62 w 70"/>
                <a:gd name="T1" fmla="*/ 57 h 86"/>
                <a:gd name="T2" fmla="*/ 37 w 70"/>
                <a:gd name="T3" fmla="*/ 44 h 86"/>
                <a:gd name="T4" fmla="*/ 36 w 70"/>
                <a:gd name="T5" fmla="*/ 39 h 86"/>
                <a:gd name="T6" fmla="*/ 43 w 70"/>
                <a:gd name="T7" fmla="*/ 26 h 86"/>
                <a:gd name="T8" fmla="*/ 44 w 70"/>
                <a:gd name="T9" fmla="*/ 19 h 86"/>
                <a:gd name="T10" fmla="*/ 41 w 70"/>
                <a:gd name="T11" fmla="*/ 4 h 86"/>
                <a:gd name="T12" fmla="*/ 26 w 70"/>
                <a:gd name="T13" fmla="*/ 0 h 86"/>
                <a:gd name="T14" fmla="*/ 12 w 70"/>
                <a:gd name="T15" fmla="*/ 6 h 86"/>
                <a:gd name="T16" fmla="*/ 11 w 70"/>
                <a:gd name="T17" fmla="*/ 20 h 86"/>
                <a:gd name="T18" fmla="*/ 12 w 70"/>
                <a:gd name="T19" fmla="*/ 26 h 86"/>
                <a:gd name="T20" fmla="*/ 19 w 70"/>
                <a:gd name="T21" fmla="*/ 40 h 86"/>
                <a:gd name="T22" fmla="*/ 18 w 70"/>
                <a:gd name="T23" fmla="*/ 44 h 86"/>
                <a:gd name="T24" fmla="*/ 0 w 70"/>
                <a:gd name="T25" fmla="*/ 52 h 86"/>
                <a:gd name="T26" fmla="*/ 22 w 70"/>
                <a:gd name="T27" fmla="*/ 64 h 86"/>
                <a:gd name="T28" fmla="*/ 29 w 70"/>
                <a:gd name="T29" fmla="*/ 86 h 86"/>
                <a:gd name="T30" fmla="*/ 67 w 70"/>
                <a:gd name="T31" fmla="*/ 77 h 86"/>
                <a:gd name="T32" fmla="*/ 62 w 70"/>
                <a:gd name="T33" fmla="*/ 57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0" h="86">
                  <a:moveTo>
                    <a:pt x="62" y="57"/>
                  </a:moveTo>
                  <a:cubicBezTo>
                    <a:pt x="57" y="53"/>
                    <a:pt x="37" y="44"/>
                    <a:pt x="37" y="44"/>
                  </a:cubicBezTo>
                  <a:cubicBezTo>
                    <a:pt x="36" y="39"/>
                    <a:pt x="36" y="39"/>
                    <a:pt x="36" y="39"/>
                  </a:cubicBezTo>
                  <a:cubicBezTo>
                    <a:pt x="39" y="37"/>
                    <a:pt x="42" y="33"/>
                    <a:pt x="43" y="26"/>
                  </a:cubicBezTo>
                  <a:cubicBezTo>
                    <a:pt x="45" y="24"/>
                    <a:pt x="45" y="21"/>
                    <a:pt x="44" y="19"/>
                  </a:cubicBezTo>
                  <a:cubicBezTo>
                    <a:pt x="44" y="15"/>
                    <a:pt x="44" y="8"/>
                    <a:pt x="41" y="4"/>
                  </a:cubicBezTo>
                  <a:cubicBezTo>
                    <a:pt x="39" y="2"/>
                    <a:pt x="32" y="0"/>
                    <a:pt x="26" y="0"/>
                  </a:cubicBezTo>
                  <a:cubicBezTo>
                    <a:pt x="18" y="0"/>
                    <a:pt x="14" y="4"/>
                    <a:pt x="12" y="6"/>
                  </a:cubicBezTo>
                  <a:cubicBezTo>
                    <a:pt x="10" y="11"/>
                    <a:pt x="11" y="18"/>
                    <a:pt x="11" y="20"/>
                  </a:cubicBezTo>
                  <a:cubicBezTo>
                    <a:pt x="11" y="22"/>
                    <a:pt x="11" y="25"/>
                    <a:pt x="12" y="26"/>
                  </a:cubicBezTo>
                  <a:cubicBezTo>
                    <a:pt x="13" y="34"/>
                    <a:pt x="16" y="37"/>
                    <a:pt x="19" y="40"/>
                  </a:cubicBezTo>
                  <a:cubicBezTo>
                    <a:pt x="18" y="44"/>
                    <a:pt x="18" y="44"/>
                    <a:pt x="18" y="44"/>
                  </a:cubicBezTo>
                  <a:cubicBezTo>
                    <a:pt x="18" y="44"/>
                    <a:pt x="9" y="47"/>
                    <a:pt x="0" y="52"/>
                  </a:cubicBezTo>
                  <a:cubicBezTo>
                    <a:pt x="8" y="56"/>
                    <a:pt x="18" y="61"/>
                    <a:pt x="22" y="64"/>
                  </a:cubicBezTo>
                  <a:cubicBezTo>
                    <a:pt x="26" y="68"/>
                    <a:pt x="30" y="79"/>
                    <a:pt x="29" y="86"/>
                  </a:cubicBezTo>
                  <a:cubicBezTo>
                    <a:pt x="43" y="86"/>
                    <a:pt x="56" y="82"/>
                    <a:pt x="67" y="77"/>
                  </a:cubicBezTo>
                  <a:cubicBezTo>
                    <a:pt x="70" y="73"/>
                    <a:pt x="66" y="61"/>
                    <a:pt x="62" y="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grpSp>
      <p:sp>
        <p:nvSpPr>
          <p:cNvPr id="28" name="Title 1">
            <a:extLst>
              <a:ext uri="{FF2B5EF4-FFF2-40B4-BE49-F238E27FC236}">
                <a16:creationId xmlns:a16="http://schemas.microsoft.com/office/drawing/2014/main" id="{71F65F73-E775-419E-80C6-7391A9E83504}"/>
              </a:ext>
            </a:extLst>
          </p:cNvPr>
          <p:cNvSpPr txBox="1">
            <a:spLocks/>
          </p:cNvSpPr>
          <p:nvPr/>
        </p:nvSpPr>
        <p:spPr>
          <a:xfrm>
            <a:off x="0" y="0"/>
            <a:ext cx="9156032" cy="842212"/>
          </a:xfrm>
          <a:prstGeom prst="rect">
            <a:avLst/>
          </a:prstGeom>
          <a:gradFill rotWithShape="1">
            <a:gsLst>
              <a:gs pos="0">
                <a:srgbClr val="BB2326">
                  <a:satMod val="103000"/>
                  <a:lumMod val="102000"/>
                  <a:tint val="94000"/>
                </a:srgbClr>
              </a:gs>
              <a:gs pos="50000">
                <a:srgbClr val="BB2326">
                  <a:satMod val="110000"/>
                  <a:lumMod val="100000"/>
                  <a:shade val="100000"/>
                </a:srgbClr>
              </a:gs>
              <a:gs pos="100000">
                <a:srgbClr val="BB2326">
                  <a:lumMod val="99000"/>
                  <a:satMod val="120000"/>
                  <a:shade val="78000"/>
                </a:srgbClr>
              </a:gs>
            </a:gsLst>
            <a:lin ang="5400000" scaled="0"/>
          </a:gradFill>
          <a:ln w="6350" cap="flat" cmpd="sng" algn="ctr">
            <a:solidFill>
              <a:srgbClr val="BB2326"/>
            </a:solidFill>
            <a:prstDash val="solid"/>
            <a:miter lim="800000"/>
          </a:ln>
          <a:effectLst/>
        </p:spPr>
        <p:txBody>
          <a:bodyPr/>
          <a:lstStyle/>
          <a:p>
            <a:pPr marL="0" marR="0" lvl="0" indent="0" algn="ctr" defTabSz="914400" eaLnBrk="1" fontAlgn="auto" latinLnBrk="0" hangingPunct="1">
              <a:lnSpc>
                <a:spcPct val="90000"/>
              </a:lnSpc>
              <a:spcBef>
                <a:spcPts val="0"/>
              </a:spcBef>
              <a:spcAft>
                <a:spcPts val="0"/>
              </a:spcAft>
              <a:buClrTx/>
              <a:buSzTx/>
              <a:buFontTx/>
              <a:buNone/>
              <a:tabLst/>
              <a:defRPr/>
            </a:pPr>
            <a:r>
              <a:rPr lang="tr-TR" sz="3000" b="1" kern="0" dirty="0" smtClean="0">
                <a:solidFill>
                  <a:prstClr val="white"/>
                </a:solidFill>
                <a:latin typeface="calibri"/>
              </a:rPr>
              <a:t>Gönen Ticaret Odası Mesleki ve Teknik Anadolu Lisesi</a:t>
            </a:r>
            <a:endParaRPr kumimoji="0" lang="id-ID" sz="3000" b="0" i="0" u="none" strike="noStrike" kern="0" cap="none" spc="0" normalizeH="0" baseline="0" noProof="0" dirty="0">
              <a:ln>
                <a:noFill/>
              </a:ln>
              <a:solidFill>
                <a:prstClr val="white"/>
              </a:solidFill>
              <a:effectLst/>
              <a:uLnTx/>
              <a:uFillTx/>
              <a:latin typeface="calibri"/>
            </a:endParaRPr>
          </a:p>
        </p:txBody>
      </p:sp>
      <p:sp>
        <p:nvSpPr>
          <p:cNvPr id="29" name="Freeform 26">
            <a:extLst>
              <a:ext uri="{FF2B5EF4-FFF2-40B4-BE49-F238E27FC236}">
                <a16:creationId xmlns:a16="http://schemas.microsoft.com/office/drawing/2014/main" id="{987212F2-A29D-41C7-9E54-B9DB4401DBDE}"/>
              </a:ext>
            </a:extLst>
          </p:cNvPr>
          <p:cNvSpPr>
            <a:spLocks noEditPoints="1"/>
          </p:cNvSpPr>
          <p:nvPr/>
        </p:nvSpPr>
        <p:spPr bwMode="auto">
          <a:xfrm rot="2700000">
            <a:off x="4587065" y="928807"/>
            <a:ext cx="187130" cy="344630"/>
          </a:xfrm>
          <a:custGeom>
            <a:avLst/>
            <a:gdLst>
              <a:gd name="T0" fmla="*/ 482 w 579"/>
              <a:gd name="T1" fmla="*/ 367 h 1073"/>
              <a:gd name="T2" fmla="*/ 482 w 579"/>
              <a:gd name="T3" fmla="*/ 148 h 1073"/>
              <a:gd name="T4" fmla="*/ 525 w 579"/>
              <a:gd name="T5" fmla="*/ 79 h 1073"/>
              <a:gd name="T6" fmla="*/ 447 w 579"/>
              <a:gd name="T7" fmla="*/ 0 h 1073"/>
              <a:gd name="T8" fmla="*/ 132 w 579"/>
              <a:gd name="T9" fmla="*/ 0 h 1073"/>
              <a:gd name="T10" fmla="*/ 54 w 579"/>
              <a:gd name="T11" fmla="*/ 79 h 1073"/>
              <a:gd name="T12" fmla="*/ 96 w 579"/>
              <a:gd name="T13" fmla="*/ 148 h 1073"/>
              <a:gd name="T14" fmla="*/ 96 w 579"/>
              <a:gd name="T15" fmla="*/ 367 h 1073"/>
              <a:gd name="T16" fmla="*/ 0 w 579"/>
              <a:gd name="T17" fmla="*/ 583 h 1073"/>
              <a:gd name="T18" fmla="*/ 0 w 579"/>
              <a:gd name="T19" fmla="*/ 612 h 1073"/>
              <a:gd name="T20" fmla="*/ 224 w 579"/>
              <a:gd name="T21" fmla="*/ 612 h 1073"/>
              <a:gd name="T22" fmla="*/ 224 w 579"/>
              <a:gd name="T23" fmla="*/ 923 h 1073"/>
              <a:gd name="T24" fmla="*/ 289 w 579"/>
              <a:gd name="T25" fmla="*/ 1073 h 1073"/>
              <a:gd name="T26" fmla="*/ 355 w 579"/>
              <a:gd name="T27" fmla="*/ 923 h 1073"/>
              <a:gd name="T28" fmla="*/ 355 w 579"/>
              <a:gd name="T29" fmla="*/ 612 h 1073"/>
              <a:gd name="T30" fmla="*/ 579 w 579"/>
              <a:gd name="T31" fmla="*/ 612 h 1073"/>
              <a:gd name="T32" fmla="*/ 579 w 579"/>
              <a:gd name="T33" fmla="*/ 583 h 1073"/>
              <a:gd name="T34" fmla="*/ 482 w 579"/>
              <a:gd name="T35" fmla="*/ 367 h 1073"/>
              <a:gd name="T36" fmla="*/ 132 w 579"/>
              <a:gd name="T37" fmla="*/ 58 h 1073"/>
              <a:gd name="T38" fmla="*/ 447 w 579"/>
              <a:gd name="T39" fmla="*/ 58 h 1073"/>
              <a:gd name="T40" fmla="*/ 467 w 579"/>
              <a:gd name="T41" fmla="*/ 79 h 1073"/>
              <a:gd name="T42" fmla="*/ 449 w 579"/>
              <a:gd name="T43" fmla="*/ 99 h 1073"/>
              <a:gd name="T44" fmla="*/ 436 w 579"/>
              <a:gd name="T45" fmla="*/ 101 h 1073"/>
              <a:gd name="T46" fmla="*/ 143 w 579"/>
              <a:gd name="T47" fmla="*/ 101 h 1073"/>
              <a:gd name="T48" fmla="*/ 129 w 579"/>
              <a:gd name="T49" fmla="*/ 99 h 1073"/>
              <a:gd name="T50" fmla="*/ 111 w 579"/>
              <a:gd name="T51" fmla="*/ 79 h 1073"/>
              <a:gd name="T52" fmla="*/ 132 w 579"/>
              <a:gd name="T53" fmla="*/ 58 h 1073"/>
              <a:gd name="T54" fmla="*/ 424 w 579"/>
              <a:gd name="T55" fmla="*/ 370 h 1073"/>
              <a:gd name="T56" fmla="*/ 154 w 579"/>
              <a:gd name="T57" fmla="*/ 370 h 1073"/>
              <a:gd name="T58" fmla="*/ 154 w 579"/>
              <a:gd name="T59" fmla="*/ 130 h 1073"/>
              <a:gd name="T60" fmla="*/ 424 w 579"/>
              <a:gd name="T61" fmla="*/ 130 h 1073"/>
              <a:gd name="T62" fmla="*/ 424 w 579"/>
              <a:gd name="T63" fmla="*/ 370 h 1073"/>
              <a:gd name="T64" fmla="*/ 297 w 579"/>
              <a:gd name="T65" fmla="*/ 911 h 1073"/>
              <a:gd name="T66" fmla="*/ 289 w 579"/>
              <a:gd name="T67" fmla="*/ 928 h 1073"/>
              <a:gd name="T68" fmla="*/ 282 w 579"/>
              <a:gd name="T69" fmla="*/ 911 h 1073"/>
              <a:gd name="T70" fmla="*/ 282 w 579"/>
              <a:gd name="T71" fmla="*/ 612 h 1073"/>
              <a:gd name="T72" fmla="*/ 297 w 579"/>
              <a:gd name="T73" fmla="*/ 612 h 1073"/>
              <a:gd name="T74" fmla="*/ 297 w 579"/>
              <a:gd name="T75" fmla="*/ 911 h 1073"/>
              <a:gd name="T76" fmla="*/ 355 w 579"/>
              <a:gd name="T77" fmla="*/ 554 h 1073"/>
              <a:gd name="T78" fmla="*/ 224 w 579"/>
              <a:gd name="T79" fmla="*/ 554 h 1073"/>
              <a:gd name="T80" fmla="*/ 59 w 579"/>
              <a:gd name="T81" fmla="*/ 554 h 1073"/>
              <a:gd name="T82" fmla="*/ 144 w 579"/>
              <a:gd name="T83" fmla="*/ 403 h 1073"/>
              <a:gd name="T84" fmla="*/ 149 w 579"/>
              <a:gd name="T85" fmla="*/ 399 h 1073"/>
              <a:gd name="T86" fmla="*/ 430 w 579"/>
              <a:gd name="T87" fmla="*/ 399 h 1073"/>
              <a:gd name="T88" fmla="*/ 435 w 579"/>
              <a:gd name="T89" fmla="*/ 403 h 1073"/>
              <a:gd name="T90" fmla="*/ 519 w 579"/>
              <a:gd name="T91" fmla="*/ 554 h 1073"/>
              <a:gd name="T92" fmla="*/ 355 w 579"/>
              <a:gd name="T93" fmla="*/ 554 h 1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79" h="1073">
                <a:moveTo>
                  <a:pt x="482" y="367"/>
                </a:moveTo>
                <a:cubicBezTo>
                  <a:pt x="482" y="148"/>
                  <a:pt x="482" y="148"/>
                  <a:pt x="482" y="148"/>
                </a:cubicBezTo>
                <a:cubicBezTo>
                  <a:pt x="508" y="135"/>
                  <a:pt x="525" y="109"/>
                  <a:pt x="525" y="79"/>
                </a:cubicBezTo>
                <a:cubicBezTo>
                  <a:pt x="525" y="35"/>
                  <a:pt x="490" y="0"/>
                  <a:pt x="447" y="0"/>
                </a:cubicBezTo>
                <a:cubicBezTo>
                  <a:pt x="132" y="0"/>
                  <a:pt x="132" y="0"/>
                  <a:pt x="132" y="0"/>
                </a:cubicBezTo>
                <a:cubicBezTo>
                  <a:pt x="89" y="0"/>
                  <a:pt x="54" y="35"/>
                  <a:pt x="54" y="79"/>
                </a:cubicBezTo>
                <a:cubicBezTo>
                  <a:pt x="54" y="109"/>
                  <a:pt x="71" y="135"/>
                  <a:pt x="96" y="148"/>
                </a:cubicBezTo>
                <a:cubicBezTo>
                  <a:pt x="96" y="367"/>
                  <a:pt x="96" y="367"/>
                  <a:pt x="96" y="367"/>
                </a:cubicBezTo>
                <a:cubicBezTo>
                  <a:pt x="35" y="422"/>
                  <a:pt x="0" y="500"/>
                  <a:pt x="0" y="583"/>
                </a:cubicBezTo>
                <a:cubicBezTo>
                  <a:pt x="0" y="612"/>
                  <a:pt x="0" y="612"/>
                  <a:pt x="0" y="612"/>
                </a:cubicBezTo>
                <a:cubicBezTo>
                  <a:pt x="224" y="612"/>
                  <a:pt x="224" y="612"/>
                  <a:pt x="224" y="612"/>
                </a:cubicBezTo>
                <a:cubicBezTo>
                  <a:pt x="224" y="923"/>
                  <a:pt x="224" y="923"/>
                  <a:pt x="224" y="923"/>
                </a:cubicBezTo>
                <a:cubicBezTo>
                  <a:pt x="289" y="1073"/>
                  <a:pt x="289" y="1073"/>
                  <a:pt x="289" y="1073"/>
                </a:cubicBezTo>
                <a:cubicBezTo>
                  <a:pt x="355" y="923"/>
                  <a:pt x="355" y="923"/>
                  <a:pt x="355" y="923"/>
                </a:cubicBezTo>
                <a:cubicBezTo>
                  <a:pt x="355" y="612"/>
                  <a:pt x="355" y="612"/>
                  <a:pt x="355" y="612"/>
                </a:cubicBezTo>
                <a:cubicBezTo>
                  <a:pt x="579" y="612"/>
                  <a:pt x="579" y="612"/>
                  <a:pt x="579" y="612"/>
                </a:cubicBezTo>
                <a:cubicBezTo>
                  <a:pt x="579" y="583"/>
                  <a:pt x="579" y="583"/>
                  <a:pt x="579" y="583"/>
                </a:cubicBezTo>
                <a:cubicBezTo>
                  <a:pt x="579" y="500"/>
                  <a:pt x="544" y="422"/>
                  <a:pt x="482" y="367"/>
                </a:cubicBezTo>
                <a:close/>
                <a:moveTo>
                  <a:pt x="132" y="58"/>
                </a:moveTo>
                <a:cubicBezTo>
                  <a:pt x="447" y="58"/>
                  <a:pt x="447" y="58"/>
                  <a:pt x="447" y="58"/>
                </a:cubicBezTo>
                <a:cubicBezTo>
                  <a:pt x="458" y="58"/>
                  <a:pt x="467" y="67"/>
                  <a:pt x="467" y="79"/>
                </a:cubicBezTo>
                <a:cubicBezTo>
                  <a:pt x="467" y="89"/>
                  <a:pt x="459" y="97"/>
                  <a:pt x="449" y="99"/>
                </a:cubicBezTo>
                <a:cubicBezTo>
                  <a:pt x="436" y="101"/>
                  <a:pt x="436" y="101"/>
                  <a:pt x="436" y="101"/>
                </a:cubicBezTo>
                <a:cubicBezTo>
                  <a:pt x="143" y="101"/>
                  <a:pt x="143" y="101"/>
                  <a:pt x="143" y="101"/>
                </a:cubicBezTo>
                <a:cubicBezTo>
                  <a:pt x="129" y="99"/>
                  <a:pt x="129" y="99"/>
                  <a:pt x="129" y="99"/>
                </a:cubicBezTo>
                <a:cubicBezTo>
                  <a:pt x="119" y="97"/>
                  <a:pt x="111" y="89"/>
                  <a:pt x="111" y="79"/>
                </a:cubicBezTo>
                <a:cubicBezTo>
                  <a:pt x="111" y="67"/>
                  <a:pt x="121" y="58"/>
                  <a:pt x="132" y="58"/>
                </a:cubicBezTo>
                <a:close/>
                <a:moveTo>
                  <a:pt x="424" y="370"/>
                </a:moveTo>
                <a:cubicBezTo>
                  <a:pt x="154" y="370"/>
                  <a:pt x="154" y="370"/>
                  <a:pt x="154" y="370"/>
                </a:cubicBezTo>
                <a:cubicBezTo>
                  <a:pt x="154" y="130"/>
                  <a:pt x="154" y="130"/>
                  <a:pt x="154" y="130"/>
                </a:cubicBezTo>
                <a:cubicBezTo>
                  <a:pt x="424" y="130"/>
                  <a:pt x="424" y="130"/>
                  <a:pt x="424" y="130"/>
                </a:cubicBezTo>
                <a:lnTo>
                  <a:pt x="424" y="370"/>
                </a:lnTo>
                <a:close/>
                <a:moveTo>
                  <a:pt x="297" y="911"/>
                </a:moveTo>
                <a:cubicBezTo>
                  <a:pt x="289" y="928"/>
                  <a:pt x="289" y="928"/>
                  <a:pt x="289" y="928"/>
                </a:cubicBezTo>
                <a:cubicBezTo>
                  <a:pt x="282" y="911"/>
                  <a:pt x="282" y="911"/>
                  <a:pt x="282" y="911"/>
                </a:cubicBezTo>
                <a:cubicBezTo>
                  <a:pt x="282" y="612"/>
                  <a:pt x="282" y="612"/>
                  <a:pt x="282" y="612"/>
                </a:cubicBezTo>
                <a:cubicBezTo>
                  <a:pt x="297" y="612"/>
                  <a:pt x="297" y="612"/>
                  <a:pt x="297" y="612"/>
                </a:cubicBezTo>
                <a:lnTo>
                  <a:pt x="297" y="911"/>
                </a:lnTo>
                <a:close/>
                <a:moveTo>
                  <a:pt x="355" y="554"/>
                </a:moveTo>
                <a:cubicBezTo>
                  <a:pt x="224" y="554"/>
                  <a:pt x="224" y="554"/>
                  <a:pt x="224" y="554"/>
                </a:cubicBezTo>
                <a:cubicBezTo>
                  <a:pt x="59" y="554"/>
                  <a:pt x="59" y="554"/>
                  <a:pt x="59" y="554"/>
                </a:cubicBezTo>
                <a:cubicBezTo>
                  <a:pt x="67" y="495"/>
                  <a:pt x="97" y="441"/>
                  <a:pt x="144" y="403"/>
                </a:cubicBezTo>
                <a:cubicBezTo>
                  <a:pt x="149" y="399"/>
                  <a:pt x="149" y="399"/>
                  <a:pt x="149" y="399"/>
                </a:cubicBezTo>
                <a:cubicBezTo>
                  <a:pt x="430" y="399"/>
                  <a:pt x="430" y="399"/>
                  <a:pt x="430" y="399"/>
                </a:cubicBezTo>
                <a:cubicBezTo>
                  <a:pt x="435" y="403"/>
                  <a:pt x="435" y="403"/>
                  <a:pt x="435" y="403"/>
                </a:cubicBezTo>
                <a:cubicBezTo>
                  <a:pt x="482" y="441"/>
                  <a:pt x="512" y="495"/>
                  <a:pt x="519" y="554"/>
                </a:cubicBezTo>
                <a:lnTo>
                  <a:pt x="355" y="554"/>
                </a:lnTo>
                <a:close/>
              </a:path>
            </a:pathLst>
          </a:custGeom>
          <a:solidFill>
            <a:srgbClr val="7FBC41"/>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30" name="Freeform 26">
            <a:extLst>
              <a:ext uri="{FF2B5EF4-FFF2-40B4-BE49-F238E27FC236}">
                <a16:creationId xmlns:a16="http://schemas.microsoft.com/office/drawing/2014/main" id="{987212F2-A29D-41C7-9E54-B9DB4401DBDE}"/>
              </a:ext>
            </a:extLst>
          </p:cNvPr>
          <p:cNvSpPr>
            <a:spLocks noEditPoints="1"/>
          </p:cNvSpPr>
          <p:nvPr/>
        </p:nvSpPr>
        <p:spPr bwMode="auto">
          <a:xfrm rot="19202932">
            <a:off x="5280877" y="935421"/>
            <a:ext cx="212871" cy="394509"/>
          </a:xfrm>
          <a:custGeom>
            <a:avLst/>
            <a:gdLst>
              <a:gd name="T0" fmla="*/ 482 w 579"/>
              <a:gd name="T1" fmla="*/ 367 h 1073"/>
              <a:gd name="T2" fmla="*/ 482 w 579"/>
              <a:gd name="T3" fmla="*/ 148 h 1073"/>
              <a:gd name="T4" fmla="*/ 525 w 579"/>
              <a:gd name="T5" fmla="*/ 79 h 1073"/>
              <a:gd name="T6" fmla="*/ 447 w 579"/>
              <a:gd name="T7" fmla="*/ 0 h 1073"/>
              <a:gd name="T8" fmla="*/ 132 w 579"/>
              <a:gd name="T9" fmla="*/ 0 h 1073"/>
              <a:gd name="T10" fmla="*/ 54 w 579"/>
              <a:gd name="T11" fmla="*/ 79 h 1073"/>
              <a:gd name="T12" fmla="*/ 96 w 579"/>
              <a:gd name="T13" fmla="*/ 148 h 1073"/>
              <a:gd name="T14" fmla="*/ 96 w 579"/>
              <a:gd name="T15" fmla="*/ 367 h 1073"/>
              <a:gd name="T16" fmla="*/ 0 w 579"/>
              <a:gd name="T17" fmla="*/ 583 h 1073"/>
              <a:gd name="T18" fmla="*/ 0 w 579"/>
              <a:gd name="T19" fmla="*/ 612 h 1073"/>
              <a:gd name="T20" fmla="*/ 224 w 579"/>
              <a:gd name="T21" fmla="*/ 612 h 1073"/>
              <a:gd name="T22" fmla="*/ 224 w 579"/>
              <a:gd name="T23" fmla="*/ 923 h 1073"/>
              <a:gd name="T24" fmla="*/ 289 w 579"/>
              <a:gd name="T25" fmla="*/ 1073 h 1073"/>
              <a:gd name="T26" fmla="*/ 355 w 579"/>
              <a:gd name="T27" fmla="*/ 923 h 1073"/>
              <a:gd name="T28" fmla="*/ 355 w 579"/>
              <a:gd name="T29" fmla="*/ 612 h 1073"/>
              <a:gd name="T30" fmla="*/ 579 w 579"/>
              <a:gd name="T31" fmla="*/ 612 h 1073"/>
              <a:gd name="T32" fmla="*/ 579 w 579"/>
              <a:gd name="T33" fmla="*/ 583 h 1073"/>
              <a:gd name="T34" fmla="*/ 482 w 579"/>
              <a:gd name="T35" fmla="*/ 367 h 1073"/>
              <a:gd name="T36" fmla="*/ 132 w 579"/>
              <a:gd name="T37" fmla="*/ 58 h 1073"/>
              <a:gd name="T38" fmla="*/ 447 w 579"/>
              <a:gd name="T39" fmla="*/ 58 h 1073"/>
              <a:gd name="T40" fmla="*/ 467 w 579"/>
              <a:gd name="T41" fmla="*/ 79 h 1073"/>
              <a:gd name="T42" fmla="*/ 449 w 579"/>
              <a:gd name="T43" fmla="*/ 99 h 1073"/>
              <a:gd name="T44" fmla="*/ 436 w 579"/>
              <a:gd name="T45" fmla="*/ 101 h 1073"/>
              <a:gd name="T46" fmla="*/ 143 w 579"/>
              <a:gd name="T47" fmla="*/ 101 h 1073"/>
              <a:gd name="T48" fmla="*/ 129 w 579"/>
              <a:gd name="T49" fmla="*/ 99 h 1073"/>
              <a:gd name="T50" fmla="*/ 111 w 579"/>
              <a:gd name="T51" fmla="*/ 79 h 1073"/>
              <a:gd name="T52" fmla="*/ 132 w 579"/>
              <a:gd name="T53" fmla="*/ 58 h 1073"/>
              <a:gd name="T54" fmla="*/ 424 w 579"/>
              <a:gd name="T55" fmla="*/ 370 h 1073"/>
              <a:gd name="T56" fmla="*/ 154 w 579"/>
              <a:gd name="T57" fmla="*/ 370 h 1073"/>
              <a:gd name="T58" fmla="*/ 154 w 579"/>
              <a:gd name="T59" fmla="*/ 130 h 1073"/>
              <a:gd name="T60" fmla="*/ 424 w 579"/>
              <a:gd name="T61" fmla="*/ 130 h 1073"/>
              <a:gd name="T62" fmla="*/ 424 w 579"/>
              <a:gd name="T63" fmla="*/ 370 h 1073"/>
              <a:gd name="T64" fmla="*/ 297 w 579"/>
              <a:gd name="T65" fmla="*/ 911 h 1073"/>
              <a:gd name="T66" fmla="*/ 289 w 579"/>
              <a:gd name="T67" fmla="*/ 928 h 1073"/>
              <a:gd name="T68" fmla="*/ 282 w 579"/>
              <a:gd name="T69" fmla="*/ 911 h 1073"/>
              <a:gd name="T70" fmla="*/ 282 w 579"/>
              <a:gd name="T71" fmla="*/ 612 h 1073"/>
              <a:gd name="T72" fmla="*/ 297 w 579"/>
              <a:gd name="T73" fmla="*/ 612 h 1073"/>
              <a:gd name="T74" fmla="*/ 297 w 579"/>
              <a:gd name="T75" fmla="*/ 911 h 1073"/>
              <a:gd name="T76" fmla="*/ 355 w 579"/>
              <a:gd name="T77" fmla="*/ 554 h 1073"/>
              <a:gd name="T78" fmla="*/ 224 w 579"/>
              <a:gd name="T79" fmla="*/ 554 h 1073"/>
              <a:gd name="T80" fmla="*/ 59 w 579"/>
              <a:gd name="T81" fmla="*/ 554 h 1073"/>
              <a:gd name="T82" fmla="*/ 144 w 579"/>
              <a:gd name="T83" fmla="*/ 403 h 1073"/>
              <a:gd name="T84" fmla="*/ 149 w 579"/>
              <a:gd name="T85" fmla="*/ 399 h 1073"/>
              <a:gd name="T86" fmla="*/ 430 w 579"/>
              <a:gd name="T87" fmla="*/ 399 h 1073"/>
              <a:gd name="T88" fmla="*/ 435 w 579"/>
              <a:gd name="T89" fmla="*/ 403 h 1073"/>
              <a:gd name="T90" fmla="*/ 519 w 579"/>
              <a:gd name="T91" fmla="*/ 554 h 1073"/>
              <a:gd name="T92" fmla="*/ 355 w 579"/>
              <a:gd name="T93" fmla="*/ 554 h 1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79" h="1073">
                <a:moveTo>
                  <a:pt x="482" y="367"/>
                </a:moveTo>
                <a:cubicBezTo>
                  <a:pt x="482" y="148"/>
                  <a:pt x="482" y="148"/>
                  <a:pt x="482" y="148"/>
                </a:cubicBezTo>
                <a:cubicBezTo>
                  <a:pt x="508" y="135"/>
                  <a:pt x="525" y="109"/>
                  <a:pt x="525" y="79"/>
                </a:cubicBezTo>
                <a:cubicBezTo>
                  <a:pt x="525" y="35"/>
                  <a:pt x="490" y="0"/>
                  <a:pt x="447" y="0"/>
                </a:cubicBezTo>
                <a:cubicBezTo>
                  <a:pt x="132" y="0"/>
                  <a:pt x="132" y="0"/>
                  <a:pt x="132" y="0"/>
                </a:cubicBezTo>
                <a:cubicBezTo>
                  <a:pt x="89" y="0"/>
                  <a:pt x="54" y="35"/>
                  <a:pt x="54" y="79"/>
                </a:cubicBezTo>
                <a:cubicBezTo>
                  <a:pt x="54" y="109"/>
                  <a:pt x="71" y="135"/>
                  <a:pt x="96" y="148"/>
                </a:cubicBezTo>
                <a:cubicBezTo>
                  <a:pt x="96" y="367"/>
                  <a:pt x="96" y="367"/>
                  <a:pt x="96" y="367"/>
                </a:cubicBezTo>
                <a:cubicBezTo>
                  <a:pt x="35" y="422"/>
                  <a:pt x="0" y="500"/>
                  <a:pt x="0" y="583"/>
                </a:cubicBezTo>
                <a:cubicBezTo>
                  <a:pt x="0" y="612"/>
                  <a:pt x="0" y="612"/>
                  <a:pt x="0" y="612"/>
                </a:cubicBezTo>
                <a:cubicBezTo>
                  <a:pt x="224" y="612"/>
                  <a:pt x="224" y="612"/>
                  <a:pt x="224" y="612"/>
                </a:cubicBezTo>
                <a:cubicBezTo>
                  <a:pt x="224" y="923"/>
                  <a:pt x="224" y="923"/>
                  <a:pt x="224" y="923"/>
                </a:cubicBezTo>
                <a:cubicBezTo>
                  <a:pt x="289" y="1073"/>
                  <a:pt x="289" y="1073"/>
                  <a:pt x="289" y="1073"/>
                </a:cubicBezTo>
                <a:cubicBezTo>
                  <a:pt x="355" y="923"/>
                  <a:pt x="355" y="923"/>
                  <a:pt x="355" y="923"/>
                </a:cubicBezTo>
                <a:cubicBezTo>
                  <a:pt x="355" y="612"/>
                  <a:pt x="355" y="612"/>
                  <a:pt x="355" y="612"/>
                </a:cubicBezTo>
                <a:cubicBezTo>
                  <a:pt x="579" y="612"/>
                  <a:pt x="579" y="612"/>
                  <a:pt x="579" y="612"/>
                </a:cubicBezTo>
                <a:cubicBezTo>
                  <a:pt x="579" y="583"/>
                  <a:pt x="579" y="583"/>
                  <a:pt x="579" y="583"/>
                </a:cubicBezTo>
                <a:cubicBezTo>
                  <a:pt x="579" y="500"/>
                  <a:pt x="544" y="422"/>
                  <a:pt x="482" y="367"/>
                </a:cubicBezTo>
                <a:close/>
                <a:moveTo>
                  <a:pt x="132" y="58"/>
                </a:moveTo>
                <a:cubicBezTo>
                  <a:pt x="447" y="58"/>
                  <a:pt x="447" y="58"/>
                  <a:pt x="447" y="58"/>
                </a:cubicBezTo>
                <a:cubicBezTo>
                  <a:pt x="458" y="58"/>
                  <a:pt x="467" y="67"/>
                  <a:pt x="467" y="79"/>
                </a:cubicBezTo>
                <a:cubicBezTo>
                  <a:pt x="467" y="89"/>
                  <a:pt x="459" y="97"/>
                  <a:pt x="449" y="99"/>
                </a:cubicBezTo>
                <a:cubicBezTo>
                  <a:pt x="436" y="101"/>
                  <a:pt x="436" y="101"/>
                  <a:pt x="436" y="101"/>
                </a:cubicBezTo>
                <a:cubicBezTo>
                  <a:pt x="143" y="101"/>
                  <a:pt x="143" y="101"/>
                  <a:pt x="143" y="101"/>
                </a:cubicBezTo>
                <a:cubicBezTo>
                  <a:pt x="129" y="99"/>
                  <a:pt x="129" y="99"/>
                  <a:pt x="129" y="99"/>
                </a:cubicBezTo>
                <a:cubicBezTo>
                  <a:pt x="119" y="97"/>
                  <a:pt x="111" y="89"/>
                  <a:pt x="111" y="79"/>
                </a:cubicBezTo>
                <a:cubicBezTo>
                  <a:pt x="111" y="67"/>
                  <a:pt x="121" y="58"/>
                  <a:pt x="132" y="58"/>
                </a:cubicBezTo>
                <a:close/>
                <a:moveTo>
                  <a:pt x="424" y="370"/>
                </a:moveTo>
                <a:cubicBezTo>
                  <a:pt x="154" y="370"/>
                  <a:pt x="154" y="370"/>
                  <a:pt x="154" y="370"/>
                </a:cubicBezTo>
                <a:cubicBezTo>
                  <a:pt x="154" y="130"/>
                  <a:pt x="154" y="130"/>
                  <a:pt x="154" y="130"/>
                </a:cubicBezTo>
                <a:cubicBezTo>
                  <a:pt x="424" y="130"/>
                  <a:pt x="424" y="130"/>
                  <a:pt x="424" y="130"/>
                </a:cubicBezTo>
                <a:lnTo>
                  <a:pt x="424" y="370"/>
                </a:lnTo>
                <a:close/>
                <a:moveTo>
                  <a:pt x="297" y="911"/>
                </a:moveTo>
                <a:cubicBezTo>
                  <a:pt x="289" y="928"/>
                  <a:pt x="289" y="928"/>
                  <a:pt x="289" y="928"/>
                </a:cubicBezTo>
                <a:cubicBezTo>
                  <a:pt x="282" y="911"/>
                  <a:pt x="282" y="911"/>
                  <a:pt x="282" y="911"/>
                </a:cubicBezTo>
                <a:cubicBezTo>
                  <a:pt x="282" y="612"/>
                  <a:pt x="282" y="612"/>
                  <a:pt x="282" y="612"/>
                </a:cubicBezTo>
                <a:cubicBezTo>
                  <a:pt x="297" y="612"/>
                  <a:pt x="297" y="612"/>
                  <a:pt x="297" y="612"/>
                </a:cubicBezTo>
                <a:lnTo>
                  <a:pt x="297" y="911"/>
                </a:lnTo>
                <a:close/>
                <a:moveTo>
                  <a:pt x="355" y="554"/>
                </a:moveTo>
                <a:cubicBezTo>
                  <a:pt x="224" y="554"/>
                  <a:pt x="224" y="554"/>
                  <a:pt x="224" y="554"/>
                </a:cubicBezTo>
                <a:cubicBezTo>
                  <a:pt x="59" y="554"/>
                  <a:pt x="59" y="554"/>
                  <a:pt x="59" y="554"/>
                </a:cubicBezTo>
                <a:cubicBezTo>
                  <a:pt x="67" y="495"/>
                  <a:pt x="97" y="441"/>
                  <a:pt x="144" y="403"/>
                </a:cubicBezTo>
                <a:cubicBezTo>
                  <a:pt x="149" y="399"/>
                  <a:pt x="149" y="399"/>
                  <a:pt x="149" y="399"/>
                </a:cubicBezTo>
                <a:cubicBezTo>
                  <a:pt x="430" y="399"/>
                  <a:pt x="430" y="399"/>
                  <a:pt x="430" y="399"/>
                </a:cubicBezTo>
                <a:cubicBezTo>
                  <a:pt x="435" y="403"/>
                  <a:pt x="435" y="403"/>
                  <a:pt x="435" y="403"/>
                </a:cubicBezTo>
                <a:cubicBezTo>
                  <a:pt x="482" y="441"/>
                  <a:pt x="512" y="495"/>
                  <a:pt x="519" y="554"/>
                </a:cubicBezTo>
                <a:lnTo>
                  <a:pt x="355" y="554"/>
                </a:lnTo>
                <a:close/>
              </a:path>
            </a:pathLst>
          </a:custGeom>
          <a:solidFill>
            <a:srgbClr val="7FBC41"/>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pic>
        <p:nvPicPr>
          <p:cNvPr id="31" name="Resim 30" descr="çizim içeren bir resim&#10;&#10;Açıklama otomatik olarak oluşturuldu">
            <a:extLst>
              <a:ext uri="{FF2B5EF4-FFF2-40B4-BE49-F238E27FC236}">
                <a16:creationId xmlns:a16="http://schemas.microsoft.com/office/drawing/2014/main" id="{D31F526A-1B80-4F18-8504-08ED920F7209}"/>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t="1884" r="1" b="7907"/>
          <a:stretch/>
        </p:blipFill>
        <p:spPr>
          <a:xfrm>
            <a:off x="4612355" y="1403942"/>
            <a:ext cx="774958" cy="1079678"/>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pic>
        <p:nvPicPr>
          <p:cNvPr id="18" name="Resim 17"/>
          <p:cNvPicPr/>
          <p:nvPr/>
        </p:nvPicPr>
        <p:blipFill>
          <a:blip r:embed="rId4">
            <a:extLst>
              <a:ext uri="{28A0092B-C50C-407E-A947-70E740481C1C}">
                <a14:useLocalDpi xmlns:a14="http://schemas.microsoft.com/office/drawing/2010/main" val="0"/>
              </a:ext>
            </a:extLst>
          </a:blip>
          <a:srcRect/>
          <a:stretch>
            <a:fillRect/>
          </a:stretch>
        </p:blipFill>
        <p:spPr bwMode="auto">
          <a:xfrm>
            <a:off x="51584" y="913116"/>
            <a:ext cx="4441041" cy="3237772"/>
          </a:xfrm>
          <a:prstGeom prst="rect">
            <a:avLst/>
          </a:prstGeom>
          <a:noFill/>
          <a:ln>
            <a:noFill/>
          </a:ln>
        </p:spPr>
      </p:pic>
      <p:pic>
        <p:nvPicPr>
          <p:cNvPr id="19" name="Resim 18"/>
          <p:cNvPicPr/>
          <p:nvPr/>
        </p:nvPicPr>
        <p:blipFill>
          <a:blip r:embed="rId5">
            <a:extLst>
              <a:ext uri="{28A0092B-C50C-407E-A947-70E740481C1C}">
                <a14:useLocalDpi xmlns:a14="http://schemas.microsoft.com/office/drawing/2010/main" val="0"/>
              </a:ext>
            </a:extLst>
          </a:blip>
          <a:srcRect/>
          <a:stretch>
            <a:fillRect/>
          </a:stretch>
        </p:blipFill>
        <p:spPr bwMode="auto">
          <a:xfrm>
            <a:off x="5555067" y="887319"/>
            <a:ext cx="3430118" cy="1985320"/>
          </a:xfrm>
          <a:prstGeom prst="rect">
            <a:avLst/>
          </a:prstGeom>
          <a:noFill/>
          <a:ln>
            <a:noFill/>
          </a:ln>
        </p:spPr>
      </p:pic>
      <p:pic>
        <p:nvPicPr>
          <p:cNvPr id="32" name="Resim 3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6244194" y="2991561"/>
            <a:ext cx="2051864" cy="1960436"/>
          </a:xfrm>
          <a:prstGeom prst="rect">
            <a:avLst/>
          </a:prstGeom>
          <a:noFill/>
          <a:ln>
            <a:noFill/>
          </a:ln>
        </p:spPr>
      </p:pic>
    </p:spTree>
    <p:custDataLst>
      <p:tags r:id="rId1"/>
    </p:custDataLst>
    <p:extLst>
      <p:ext uri="{BB962C8B-B14F-4D97-AF65-F5344CB8AC3E}">
        <p14:creationId xmlns:p14="http://schemas.microsoft.com/office/powerpoint/2010/main" val="1600407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par>
                                <p:cTn id="15" presetID="53" presetClass="entr" presetSubtype="16" fill="hold" nodeType="withEffect">
                                  <p:stCondLst>
                                    <p:cond delay="0"/>
                                  </p:stCondLst>
                                  <p:childTnLst>
                                    <p:set>
                                      <p:cBhvr>
                                        <p:cTn id="16" dur="1" fill="hold">
                                          <p:stCondLst>
                                            <p:cond delay="0"/>
                                          </p:stCondLst>
                                        </p:cTn>
                                        <p:tgtEl>
                                          <p:spTgt spid="22"/>
                                        </p:tgtEl>
                                        <p:attrNameLst>
                                          <p:attrName>style.visibility</p:attrName>
                                        </p:attrNameLst>
                                      </p:cBhvr>
                                      <p:to>
                                        <p:strVal val="visible"/>
                                      </p:to>
                                    </p:set>
                                    <p:anim calcmode="lin" valueType="num">
                                      <p:cBhvr>
                                        <p:cTn id="17" dur="500" fill="hold"/>
                                        <p:tgtEl>
                                          <p:spTgt spid="22"/>
                                        </p:tgtEl>
                                        <p:attrNameLst>
                                          <p:attrName>ppt_w</p:attrName>
                                        </p:attrNameLst>
                                      </p:cBhvr>
                                      <p:tavLst>
                                        <p:tav tm="0">
                                          <p:val>
                                            <p:fltVal val="0"/>
                                          </p:val>
                                        </p:tav>
                                        <p:tav tm="100000">
                                          <p:val>
                                            <p:strVal val="#ppt_w"/>
                                          </p:val>
                                        </p:tav>
                                      </p:tavLst>
                                    </p:anim>
                                    <p:anim calcmode="lin" valueType="num">
                                      <p:cBhvr>
                                        <p:cTn id="18" dur="500" fill="hold"/>
                                        <p:tgtEl>
                                          <p:spTgt spid="22"/>
                                        </p:tgtEl>
                                        <p:attrNameLst>
                                          <p:attrName>ppt_h</p:attrName>
                                        </p:attrNameLst>
                                      </p:cBhvr>
                                      <p:tavLst>
                                        <p:tav tm="0">
                                          <p:val>
                                            <p:fltVal val="0"/>
                                          </p:val>
                                        </p:tav>
                                        <p:tav tm="100000">
                                          <p:val>
                                            <p:strVal val="#ppt_h"/>
                                          </p:val>
                                        </p:tav>
                                      </p:tavLst>
                                    </p:anim>
                                    <p:animEffect transition="in" filter="fade">
                                      <p:cBhvr>
                                        <p:cTn id="19" dur="500"/>
                                        <p:tgtEl>
                                          <p:spTgt spid="22"/>
                                        </p:tgtEl>
                                      </p:cBhvr>
                                    </p:animEffect>
                                  </p:childTnLst>
                                </p:cTn>
                              </p:par>
                              <p:par>
                                <p:cTn id="20" presetID="53" presetClass="entr" presetSubtype="16" fill="hold" nodeType="withEffect">
                                  <p:stCondLst>
                                    <p:cond delay="0"/>
                                  </p:stCondLst>
                                  <p:childTnLst>
                                    <p:set>
                                      <p:cBhvr>
                                        <p:cTn id="21" dur="1" fill="hold">
                                          <p:stCondLst>
                                            <p:cond delay="0"/>
                                          </p:stCondLst>
                                        </p:cTn>
                                        <p:tgtEl>
                                          <p:spTgt spid="25"/>
                                        </p:tgtEl>
                                        <p:attrNameLst>
                                          <p:attrName>style.visibility</p:attrName>
                                        </p:attrNameLst>
                                      </p:cBhvr>
                                      <p:to>
                                        <p:strVal val="visible"/>
                                      </p:to>
                                    </p:set>
                                    <p:anim calcmode="lin" valueType="num">
                                      <p:cBhvr>
                                        <p:cTn id="22" dur="500" fill="hold"/>
                                        <p:tgtEl>
                                          <p:spTgt spid="25"/>
                                        </p:tgtEl>
                                        <p:attrNameLst>
                                          <p:attrName>ppt_w</p:attrName>
                                        </p:attrNameLst>
                                      </p:cBhvr>
                                      <p:tavLst>
                                        <p:tav tm="0">
                                          <p:val>
                                            <p:fltVal val="0"/>
                                          </p:val>
                                        </p:tav>
                                        <p:tav tm="100000">
                                          <p:val>
                                            <p:strVal val="#ppt_w"/>
                                          </p:val>
                                        </p:tav>
                                      </p:tavLst>
                                    </p:anim>
                                    <p:anim calcmode="lin" valueType="num">
                                      <p:cBhvr>
                                        <p:cTn id="23" dur="500" fill="hold"/>
                                        <p:tgtEl>
                                          <p:spTgt spid="25"/>
                                        </p:tgtEl>
                                        <p:attrNameLst>
                                          <p:attrName>ppt_h</p:attrName>
                                        </p:attrNameLst>
                                      </p:cBhvr>
                                      <p:tavLst>
                                        <p:tav tm="0">
                                          <p:val>
                                            <p:fltVal val="0"/>
                                          </p:val>
                                        </p:tav>
                                        <p:tav tm="100000">
                                          <p:val>
                                            <p:strVal val="#ppt_h"/>
                                          </p:val>
                                        </p:tav>
                                      </p:tavLst>
                                    </p:anim>
                                    <p:animEffect transition="in" filter="fade">
                                      <p:cBhvr>
                                        <p:cTn id="24" dur="500"/>
                                        <p:tgtEl>
                                          <p:spTgt spid="25"/>
                                        </p:tgtEl>
                                      </p:cBhvr>
                                    </p:animEffect>
                                  </p:childTnLst>
                                </p:cTn>
                              </p:par>
                            </p:childTnLst>
                          </p:cTn>
                        </p:par>
                        <p:par>
                          <p:cTn id="25" fill="hold">
                            <p:stCondLst>
                              <p:cond delay="500"/>
                            </p:stCondLst>
                            <p:childTnLst>
                              <p:par>
                                <p:cTn id="26" presetID="53" presetClass="entr" presetSubtype="16" fill="hold" grpId="0" nodeType="afterEffect">
                                  <p:stCondLst>
                                    <p:cond delay="0"/>
                                  </p:stCondLst>
                                  <p:childTnLst>
                                    <p:set>
                                      <p:cBhvr>
                                        <p:cTn id="27" dur="1" fill="hold">
                                          <p:stCondLst>
                                            <p:cond delay="0"/>
                                          </p:stCondLst>
                                        </p:cTn>
                                        <p:tgtEl>
                                          <p:spTgt spid="29"/>
                                        </p:tgtEl>
                                        <p:attrNameLst>
                                          <p:attrName>style.visibility</p:attrName>
                                        </p:attrNameLst>
                                      </p:cBhvr>
                                      <p:to>
                                        <p:strVal val="visible"/>
                                      </p:to>
                                    </p:set>
                                    <p:anim calcmode="lin" valueType="num">
                                      <p:cBhvr>
                                        <p:cTn id="28" dur="500" fill="hold"/>
                                        <p:tgtEl>
                                          <p:spTgt spid="29"/>
                                        </p:tgtEl>
                                        <p:attrNameLst>
                                          <p:attrName>ppt_w</p:attrName>
                                        </p:attrNameLst>
                                      </p:cBhvr>
                                      <p:tavLst>
                                        <p:tav tm="0">
                                          <p:val>
                                            <p:fltVal val="0"/>
                                          </p:val>
                                        </p:tav>
                                        <p:tav tm="100000">
                                          <p:val>
                                            <p:strVal val="#ppt_w"/>
                                          </p:val>
                                        </p:tav>
                                      </p:tavLst>
                                    </p:anim>
                                    <p:anim calcmode="lin" valueType="num">
                                      <p:cBhvr>
                                        <p:cTn id="29" dur="500" fill="hold"/>
                                        <p:tgtEl>
                                          <p:spTgt spid="29"/>
                                        </p:tgtEl>
                                        <p:attrNameLst>
                                          <p:attrName>ppt_h</p:attrName>
                                        </p:attrNameLst>
                                      </p:cBhvr>
                                      <p:tavLst>
                                        <p:tav tm="0">
                                          <p:val>
                                            <p:fltVal val="0"/>
                                          </p:val>
                                        </p:tav>
                                        <p:tav tm="100000">
                                          <p:val>
                                            <p:strVal val="#ppt_h"/>
                                          </p:val>
                                        </p:tav>
                                      </p:tavLst>
                                    </p:anim>
                                    <p:animEffect transition="in" filter="fade">
                                      <p:cBhvr>
                                        <p:cTn id="30" dur="500"/>
                                        <p:tgtEl>
                                          <p:spTgt spid="29"/>
                                        </p:tgtEl>
                                      </p:cBhvr>
                                    </p:animEffect>
                                  </p:childTnLst>
                                </p:cTn>
                              </p:par>
                            </p:childTnLst>
                          </p:cTn>
                        </p:par>
                        <p:par>
                          <p:cTn id="31" fill="hold">
                            <p:stCondLst>
                              <p:cond delay="1000"/>
                            </p:stCondLst>
                            <p:childTnLst>
                              <p:par>
                                <p:cTn id="32" presetID="53" presetClass="entr" presetSubtype="16" fill="hold" grpId="0" nodeType="afterEffect">
                                  <p:stCondLst>
                                    <p:cond delay="0"/>
                                  </p:stCondLst>
                                  <p:childTnLst>
                                    <p:set>
                                      <p:cBhvr>
                                        <p:cTn id="33" dur="1" fill="hold">
                                          <p:stCondLst>
                                            <p:cond delay="0"/>
                                          </p:stCondLst>
                                        </p:cTn>
                                        <p:tgtEl>
                                          <p:spTgt spid="30"/>
                                        </p:tgtEl>
                                        <p:attrNameLst>
                                          <p:attrName>style.visibility</p:attrName>
                                        </p:attrNameLst>
                                      </p:cBhvr>
                                      <p:to>
                                        <p:strVal val="visible"/>
                                      </p:to>
                                    </p:set>
                                    <p:anim calcmode="lin" valueType="num">
                                      <p:cBhvr>
                                        <p:cTn id="34" dur="500" fill="hold"/>
                                        <p:tgtEl>
                                          <p:spTgt spid="30"/>
                                        </p:tgtEl>
                                        <p:attrNameLst>
                                          <p:attrName>ppt_w</p:attrName>
                                        </p:attrNameLst>
                                      </p:cBhvr>
                                      <p:tavLst>
                                        <p:tav tm="0">
                                          <p:val>
                                            <p:fltVal val="0"/>
                                          </p:val>
                                        </p:tav>
                                        <p:tav tm="100000">
                                          <p:val>
                                            <p:strVal val="#ppt_w"/>
                                          </p:val>
                                        </p:tav>
                                      </p:tavLst>
                                    </p:anim>
                                    <p:anim calcmode="lin" valueType="num">
                                      <p:cBhvr>
                                        <p:cTn id="35" dur="500" fill="hold"/>
                                        <p:tgtEl>
                                          <p:spTgt spid="30"/>
                                        </p:tgtEl>
                                        <p:attrNameLst>
                                          <p:attrName>ppt_h</p:attrName>
                                        </p:attrNameLst>
                                      </p:cBhvr>
                                      <p:tavLst>
                                        <p:tav tm="0">
                                          <p:val>
                                            <p:fltVal val="0"/>
                                          </p:val>
                                        </p:tav>
                                        <p:tav tm="100000">
                                          <p:val>
                                            <p:strVal val="#ppt_h"/>
                                          </p:val>
                                        </p:tav>
                                      </p:tavLst>
                                    </p:anim>
                                    <p:animEffect transition="in" filter="fade">
                                      <p:cBhvr>
                                        <p:cTn id="36"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9" grpId="0" animBg="1"/>
      <p:bldP spid="30"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Freeform 20">
            <a:extLst>
              <a:ext uri="{FF2B5EF4-FFF2-40B4-BE49-F238E27FC236}">
                <a16:creationId xmlns:a16="http://schemas.microsoft.com/office/drawing/2014/main" id="{88498585-A724-443E-92F3-64EE7BC63C82}"/>
              </a:ext>
            </a:extLst>
          </p:cNvPr>
          <p:cNvSpPr>
            <a:spLocks/>
          </p:cNvSpPr>
          <p:nvPr/>
        </p:nvSpPr>
        <p:spPr bwMode="auto">
          <a:xfrm>
            <a:off x="2272105" y="2396802"/>
            <a:ext cx="324785" cy="270401"/>
          </a:xfrm>
          <a:custGeom>
            <a:avLst/>
            <a:gdLst>
              <a:gd name="T0" fmla="*/ 83 w 88"/>
              <a:gd name="T1" fmla="*/ 64 h 73"/>
              <a:gd name="T2" fmla="*/ 79 w 88"/>
              <a:gd name="T3" fmla="*/ 64 h 73"/>
              <a:gd name="T4" fmla="*/ 79 w 88"/>
              <a:gd name="T5" fmla="*/ 22 h 73"/>
              <a:gd name="T6" fmla="*/ 66 w 88"/>
              <a:gd name="T7" fmla="*/ 22 h 73"/>
              <a:gd name="T8" fmla="*/ 66 w 88"/>
              <a:gd name="T9" fmla="*/ 64 h 73"/>
              <a:gd name="T10" fmla="*/ 60 w 88"/>
              <a:gd name="T11" fmla="*/ 64 h 73"/>
              <a:gd name="T12" fmla="*/ 60 w 88"/>
              <a:gd name="T13" fmla="*/ 40 h 73"/>
              <a:gd name="T14" fmla="*/ 47 w 88"/>
              <a:gd name="T15" fmla="*/ 40 h 73"/>
              <a:gd name="T16" fmla="*/ 47 w 88"/>
              <a:gd name="T17" fmla="*/ 64 h 73"/>
              <a:gd name="T18" fmla="*/ 41 w 88"/>
              <a:gd name="T19" fmla="*/ 64 h 73"/>
              <a:gd name="T20" fmla="*/ 41 w 88"/>
              <a:gd name="T21" fmla="*/ 0 h 73"/>
              <a:gd name="T22" fmla="*/ 28 w 88"/>
              <a:gd name="T23" fmla="*/ 0 h 73"/>
              <a:gd name="T24" fmla="*/ 28 w 88"/>
              <a:gd name="T25" fmla="*/ 64 h 73"/>
              <a:gd name="T26" fmla="*/ 22 w 88"/>
              <a:gd name="T27" fmla="*/ 64 h 73"/>
              <a:gd name="T28" fmla="*/ 22 w 88"/>
              <a:gd name="T29" fmla="*/ 24 h 73"/>
              <a:gd name="T30" fmla="*/ 9 w 88"/>
              <a:gd name="T31" fmla="*/ 24 h 73"/>
              <a:gd name="T32" fmla="*/ 9 w 88"/>
              <a:gd name="T33" fmla="*/ 64 h 73"/>
              <a:gd name="T34" fmla="*/ 5 w 88"/>
              <a:gd name="T35" fmla="*/ 64 h 73"/>
              <a:gd name="T36" fmla="*/ 0 w 88"/>
              <a:gd name="T37" fmla="*/ 68 h 73"/>
              <a:gd name="T38" fmla="*/ 5 w 88"/>
              <a:gd name="T39" fmla="*/ 73 h 73"/>
              <a:gd name="T40" fmla="*/ 83 w 88"/>
              <a:gd name="T41" fmla="*/ 73 h 73"/>
              <a:gd name="T42" fmla="*/ 88 w 88"/>
              <a:gd name="T43" fmla="*/ 68 h 73"/>
              <a:gd name="T44" fmla="*/ 83 w 88"/>
              <a:gd name="T45" fmla="*/ 64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8" h="73">
                <a:moveTo>
                  <a:pt x="83" y="64"/>
                </a:moveTo>
                <a:cubicBezTo>
                  <a:pt x="79" y="64"/>
                  <a:pt x="79" y="64"/>
                  <a:pt x="79" y="64"/>
                </a:cubicBezTo>
                <a:cubicBezTo>
                  <a:pt x="79" y="22"/>
                  <a:pt x="79" y="22"/>
                  <a:pt x="79" y="22"/>
                </a:cubicBezTo>
                <a:cubicBezTo>
                  <a:pt x="66" y="22"/>
                  <a:pt x="66" y="22"/>
                  <a:pt x="66" y="22"/>
                </a:cubicBezTo>
                <a:cubicBezTo>
                  <a:pt x="66" y="64"/>
                  <a:pt x="66" y="64"/>
                  <a:pt x="66" y="64"/>
                </a:cubicBezTo>
                <a:cubicBezTo>
                  <a:pt x="60" y="64"/>
                  <a:pt x="60" y="64"/>
                  <a:pt x="60" y="64"/>
                </a:cubicBezTo>
                <a:cubicBezTo>
                  <a:pt x="60" y="40"/>
                  <a:pt x="60" y="40"/>
                  <a:pt x="60" y="40"/>
                </a:cubicBezTo>
                <a:cubicBezTo>
                  <a:pt x="47" y="40"/>
                  <a:pt x="47" y="40"/>
                  <a:pt x="47" y="40"/>
                </a:cubicBezTo>
                <a:cubicBezTo>
                  <a:pt x="47" y="64"/>
                  <a:pt x="47" y="64"/>
                  <a:pt x="47" y="64"/>
                </a:cubicBezTo>
                <a:cubicBezTo>
                  <a:pt x="41" y="64"/>
                  <a:pt x="41" y="64"/>
                  <a:pt x="41" y="64"/>
                </a:cubicBezTo>
                <a:cubicBezTo>
                  <a:pt x="41" y="0"/>
                  <a:pt x="41" y="0"/>
                  <a:pt x="41" y="0"/>
                </a:cubicBezTo>
                <a:cubicBezTo>
                  <a:pt x="28" y="0"/>
                  <a:pt x="28" y="0"/>
                  <a:pt x="28" y="0"/>
                </a:cubicBezTo>
                <a:cubicBezTo>
                  <a:pt x="28" y="64"/>
                  <a:pt x="28" y="64"/>
                  <a:pt x="28" y="64"/>
                </a:cubicBezTo>
                <a:cubicBezTo>
                  <a:pt x="22" y="64"/>
                  <a:pt x="22" y="64"/>
                  <a:pt x="22" y="64"/>
                </a:cubicBezTo>
                <a:cubicBezTo>
                  <a:pt x="22" y="24"/>
                  <a:pt x="22" y="24"/>
                  <a:pt x="22" y="24"/>
                </a:cubicBezTo>
                <a:cubicBezTo>
                  <a:pt x="9" y="24"/>
                  <a:pt x="9" y="24"/>
                  <a:pt x="9" y="24"/>
                </a:cubicBezTo>
                <a:cubicBezTo>
                  <a:pt x="9" y="64"/>
                  <a:pt x="9" y="64"/>
                  <a:pt x="9" y="64"/>
                </a:cubicBezTo>
                <a:cubicBezTo>
                  <a:pt x="5" y="64"/>
                  <a:pt x="5" y="64"/>
                  <a:pt x="5" y="64"/>
                </a:cubicBezTo>
                <a:cubicBezTo>
                  <a:pt x="2" y="64"/>
                  <a:pt x="0" y="66"/>
                  <a:pt x="0" y="68"/>
                </a:cubicBezTo>
                <a:cubicBezTo>
                  <a:pt x="0" y="71"/>
                  <a:pt x="2" y="73"/>
                  <a:pt x="5" y="73"/>
                </a:cubicBezTo>
                <a:cubicBezTo>
                  <a:pt x="83" y="73"/>
                  <a:pt x="83" y="73"/>
                  <a:pt x="83" y="73"/>
                </a:cubicBezTo>
                <a:cubicBezTo>
                  <a:pt x="86" y="73"/>
                  <a:pt x="88" y="71"/>
                  <a:pt x="88" y="68"/>
                </a:cubicBezTo>
                <a:cubicBezTo>
                  <a:pt x="88" y="66"/>
                  <a:pt x="86" y="64"/>
                  <a:pt x="83" y="64"/>
                </a:cubicBezTo>
                <a:close/>
              </a:path>
            </a:pathLst>
          </a:custGeom>
          <a:solidFill>
            <a:sysClr val="window" lastClr="FFFFFF"/>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21" name="Freeform 9">
            <a:extLst>
              <a:ext uri="{FF2B5EF4-FFF2-40B4-BE49-F238E27FC236}">
                <a16:creationId xmlns:a16="http://schemas.microsoft.com/office/drawing/2014/main" id="{C5ADBA4C-2794-494B-82EE-8030083C4A81}"/>
              </a:ext>
            </a:extLst>
          </p:cNvPr>
          <p:cNvSpPr>
            <a:spLocks noEditPoints="1"/>
          </p:cNvSpPr>
          <p:nvPr/>
        </p:nvSpPr>
        <p:spPr bwMode="auto">
          <a:xfrm>
            <a:off x="988274" y="2569220"/>
            <a:ext cx="358799" cy="358800"/>
          </a:xfrm>
          <a:custGeom>
            <a:avLst/>
            <a:gdLst>
              <a:gd name="T0" fmla="*/ 64 w 128"/>
              <a:gd name="T1" fmla="*/ 0 h 128"/>
              <a:gd name="T2" fmla="*/ 0 w 128"/>
              <a:gd name="T3" fmla="*/ 64 h 128"/>
              <a:gd name="T4" fmla="*/ 64 w 128"/>
              <a:gd name="T5" fmla="*/ 128 h 128"/>
              <a:gd name="T6" fmla="*/ 128 w 128"/>
              <a:gd name="T7" fmla="*/ 64 h 128"/>
              <a:gd name="T8" fmla="*/ 64 w 128"/>
              <a:gd name="T9" fmla="*/ 0 h 128"/>
              <a:gd name="T10" fmla="*/ 118 w 128"/>
              <a:gd name="T11" fmla="*/ 48 h 128"/>
              <a:gd name="T12" fmla="*/ 97 w 128"/>
              <a:gd name="T13" fmla="*/ 33 h 128"/>
              <a:gd name="T14" fmla="*/ 82 w 128"/>
              <a:gd name="T15" fmla="*/ 11 h 128"/>
              <a:gd name="T16" fmla="*/ 118 w 128"/>
              <a:gd name="T17" fmla="*/ 48 h 128"/>
              <a:gd name="T18" fmla="*/ 96 w 128"/>
              <a:gd name="T19" fmla="*/ 64 h 128"/>
              <a:gd name="T20" fmla="*/ 94 w 128"/>
              <a:gd name="T21" fmla="*/ 81 h 128"/>
              <a:gd name="T22" fmla="*/ 65 w 128"/>
              <a:gd name="T23" fmla="*/ 75 h 128"/>
              <a:gd name="T24" fmla="*/ 36 w 128"/>
              <a:gd name="T25" fmla="*/ 81 h 128"/>
              <a:gd name="T26" fmla="*/ 34 w 128"/>
              <a:gd name="T27" fmla="*/ 64 h 128"/>
              <a:gd name="T28" fmla="*/ 39 w 128"/>
              <a:gd name="T29" fmla="*/ 39 h 128"/>
              <a:gd name="T30" fmla="*/ 65 w 128"/>
              <a:gd name="T31" fmla="*/ 33 h 128"/>
              <a:gd name="T32" fmla="*/ 91 w 128"/>
              <a:gd name="T33" fmla="*/ 39 h 128"/>
              <a:gd name="T34" fmla="*/ 96 w 128"/>
              <a:gd name="T35" fmla="*/ 64 h 128"/>
              <a:gd name="T36" fmla="*/ 65 w 128"/>
              <a:gd name="T37" fmla="*/ 8 h 128"/>
              <a:gd name="T38" fmla="*/ 68 w 128"/>
              <a:gd name="T39" fmla="*/ 8 h 128"/>
              <a:gd name="T40" fmla="*/ 87 w 128"/>
              <a:gd name="T41" fmla="*/ 29 h 128"/>
              <a:gd name="T42" fmla="*/ 65 w 128"/>
              <a:gd name="T43" fmla="*/ 26 h 128"/>
              <a:gd name="T44" fmla="*/ 45 w 128"/>
              <a:gd name="T45" fmla="*/ 29 h 128"/>
              <a:gd name="T46" fmla="*/ 65 w 128"/>
              <a:gd name="T47" fmla="*/ 8 h 128"/>
              <a:gd name="T48" fmla="*/ 50 w 128"/>
              <a:gd name="T49" fmla="*/ 10 h 128"/>
              <a:gd name="T50" fmla="*/ 34 w 128"/>
              <a:gd name="T51" fmla="*/ 33 h 128"/>
              <a:gd name="T52" fmla="*/ 10 w 128"/>
              <a:gd name="T53" fmla="*/ 51 h 128"/>
              <a:gd name="T54" fmla="*/ 50 w 128"/>
              <a:gd name="T55" fmla="*/ 10 h 128"/>
              <a:gd name="T56" fmla="*/ 16 w 128"/>
              <a:gd name="T57" fmla="*/ 93 h 128"/>
              <a:gd name="T58" fmla="*/ 8 w 128"/>
              <a:gd name="T59" fmla="*/ 65 h 128"/>
              <a:gd name="T60" fmla="*/ 30 w 128"/>
              <a:gd name="T61" fmla="*/ 44 h 128"/>
              <a:gd name="T62" fmla="*/ 27 w 128"/>
              <a:gd name="T63" fmla="*/ 64 h 128"/>
              <a:gd name="T64" fmla="*/ 29 w 128"/>
              <a:gd name="T65" fmla="*/ 84 h 128"/>
              <a:gd name="T66" fmla="*/ 16 w 128"/>
              <a:gd name="T67" fmla="*/ 93 h 128"/>
              <a:gd name="T68" fmla="*/ 20 w 128"/>
              <a:gd name="T69" fmla="*/ 99 h 128"/>
              <a:gd name="T70" fmla="*/ 32 w 128"/>
              <a:gd name="T71" fmla="*/ 91 h 128"/>
              <a:gd name="T72" fmla="*/ 50 w 128"/>
              <a:gd name="T73" fmla="*/ 119 h 128"/>
              <a:gd name="T74" fmla="*/ 20 w 128"/>
              <a:gd name="T75" fmla="*/ 99 h 128"/>
              <a:gd name="T76" fmla="*/ 68 w 128"/>
              <a:gd name="T77" fmla="*/ 121 h 128"/>
              <a:gd name="T78" fmla="*/ 65 w 128"/>
              <a:gd name="T79" fmla="*/ 121 h 128"/>
              <a:gd name="T80" fmla="*/ 39 w 128"/>
              <a:gd name="T81" fmla="*/ 88 h 128"/>
              <a:gd name="T82" fmla="*/ 65 w 128"/>
              <a:gd name="T83" fmla="*/ 83 h 128"/>
              <a:gd name="T84" fmla="*/ 92 w 128"/>
              <a:gd name="T85" fmla="*/ 88 h 128"/>
              <a:gd name="T86" fmla="*/ 68 w 128"/>
              <a:gd name="T87" fmla="*/ 121 h 128"/>
              <a:gd name="T88" fmla="*/ 82 w 128"/>
              <a:gd name="T89" fmla="*/ 118 h 128"/>
              <a:gd name="T90" fmla="*/ 99 w 128"/>
              <a:gd name="T91" fmla="*/ 91 h 128"/>
              <a:gd name="T92" fmla="*/ 109 w 128"/>
              <a:gd name="T93" fmla="*/ 98 h 128"/>
              <a:gd name="T94" fmla="*/ 82 w 128"/>
              <a:gd name="T95" fmla="*/ 118 h 128"/>
              <a:gd name="T96" fmla="*/ 101 w 128"/>
              <a:gd name="T97" fmla="*/ 84 h 128"/>
              <a:gd name="T98" fmla="*/ 104 w 128"/>
              <a:gd name="T99" fmla="*/ 64 h 128"/>
              <a:gd name="T100" fmla="*/ 101 w 128"/>
              <a:gd name="T101" fmla="*/ 44 h 128"/>
              <a:gd name="T102" fmla="*/ 121 w 128"/>
              <a:gd name="T103" fmla="*/ 62 h 128"/>
              <a:gd name="T104" fmla="*/ 121 w 128"/>
              <a:gd name="T105" fmla="*/ 64 h 128"/>
              <a:gd name="T106" fmla="*/ 114 w 128"/>
              <a:gd name="T107" fmla="*/ 92 h 128"/>
              <a:gd name="T108" fmla="*/ 101 w 128"/>
              <a:gd name="T109" fmla="*/ 8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8" h="128">
                <a:moveTo>
                  <a:pt x="64" y="0"/>
                </a:moveTo>
                <a:cubicBezTo>
                  <a:pt x="29" y="0"/>
                  <a:pt x="0" y="29"/>
                  <a:pt x="0" y="64"/>
                </a:cubicBezTo>
                <a:cubicBezTo>
                  <a:pt x="0" y="100"/>
                  <a:pt x="29" y="128"/>
                  <a:pt x="64" y="128"/>
                </a:cubicBezTo>
                <a:cubicBezTo>
                  <a:pt x="100" y="128"/>
                  <a:pt x="128" y="100"/>
                  <a:pt x="128" y="64"/>
                </a:cubicBezTo>
                <a:cubicBezTo>
                  <a:pt x="128" y="29"/>
                  <a:pt x="100" y="0"/>
                  <a:pt x="64" y="0"/>
                </a:cubicBezTo>
                <a:close/>
                <a:moveTo>
                  <a:pt x="118" y="48"/>
                </a:moveTo>
                <a:cubicBezTo>
                  <a:pt x="112" y="42"/>
                  <a:pt x="105" y="37"/>
                  <a:pt x="97" y="33"/>
                </a:cubicBezTo>
                <a:cubicBezTo>
                  <a:pt x="93" y="25"/>
                  <a:pt x="88" y="17"/>
                  <a:pt x="82" y="11"/>
                </a:cubicBezTo>
                <a:cubicBezTo>
                  <a:pt x="99" y="17"/>
                  <a:pt x="113" y="30"/>
                  <a:pt x="118" y="48"/>
                </a:cubicBezTo>
                <a:close/>
                <a:moveTo>
                  <a:pt x="96" y="64"/>
                </a:moveTo>
                <a:cubicBezTo>
                  <a:pt x="96" y="70"/>
                  <a:pt x="96" y="76"/>
                  <a:pt x="94" y="81"/>
                </a:cubicBezTo>
                <a:cubicBezTo>
                  <a:pt x="85" y="77"/>
                  <a:pt x="76" y="75"/>
                  <a:pt x="65" y="75"/>
                </a:cubicBezTo>
                <a:cubicBezTo>
                  <a:pt x="55" y="75"/>
                  <a:pt x="45" y="77"/>
                  <a:pt x="36" y="81"/>
                </a:cubicBezTo>
                <a:cubicBezTo>
                  <a:pt x="35" y="76"/>
                  <a:pt x="34" y="70"/>
                  <a:pt x="34" y="64"/>
                </a:cubicBezTo>
                <a:cubicBezTo>
                  <a:pt x="34" y="55"/>
                  <a:pt x="36" y="47"/>
                  <a:pt x="39" y="39"/>
                </a:cubicBezTo>
                <a:cubicBezTo>
                  <a:pt x="47" y="35"/>
                  <a:pt x="56" y="33"/>
                  <a:pt x="65" y="33"/>
                </a:cubicBezTo>
                <a:cubicBezTo>
                  <a:pt x="75" y="33"/>
                  <a:pt x="83" y="35"/>
                  <a:pt x="91" y="39"/>
                </a:cubicBezTo>
                <a:cubicBezTo>
                  <a:pt x="95" y="47"/>
                  <a:pt x="96" y="55"/>
                  <a:pt x="96" y="64"/>
                </a:cubicBezTo>
                <a:close/>
                <a:moveTo>
                  <a:pt x="65" y="8"/>
                </a:moveTo>
                <a:cubicBezTo>
                  <a:pt x="66" y="8"/>
                  <a:pt x="67" y="8"/>
                  <a:pt x="68" y="8"/>
                </a:cubicBezTo>
                <a:cubicBezTo>
                  <a:pt x="75" y="14"/>
                  <a:pt x="82" y="21"/>
                  <a:pt x="87" y="29"/>
                </a:cubicBezTo>
                <a:cubicBezTo>
                  <a:pt x="80" y="27"/>
                  <a:pt x="73" y="26"/>
                  <a:pt x="65" y="26"/>
                </a:cubicBezTo>
                <a:cubicBezTo>
                  <a:pt x="58" y="26"/>
                  <a:pt x="51" y="27"/>
                  <a:pt x="45" y="29"/>
                </a:cubicBezTo>
                <a:cubicBezTo>
                  <a:pt x="50" y="20"/>
                  <a:pt x="57" y="13"/>
                  <a:pt x="65" y="8"/>
                </a:cubicBezTo>
                <a:close/>
                <a:moveTo>
                  <a:pt x="50" y="10"/>
                </a:moveTo>
                <a:cubicBezTo>
                  <a:pt x="43" y="16"/>
                  <a:pt x="38" y="24"/>
                  <a:pt x="34" y="33"/>
                </a:cubicBezTo>
                <a:cubicBezTo>
                  <a:pt x="25" y="37"/>
                  <a:pt x="16" y="43"/>
                  <a:pt x="10" y="51"/>
                </a:cubicBezTo>
                <a:cubicBezTo>
                  <a:pt x="15" y="31"/>
                  <a:pt x="30" y="15"/>
                  <a:pt x="50" y="10"/>
                </a:cubicBezTo>
                <a:close/>
                <a:moveTo>
                  <a:pt x="16" y="93"/>
                </a:moveTo>
                <a:cubicBezTo>
                  <a:pt x="11" y="85"/>
                  <a:pt x="8" y="75"/>
                  <a:pt x="8" y="65"/>
                </a:cubicBezTo>
                <a:cubicBezTo>
                  <a:pt x="13" y="57"/>
                  <a:pt x="21" y="49"/>
                  <a:pt x="30" y="44"/>
                </a:cubicBezTo>
                <a:cubicBezTo>
                  <a:pt x="28" y="50"/>
                  <a:pt x="27" y="57"/>
                  <a:pt x="27" y="64"/>
                </a:cubicBezTo>
                <a:cubicBezTo>
                  <a:pt x="27" y="71"/>
                  <a:pt x="28" y="78"/>
                  <a:pt x="29" y="84"/>
                </a:cubicBezTo>
                <a:cubicBezTo>
                  <a:pt x="25" y="87"/>
                  <a:pt x="20" y="90"/>
                  <a:pt x="16" y="93"/>
                </a:cubicBezTo>
                <a:close/>
                <a:moveTo>
                  <a:pt x="20" y="99"/>
                </a:moveTo>
                <a:cubicBezTo>
                  <a:pt x="24" y="96"/>
                  <a:pt x="28" y="94"/>
                  <a:pt x="32" y="91"/>
                </a:cubicBezTo>
                <a:cubicBezTo>
                  <a:pt x="36" y="102"/>
                  <a:pt x="42" y="111"/>
                  <a:pt x="50" y="119"/>
                </a:cubicBezTo>
                <a:cubicBezTo>
                  <a:pt x="38" y="116"/>
                  <a:pt x="28" y="109"/>
                  <a:pt x="20" y="99"/>
                </a:cubicBezTo>
                <a:close/>
                <a:moveTo>
                  <a:pt x="68" y="121"/>
                </a:moveTo>
                <a:cubicBezTo>
                  <a:pt x="67" y="121"/>
                  <a:pt x="66" y="121"/>
                  <a:pt x="65" y="121"/>
                </a:cubicBezTo>
                <a:cubicBezTo>
                  <a:pt x="53" y="113"/>
                  <a:pt x="44" y="102"/>
                  <a:pt x="39" y="88"/>
                </a:cubicBezTo>
                <a:cubicBezTo>
                  <a:pt x="47" y="85"/>
                  <a:pt x="56" y="83"/>
                  <a:pt x="65" y="83"/>
                </a:cubicBezTo>
                <a:cubicBezTo>
                  <a:pt x="75" y="83"/>
                  <a:pt x="84" y="85"/>
                  <a:pt x="92" y="88"/>
                </a:cubicBezTo>
                <a:cubicBezTo>
                  <a:pt x="87" y="101"/>
                  <a:pt x="79" y="113"/>
                  <a:pt x="68" y="121"/>
                </a:cubicBezTo>
                <a:close/>
                <a:moveTo>
                  <a:pt x="82" y="118"/>
                </a:moveTo>
                <a:cubicBezTo>
                  <a:pt x="89" y="110"/>
                  <a:pt x="95" y="101"/>
                  <a:pt x="99" y="91"/>
                </a:cubicBezTo>
                <a:cubicBezTo>
                  <a:pt x="103" y="93"/>
                  <a:pt x="106" y="96"/>
                  <a:pt x="109" y="98"/>
                </a:cubicBezTo>
                <a:cubicBezTo>
                  <a:pt x="103" y="107"/>
                  <a:pt x="93" y="114"/>
                  <a:pt x="82" y="118"/>
                </a:cubicBezTo>
                <a:close/>
                <a:moveTo>
                  <a:pt x="101" y="84"/>
                </a:moveTo>
                <a:cubicBezTo>
                  <a:pt x="103" y="78"/>
                  <a:pt x="104" y="71"/>
                  <a:pt x="104" y="64"/>
                </a:cubicBezTo>
                <a:cubicBezTo>
                  <a:pt x="104" y="57"/>
                  <a:pt x="103" y="50"/>
                  <a:pt x="101" y="44"/>
                </a:cubicBezTo>
                <a:cubicBezTo>
                  <a:pt x="109" y="48"/>
                  <a:pt x="116" y="55"/>
                  <a:pt x="121" y="62"/>
                </a:cubicBezTo>
                <a:cubicBezTo>
                  <a:pt x="121" y="63"/>
                  <a:pt x="121" y="64"/>
                  <a:pt x="121" y="64"/>
                </a:cubicBezTo>
                <a:cubicBezTo>
                  <a:pt x="121" y="75"/>
                  <a:pt x="118" y="84"/>
                  <a:pt x="114" y="92"/>
                </a:cubicBezTo>
                <a:cubicBezTo>
                  <a:pt x="110" y="89"/>
                  <a:pt x="106" y="86"/>
                  <a:pt x="101" y="84"/>
                </a:cubicBezTo>
                <a:close/>
              </a:path>
            </a:pathLst>
          </a:custGeom>
          <a:solidFill>
            <a:sysClr val="window" lastClr="FFFFFF"/>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grpSp>
        <p:nvGrpSpPr>
          <p:cNvPr id="25" name="Group 42">
            <a:extLst>
              <a:ext uri="{FF2B5EF4-FFF2-40B4-BE49-F238E27FC236}">
                <a16:creationId xmlns:a16="http://schemas.microsoft.com/office/drawing/2014/main" id="{AD8ED13C-AE2E-4671-9A75-C2C326A06367}"/>
              </a:ext>
            </a:extLst>
          </p:cNvPr>
          <p:cNvGrpSpPr/>
          <p:nvPr/>
        </p:nvGrpSpPr>
        <p:grpSpPr>
          <a:xfrm>
            <a:off x="2263524" y="1617060"/>
            <a:ext cx="439724" cy="262919"/>
            <a:chOff x="7037388" y="3643313"/>
            <a:chExt cx="762000" cy="455613"/>
          </a:xfrm>
          <a:solidFill>
            <a:sysClr val="window" lastClr="FFFFFF"/>
          </a:solidFill>
        </p:grpSpPr>
        <p:sp>
          <p:nvSpPr>
            <p:cNvPr id="26" name="Freeform 43">
              <a:extLst>
                <a:ext uri="{FF2B5EF4-FFF2-40B4-BE49-F238E27FC236}">
                  <a16:creationId xmlns:a16="http://schemas.microsoft.com/office/drawing/2014/main" id="{3D874456-6FB7-4F48-9978-5248D4E606A5}"/>
                </a:ext>
              </a:extLst>
            </p:cNvPr>
            <p:cNvSpPr>
              <a:spLocks/>
            </p:cNvSpPr>
            <p:nvPr/>
          </p:nvSpPr>
          <p:spPr bwMode="auto">
            <a:xfrm>
              <a:off x="7037388" y="3643313"/>
              <a:ext cx="601663" cy="455613"/>
            </a:xfrm>
            <a:custGeom>
              <a:avLst/>
              <a:gdLst>
                <a:gd name="T0" fmla="*/ 110 w 158"/>
                <a:gd name="T1" fmla="*/ 55 h 118"/>
                <a:gd name="T2" fmla="*/ 109 w 158"/>
                <a:gd name="T3" fmla="*/ 50 h 118"/>
                <a:gd name="T4" fmla="*/ 119 w 158"/>
                <a:gd name="T5" fmla="*/ 33 h 118"/>
                <a:gd name="T6" fmla="*/ 119 w 158"/>
                <a:gd name="T7" fmla="*/ 24 h 118"/>
                <a:gd name="T8" fmla="*/ 119 w 158"/>
                <a:gd name="T9" fmla="*/ 16 h 118"/>
                <a:gd name="T10" fmla="*/ 118 w 158"/>
                <a:gd name="T11" fmla="*/ 15 h 118"/>
                <a:gd name="T12" fmla="*/ 117 w 158"/>
                <a:gd name="T13" fmla="*/ 8 h 118"/>
                <a:gd name="T14" fmla="*/ 99 w 158"/>
                <a:gd name="T15" fmla="*/ 0 h 118"/>
                <a:gd name="T16" fmla="*/ 81 w 158"/>
                <a:gd name="T17" fmla="*/ 5 h 118"/>
                <a:gd name="T18" fmla="*/ 78 w 158"/>
                <a:gd name="T19" fmla="*/ 13 h 118"/>
                <a:gd name="T20" fmla="*/ 77 w 158"/>
                <a:gd name="T21" fmla="*/ 15 h 118"/>
                <a:gd name="T22" fmla="*/ 77 w 158"/>
                <a:gd name="T23" fmla="*/ 23 h 118"/>
                <a:gd name="T24" fmla="*/ 77 w 158"/>
                <a:gd name="T25" fmla="*/ 32 h 118"/>
                <a:gd name="T26" fmla="*/ 87 w 158"/>
                <a:gd name="T27" fmla="*/ 49 h 118"/>
                <a:gd name="T28" fmla="*/ 86 w 158"/>
                <a:gd name="T29" fmla="*/ 55 h 118"/>
                <a:gd name="T30" fmla="*/ 69 w 158"/>
                <a:gd name="T31" fmla="*/ 63 h 118"/>
                <a:gd name="T32" fmla="*/ 52 w 158"/>
                <a:gd name="T33" fmla="*/ 56 h 118"/>
                <a:gd name="T34" fmla="*/ 51 w 158"/>
                <a:gd name="T35" fmla="*/ 52 h 118"/>
                <a:gd name="T36" fmla="*/ 58 w 158"/>
                <a:gd name="T37" fmla="*/ 38 h 118"/>
                <a:gd name="T38" fmla="*/ 59 w 158"/>
                <a:gd name="T39" fmla="*/ 32 h 118"/>
                <a:gd name="T40" fmla="*/ 58 w 158"/>
                <a:gd name="T41" fmla="*/ 18 h 118"/>
                <a:gd name="T42" fmla="*/ 44 w 158"/>
                <a:gd name="T43" fmla="*/ 12 h 118"/>
                <a:gd name="T44" fmla="*/ 29 w 158"/>
                <a:gd name="T45" fmla="*/ 16 h 118"/>
                <a:gd name="T46" fmla="*/ 26 w 158"/>
                <a:gd name="T47" fmla="*/ 31 h 118"/>
                <a:gd name="T48" fmla="*/ 27 w 158"/>
                <a:gd name="T49" fmla="*/ 38 h 118"/>
                <a:gd name="T50" fmla="*/ 34 w 158"/>
                <a:gd name="T51" fmla="*/ 51 h 118"/>
                <a:gd name="T52" fmla="*/ 33 w 158"/>
                <a:gd name="T53" fmla="*/ 56 h 118"/>
                <a:gd name="T54" fmla="*/ 8 w 158"/>
                <a:gd name="T55" fmla="*/ 70 h 118"/>
                <a:gd name="T56" fmla="*/ 3 w 158"/>
                <a:gd name="T57" fmla="*/ 89 h 118"/>
                <a:gd name="T58" fmla="*/ 41 w 158"/>
                <a:gd name="T59" fmla="*/ 99 h 118"/>
                <a:gd name="T60" fmla="*/ 48 w 158"/>
                <a:gd name="T61" fmla="*/ 76 h 118"/>
                <a:gd name="T62" fmla="*/ 57 w 158"/>
                <a:gd name="T63" fmla="*/ 70 h 118"/>
                <a:gd name="T64" fmla="*/ 53 w 158"/>
                <a:gd name="T65" fmla="*/ 73 h 118"/>
                <a:gd name="T66" fmla="*/ 47 w 158"/>
                <a:gd name="T67" fmla="*/ 99 h 118"/>
                <a:gd name="T68" fmla="*/ 155 w 158"/>
                <a:gd name="T69" fmla="*/ 99 h 118"/>
                <a:gd name="T70" fmla="*/ 150 w 158"/>
                <a:gd name="T71" fmla="*/ 78 h 118"/>
                <a:gd name="T72" fmla="*/ 110 w 158"/>
                <a:gd name="T73" fmla="*/ 55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8" h="118">
                  <a:moveTo>
                    <a:pt x="110" y="55"/>
                  </a:moveTo>
                  <a:cubicBezTo>
                    <a:pt x="109" y="50"/>
                    <a:pt x="109" y="50"/>
                    <a:pt x="109" y="50"/>
                  </a:cubicBezTo>
                  <a:cubicBezTo>
                    <a:pt x="113" y="47"/>
                    <a:pt x="117" y="42"/>
                    <a:pt x="119" y="33"/>
                  </a:cubicBezTo>
                  <a:cubicBezTo>
                    <a:pt x="122" y="27"/>
                    <a:pt x="119" y="24"/>
                    <a:pt x="119" y="24"/>
                  </a:cubicBezTo>
                  <a:cubicBezTo>
                    <a:pt x="119" y="16"/>
                    <a:pt x="119" y="16"/>
                    <a:pt x="119" y="16"/>
                  </a:cubicBezTo>
                  <a:cubicBezTo>
                    <a:pt x="119" y="16"/>
                    <a:pt x="118" y="15"/>
                    <a:pt x="118" y="15"/>
                  </a:cubicBezTo>
                  <a:cubicBezTo>
                    <a:pt x="118" y="13"/>
                    <a:pt x="118" y="10"/>
                    <a:pt x="117" y="8"/>
                  </a:cubicBezTo>
                  <a:cubicBezTo>
                    <a:pt x="114" y="5"/>
                    <a:pt x="110" y="1"/>
                    <a:pt x="99" y="0"/>
                  </a:cubicBezTo>
                  <a:cubicBezTo>
                    <a:pt x="92" y="0"/>
                    <a:pt x="84" y="3"/>
                    <a:pt x="81" y="5"/>
                  </a:cubicBezTo>
                  <a:cubicBezTo>
                    <a:pt x="80" y="7"/>
                    <a:pt x="79" y="10"/>
                    <a:pt x="78" y="13"/>
                  </a:cubicBezTo>
                  <a:cubicBezTo>
                    <a:pt x="78" y="13"/>
                    <a:pt x="78" y="14"/>
                    <a:pt x="77" y="15"/>
                  </a:cubicBezTo>
                  <a:cubicBezTo>
                    <a:pt x="77" y="23"/>
                    <a:pt x="77" y="23"/>
                    <a:pt x="77" y="23"/>
                  </a:cubicBezTo>
                  <a:cubicBezTo>
                    <a:pt x="77" y="23"/>
                    <a:pt x="74" y="27"/>
                    <a:pt x="77" y="32"/>
                  </a:cubicBezTo>
                  <a:cubicBezTo>
                    <a:pt x="79" y="41"/>
                    <a:pt x="83" y="46"/>
                    <a:pt x="87" y="49"/>
                  </a:cubicBezTo>
                  <a:cubicBezTo>
                    <a:pt x="86" y="55"/>
                    <a:pt x="86" y="55"/>
                    <a:pt x="86" y="55"/>
                  </a:cubicBezTo>
                  <a:cubicBezTo>
                    <a:pt x="84" y="56"/>
                    <a:pt x="76" y="60"/>
                    <a:pt x="69" y="63"/>
                  </a:cubicBezTo>
                  <a:cubicBezTo>
                    <a:pt x="61" y="59"/>
                    <a:pt x="52" y="56"/>
                    <a:pt x="52" y="56"/>
                  </a:cubicBezTo>
                  <a:cubicBezTo>
                    <a:pt x="51" y="52"/>
                    <a:pt x="51" y="52"/>
                    <a:pt x="51" y="52"/>
                  </a:cubicBezTo>
                  <a:cubicBezTo>
                    <a:pt x="54" y="50"/>
                    <a:pt x="57" y="46"/>
                    <a:pt x="58" y="38"/>
                  </a:cubicBezTo>
                  <a:cubicBezTo>
                    <a:pt x="59" y="37"/>
                    <a:pt x="59" y="34"/>
                    <a:pt x="59" y="32"/>
                  </a:cubicBezTo>
                  <a:cubicBezTo>
                    <a:pt x="59" y="30"/>
                    <a:pt x="60" y="23"/>
                    <a:pt x="58" y="18"/>
                  </a:cubicBezTo>
                  <a:cubicBezTo>
                    <a:pt x="56" y="16"/>
                    <a:pt x="52" y="13"/>
                    <a:pt x="44" y="12"/>
                  </a:cubicBezTo>
                  <a:cubicBezTo>
                    <a:pt x="38" y="12"/>
                    <a:pt x="32" y="14"/>
                    <a:pt x="29" y="16"/>
                  </a:cubicBezTo>
                  <a:cubicBezTo>
                    <a:pt x="26" y="20"/>
                    <a:pt x="26" y="27"/>
                    <a:pt x="26" y="31"/>
                  </a:cubicBezTo>
                  <a:cubicBezTo>
                    <a:pt x="25" y="33"/>
                    <a:pt x="25" y="36"/>
                    <a:pt x="27" y="38"/>
                  </a:cubicBezTo>
                  <a:cubicBezTo>
                    <a:pt x="28" y="45"/>
                    <a:pt x="31" y="49"/>
                    <a:pt x="34" y="51"/>
                  </a:cubicBezTo>
                  <a:cubicBezTo>
                    <a:pt x="33" y="56"/>
                    <a:pt x="33" y="56"/>
                    <a:pt x="33" y="56"/>
                  </a:cubicBezTo>
                  <a:cubicBezTo>
                    <a:pt x="33" y="56"/>
                    <a:pt x="13" y="65"/>
                    <a:pt x="8" y="70"/>
                  </a:cubicBezTo>
                  <a:cubicBezTo>
                    <a:pt x="4" y="73"/>
                    <a:pt x="0" y="85"/>
                    <a:pt x="3" y="89"/>
                  </a:cubicBezTo>
                  <a:cubicBezTo>
                    <a:pt x="14" y="94"/>
                    <a:pt x="27" y="98"/>
                    <a:pt x="41" y="99"/>
                  </a:cubicBezTo>
                  <a:cubicBezTo>
                    <a:pt x="40" y="91"/>
                    <a:pt x="44" y="80"/>
                    <a:pt x="48" y="76"/>
                  </a:cubicBezTo>
                  <a:cubicBezTo>
                    <a:pt x="50" y="75"/>
                    <a:pt x="53" y="73"/>
                    <a:pt x="57" y="70"/>
                  </a:cubicBezTo>
                  <a:cubicBezTo>
                    <a:pt x="55" y="72"/>
                    <a:pt x="54" y="73"/>
                    <a:pt x="53" y="73"/>
                  </a:cubicBezTo>
                  <a:cubicBezTo>
                    <a:pt x="47" y="78"/>
                    <a:pt x="43" y="93"/>
                    <a:pt x="47" y="99"/>
                  </a:cubicBezTo>
                  <a:cubicBezTo>
                    <a:pt x="75" y="113"/>
                    <a:pt x="119" y="118"/>
                    <a:pt x="155" y="99"/>
                  </a:cubicBezTo>
                  <a:cubicBezTo>
                    <a:pt x="158" y="94"/>
                    <a:pt x="153" y="82"/>
                    <a:pt x="150" y="78"/>
                  </a:cubicBezTo>
                  <a:cubicBezTo>
                    <a:pt x="144" y="69"/>
                    <a:pt x="121" y="57"/>
                    <a:pt x="110"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27" name="Freeform 44">
              <a:extLst>
                <a:ext uri="{FF2B5EF4-FFF2-40B4-BE49-F238E27FC236}">
                  <a16:creationId xmlns:a16="http://schemas.microsoft.com/office/drawing/2014/main" id="{274658BC-BDC2-4ED8-9DE3-AEEF4BE52591}"/>
                </a:ext>
              </a:extLst>
            </p:cNvPr>
            <p:cNvSpPr>
              <a:spLocks/>
            </p:cNvSpPr>
            <p:nvPr/>
          </p:nvSpPr>
          <p:spPr bwMode="auto">
            <a:xfrm>
              <a:off x="7532688" y="3686176"/>
              <a:ext cx="266700" cy="331788"/>
            </a:xfrm>
            <a:custGeom>
              <a:avLst/>
              <a:gdLst>
                <a:gd name="T0" fmla="*/ 62 w 70"/>
                <a:gd name="T1" fmla="*/ 57 h 86"/>
                <a:gd name="T2" fmla="*/ 37 w 70"/>
                <a:gd name="T3" fmla="*/ 44 h 86"/>
                <a:gd name="T4" fmla="*/ 36 w 70"/>
                <a:gd name="T5" fmla="*/ 39 h 86"/>
                <a:gd name="T6" fmla="*/ 43 w 70"/>
                <a:gd name="T7" fmla="*/ 26 h 86"/>
                <a:gd name="T8" fmla="*/ 44 w 70"/>
                <a:gd name="T9" fmla="*/ 19 h 86"/>
                <a:gd name="T10" fmla="*/ 41 w 70"/>
                <a:gd name="T11" fmla="*/ 4 h 86"/>
                <a:gd name="T12" fmla="*/ 26 w 70"/>
                <a:gd name="T13" fmla="*/ 0 h 86"/>
                <a:gd name="T14" fmla="*/ 12 w 70"/>
                <a:gd name="T15" fmla="*/ 6 h 86"/>
                <a:gd name="T16" fmla="*/ 11 w 70"/>
                <a:gd name="T17" fmla="*/ 20 h 86"/>
                <a:gd name="T18" fmla="*/ 12 w 70"/>
                <a:gd name="T19" fmla="*/ 26 h 86"/>
                <a:gd name="T20" fmla="*/ 19 w 70"/>
                <a:gd name="T21" fmla="*/ 40 h 86"/>
                <a:gd name="T22" fmla="*/ 18 w 70"/>
                <a:gd name="T23" fmla="*/ 44 h 86"/>
                <a:gd name="T24" fmla="*/ 0 w 70"/>
                <a:gd name="T25" fmla="*/ 52 h 86"/>
                <a:gd name="T26" fmla="*/ 22 w 70"/>
                <a:gd name="T27" fmla="*/ 64 h 86"/>
                <a:gd name="T28" fmla="*/ 29 w 70"/>
                <a:gd name="T29" fmla="*/ 86 h 86"/>
                <a:gd name="T30" fmla="*/ 67 w 70"/>
                <a:gd name="T31" fmla="*/ 77 h 86"/>
                <a:gd name="T32" fmla="*/ 62 w 70"/>
                <a:gd name="T33" fmla="*/ 57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0" h="86">
                  <a:moveTo>
                    <a:pt x="62" y="57"/>
                  </a:moveTo>
                  <a:cubicBezTo>
                    <a:pt x="57" y="53"/>
                    <a:pt x="37" y="44"/>
                    <a:pt x="37" y="44"/>
                  </a:cubicBezTo>
                  <a:cubicBezTo>
                    <a:pt x="36" y="39"/>
                    <a:pt x="36" y="39"/>
                    <a:pt x="36" y="39"/>
                  </a:cubicBezTo>
                  <a:cubicBezTo>
                    <a:pt x="39" y="37"/>
                    <a:pt x="42" y="33"/>
                    <a:pt x="43" y="26"/>
                  </a:cubicBezTo>
                  <a:cubicBezTo>
                    <a:pt x="45" y="24"/>
                    <a:pt x="45" y="21"/>
                    <a:pt x="44" y="19"/>
                  </a:cubicBezTo>
                  <a:cubicBezTo>
                    <a:pt x="44" y="15"/>
                    <a:pt x="44" y="8"/>
                    <a:pt x="41" y="4"/>
                  </a:cubicBezTo>
                  <a:cubicBezTo>
                    <a:pt x="39" y="2"/>
                    <a:pt x="32" y="0"/>
                    <a:pt x="26" y="0"/>
                  </a:cubicBezTo>
                  <a:cubicBezTo>
                    <a:pt x="18" y="0"/>
                    <a:pt x="14" y="4"/>
                    <a:pt x="12" y="6"/>
                  </a:cubicBezTo>
                  <a:cubicBezTo>
                    <a:pt x="10" y="11"/>
                    <a:pt x="11" y="18"/>
                    <a:pt x="11" y="20"/>
                  </a:cubicBezTo>
                  <a:cubicBezTo>
                    <a:pt x="11" y="22"/>
                    <a:pt x="11" y="25"/>
                    <a:pt x="12" y="26"/>
                  </a:cubicBezTo>
                  <a:cubicBezTo>
                    <a:pt x="13" y="34"/>
                    <a:pt x="16" y="37"/>
                    <a:pt x="19" y="40"/>
                  </a:cubicBezTo>
                  <a:cubicBezTo>
                    <a:pt x="18" y="44"/>
                    <a:pt x="18" y="44"/>
                    <a:pt x="18" y="44"/>
                  </a:cubicBezTo>
                  <a:cubicBezTo>
                    <a:pt x="18" y="44"/>
                    <a:pt x="9" y="47"/>
                    <a:pt x="0" y="52"/>
                  </a:cubicBezTo>
                  <a:cubicBezTo>
                    <a:pt x="8" y="56"/>
                    <a:pt x="18" y="61"/>
                    <a:pt x="22" y="64"/>
                  </a:cubicBezTo>
                  <a:cubicBezTo>
                    <a:pt x="26" y="68"/>
                    <a:pt x="30" y="79"/>
                    <a:pt x="29" y="86"/>
                  </a:cubicBezTo>
                  <a:cubicBezTo>
                    <a:pt x="43" y="86"/>
                    <a:pt x="56" y="82"/>
                    <a:pt x="67" y="77"/>
                  </a:cubicBezTo>
                  <a:cubicBezTo>
                    <a:pt x="70" y="73"/>
                    <a:pt x="66" y="61"/>
                    <a:pt x="62" y="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grpSp>
      <p:sp>
        <p:nvSpPr>
          <p:cNvPr id="28" name="Title 1">
            <a:extLst>
              <a:ext uri="{FF2B5EF4-FFF2-40B4-BE49-F238E27FC236}">
                <a16:creationId xmlns:a16="http://schemas.microsoft.com/office/drawing/2014/main" id="{71F65F73-E775-419E-80C6-7391A9E83504}"/>
              </a:ext>
            </a:extLst>
          </p:cNvPr>
          <p:cNvSpPr txBox="1">
            <a:spLocks/>
          </p:cNvSpPr>
          <p:nvPr/>
        </p:nvSpPr>
        <p:spPr>
          <a:xfrm>
            <a:off x="0" y="0"/>
            <a:ext cx="9156032" cy="842212"/>
          </a:xfrm>
          <a:prstGeom prst="rect">
            <a:avLst/>
          </a:prstGeom>
          <a:gradFill rotWithShape="1">
            <a:gsLst>
              <a:gs pos="0">
                <a:srgbClr val="BB2326">
                  <a:satMod val="103000"/>
                  <a:lumMod val="102000"/>
                  <a:tint val="94000"/>
                </a:srgbClr>
              </a:gs>
              <a:gs pos="50000">
                <a:srgbClr val="BB2326">
                  <a:satMod val="110000"/>
                  <a:lumMod val="100000"/>
                  <a:shade val="100000"/>
                </a:srgbClr>
              </a:gs>
              <a:gs pos="100000">
                <a:srgbClr val="BB2326">
                  <a:lumMod val="99000"/>
                  <a:satMod val="120000"/>
                  <a:shade val="78000"/>
                </a:srgbClr>
              </a:gs>
            </a:gsLst>
            <a:lin ang="5400000" scaled="0"/>
          </a:gradFill>
          <a:ln w="6350" cap="flat" cmpd="sng" algn="ctr">
            <a:solidFill>
              <a:srgbClr val="BB2326"/>
            </a:solidFill>
            <a:prstDash val="solid"/>
            <a:miter lim="800000"/>
          </a:ln>
          <a:effectLst/>
        </p:spPr>
        <p:txBody>
          <a:bodyPr/>
          <a:lstStyle/>
          <a:p>
            <a:pPr marL="0" marR="0" lvl="0" indent="0" algn="ctr" defTabSz="914400" eaLnBrk="1" fontAlgn="auto" latinLnBrk="0" hangingPunct="1">
              <a:lnSpc>
                <a:spcPct val="90000"/>
              </a:lnSpc>
              <a:spcBef>
                <a:spcPts val="0"/>
              </a:spcBef>
              <a:spcAft>
                <a:spcPts val="0"/>
              </a:spcAft>
              <a:buClrTx/>
              <a:buSzTx/>
              <a:buFontTx/>
              <a:buNone/>
              <a:tabLst/>
              <a:defRPr/>
            </a:pPr>
            <a:r>
              <a:rPr lang="tr-TR" sz="3000" b="1" kern="0" dirty="0">
                <a:solidFill>
                  <a:prstClr val="white"/>
                </a:solidFill>
                <a:latin typeface="calibri"/>
              </a:rPr>
              <a:t>Gönen Ticaret Odası Mesleki ve Teknik Anadolu Lisesi</a:t>
            </a:r>
            <a:endParaRPr lang="id-ID" sz="3000" kern="0" dirty="0">
              <a:solidFill>
                <a:prstClr val="white"/>
              </a:solidFill>
              <a:latin typeface="calibri"/>
            </a:endParaRPr>
          </a:p>
        </p:txBody>
      </p:sp>
      <p:sp>
        <p:nvSpPr>
          <p:cNvPr id="2" name="Dikdörtgen 1"/>
          <p:cNvSpPr/>
          <p:nvPr/>
        </p:nvSpPr>
        <p:spPr>
          <a:xfrm>
            <a:off x="148497" y="1247040"/>
            <a:ext cx="4572000" cy="1092607"/>
          </a:xfrm>
          <a:prstGeom prst="rect">
            <a:avLst/>
          </a:prstGeom>
        </p:spPr>
        <p:txBody>
          <a:bodyPr>
            <a:spAutoFit/>
          </a:bodyPr>
          <a:lstStyle/>
          <a:p>
            <a:pPr algn="just"/>
            <a:r>
              <a:rPr lang="tr-TR" b="1" dirty="0"/>
              <a:t>Okulumuz 1977-1978 yılında eğitim öğretime başlamıştır. Okulumuzda şuan toplam 6 alanda eğitim öğretim faaliyeti gerçekleşmektedir. Okulumuzda sınav ile öğrenci alan Yenilenebilir Enerji Alanı bulunmaktadır. Diğer 5 alanımızda ise merkezi yerleştirme ile öğrenci alımı yapılmaktadır.</a:t>
            </a:r>
          </a:p>
        </p:txBody>
      </p:sp>
      <p:sp>
        <p:nvSpPr>
          <p:cNvPr id="9" name="Dikdörtgen 8"/>
          <p:cNvSpPr/>
          <p:nvPr/>
        </p:nvSpPr>
        <p:spPr>
          <a:xfrm>
            <a:off x="4720497" y="1130077"/>
            <a:ext cx="1854354" cy="307777"/>
          </a:xfrm>
          <a:prstGeom prst="rect">
            <a:avLst/>
          </a:prstGeom>
        </p:spPr>
        <p:txBody>
          <a:bodyPr wrap="none">
            <a:spAutoFit/>
          </a:bodyPr>
          <a:lstStyle/>
          <a:p>
            <a:r>
              <a:rPr lang="tr-TR" sz="1400" b="1" dirty="0">
                <a:solidFill>
                  <a:srgbClr val="FF0000"/>
                </a:solidFill>
                <a:ea typeface="Calibri" panose="020F0502020204030204" pitchFamily="34" charset="0"/>
                <a:cs typeface="Times New Roman" panose="02020603050405020304" pitchFamily="18" charset="0"/>
              </a:rPr>
              <a:t>Okul giriş-çıkış saatleri</a:t>
            </a:r>
            <a:endParaRPr lang="tr-TR" b="1" dirty="0">
              <a:solidFill>
                <a:srgbClr val="FF0000"/>
              </a:solidFill>
            </a:endParaRPr>
          </a:p>
        </p:txBody>
      </p:sp>
      <p:sp>
        <p:nvSpPr>
          <p:cNvPr id="10" name="Dikdörtgen 9"/>
          <p:cNvSpPr/>
          <p:nvPr/>
        </p:nvSpPr>
        <p:spPr>
          <a:xfrm>
            <a:off x="6616757" y="1130077"/>
            <a:ext cx="1043876" cy="276999"/>
          </a:xfrm>
          <a:prstGeom prst="rect">
            <a:avLst/>
          </a:prstGeom>
        </p:spPr>
        <p:txBody>
          <a:bodyPr wrap="none">
            <a:spAutoFit/>
          </a:bodyPr>
          <a:lstStyle/>
          <a:p>
            <a:r>
              <a:rPr lang="tr-TR" sz="1200" b="1" dirty="0" smtClean="0">
                <a:ea typeface="Calibri" panose="020F0502020204030204" pitchFamily="34" charset="0"/>
                <a:cs typeface="Times New Roman" panose="02020603050405020304" pitchFamily="18" charset="0"/>
              </a:rPr>
              <a:t>08:25 </a:t>
            </a:r>
            <a:r>
              <a:rPr lang="tr-TR" sz="1200" b="1" dirty="0">
                <a:ea typeface="Calibri" panose="020F0502020204030204" pitchFamily="34" charset="0"/>
                <a:cs typeface="Times New Roman" panose="02020603050405020304" pitchFamily="18" charset="0"/>
              </a:rPr>
              <a:t>– </a:t>
            </a:r>
            <a:r>
              <a:rPr lang="tr-TR" sz="1200" b="1" dirty="0" smtClean="0">
                <a:ea typeface="Calibri" panose="020F0502020204030204" pitchFamily="34" charset="0"/>
                <a:cs typeface="Times New Roman" panose="02020603050405020304" pitchFamily="18" charset="0"/>
              </a:rPr>
              <a:t>17:20</a:t>
            </a:r>
            <a:endParaRPr lang="tr-TR" sz="1200" b="1" dirty="0"/>
          </a:p>
        </p:txBody>
      </p:sp>
      <p:sp>
        <p:nvSpPr>
          <p:cNvPr id="11" name="Dikdörtgen 10"/>
          <p:cNvSpPr/>
          <p:nvPr/>
        </p:nvSpPr>
        <p:spPr>
          <a:xfrm>
            <a:off x="4720497" y="1493383"/>
            <a:ext cx="697627" cy="307777"/>
          </a:xfrm>
          <a:prstGeom prst="rect">
            <a:avLst/>
          </a:prstGeom>
        </p:spPr>
        <p:txBody>
          <a:bodyPr wrap="none">
            <a:spAutoFit/>
          </a:bodyPr>
          <a:lstStyle/>
          <a:p>
            <a:r>
              <a:rPr lang="tr-TR" sz="1400" b="1">
                <a:solidFill>
                  <a:srgbClr val="FF0000"/>
                </a:solidFill>
                <a:ea typeface="Calibri" panose="020F0502020204030204" pitchFamily="34" charset="0"/>
                <a:cs typeface="Times New Roman" panose="02020603050405020304" pitchFamily="18" charset="0"/>
              </a:rPr>
              <a:t>Ulaşım</a:t>
            </a:r>
            <a:endParaRPr lang="tr-TR" b="1">
              <a:solidFill>
                <a:srgbClr val="FF0000"/>
              </a:solidFill>
            </a:endParaRPr>
          </a:p>
        </p:txBody>
      </p:sp>
      <p:sp>
        <p:nvSpPr>
          <p:cNvPr id="12" name="Dikdörtgen 11"/>
          <p:cNvSpPr/>
          <p:nvPr/>
        </p:nvSpPr>
        <p:spPr>
          <a:xfrm>
            <a:off x="6574851" y="1437854"/>
            <a:ext cx="2312894" cy="492443"/>
          </a:xfrm>
          <a:prstGeom prst="rect">
            <a:avLst/>
          </a:prstGeom>
        </p:spPr>
        <p:txBody>
          <a:bodyPr wrap="square">
            <a:spAutoFit/>
          </a:bodyPr>
          <a:lstStyle/>
          <a:p>
            <a:r>
              <a:rPr lang="tr-TR" b="1" dirty="0"/>
              <a:t>Okulumuza ulaşım yaya ve servis ile yapılmaktadır.</a:t>
            </a:r>
            <a:endParaRPr lang="tr-TR" sz="1200" b="1" dirty="0"/>
          </a:p>
        </p:txBody>
      </p:sp>
      <p:sp>
        <p:nvSpPr>
          <p:cNvPr id="13" name="Dikdörtgen 12"/>
          <p:cNvSpPr/>
          <p:nvPr/>
        </p:nvSpPr>
        <p:spPr>
          <a:xfrm>
            <a:off x="4720497" y="2052099"/>
            <a:ext cx="1233928" cy="307777"/>
          </a:xfrm>
          <a:prstGeom prst="rect">
            <a:avLst/>
          </a:prstGeom>
        </p:spPr>
        <p:txBody>
          <a:bodyPr wrap="none">
            <a:spAutoFit/>
          </a:bodyPr>
          <a:lstStyle/>
          <a:p>
            <a:r>
              <a:rPr lang="tr-TR" sz="1400" b="1" dirty="0">
                <a:solidFill>
                  <a:srgbClr val="FF0000"/>
                </a:solidFill>
                <a:ea typeface="Calibri" panose="020F0502020204030204" pitchFamily="34" charset="0"/>
                <a:cs typeface="Times New Roman" panose="02020603050405020304" pitchFamily="18" charset="0"/>
              </a:rPr>
              <a:t>Yemek/Kantin</a:t>
            </a:r>
            <a:endParaRPr lang="tr-TR" b="1" dirty="0">
              <a:solidFill>
                <a:srgbClr val="FF0000"/>
              </a:solidFill>
            </a:endParaRPr>
          </a:p>
        </p:txBody>
      </p:sp>
      <p:sp>
        <p:nvSpPr>
          <p:cNvPr id="14" name="Dikdörtgen 13"/>
          <p:cNvSpPr/>
          <p:nvPr/>
        </p:nvSpPr>
        <p:spPr>
          <a:xfrm>
            <a:off x="6492208" y="2052727"/>
            <a:ext cx="2519082" cy="276999"/>
          </a:xfrm>
          <a:prstGeom prst="rect">
            <a:avLst/>
          </a:prstGeom>
        </p:spPr>
        <p:txBody>
          <a:bodyPr wrap="square">
            <a:spAutoFit/>
          </a:bodyPr>
          <a:lstStyle/>
          <a:p>
            <a:pPr marL="46990" algn="just">
              <a:spcBef>
                <a:spcPts val="75"/>
              </a:spcBef>
              <a:spcAft>
                <a:spcPts val="0"/>
              </a:spcAft>
            </a:pPr>
            <a:r>
              <a:rPr lang="tr-TR" sz="1200" b="1" dirty="0" smtClean="0">
                <a:latin typeface="+mn-lt"/>
                <a:ea typeface="Times New Roman" panose="02020603050405020304" pitchFamily="18" charset="0"/>
              </a:rPr>
              <a:t>Yemekhane ve kantin mevcut.</a:t>
            </a:r>
            <a:endParaRPr lang="tr-TR" sz="1200" b="1" dirty="0">
              <a:latin typeface="+mn-lt"/>
            </a:endParaRPr>
          </a:p>
        </p:txBody>
      </p:sp>
      <p:sp>
        <p:nvSpPr>
          <p:cNvPr id="15" name="Dikdörtgen 14"/>
          <p:cNvSpPr/>
          <p:nvPr/>
        </p:nvSpPr>
        <p:spPr>
          <a:xfrm>
            <a:off x="4741532" y="2415331"/>
            <a:ext cx="3750450" cy="307777"/>
          </a:xfrm>
          <a:prstGeom prst="rect">
            <a:avLst/>
          </a:prstGeom>
        </p:spPr>
        <p:txBody>
          <a:bodyPr wrap="none">
            <a:spAutoFit/>
          </a:bodyPr>
          <a:lstStyle/>
          <a:p>
            <a:r>
              <a:rPr lang="tr-TR" sz="1400" b="1" dirty="0">
                <a:solidFill>
                  <a:srgbClr val="FF0000"/>
                </a:solidFill>
                <a:ea typeface="Calibri" panose="020F0502020204030204" pitchFamily="34" charset="0"/>
                <a:cs typeface="Times New Roman" panose="02020603050405020304" pitchFamily="18" charset="0"/>
              </a:rPr>
              <a:t>Laboratuvar-Spor Salonu-Müzik –Resim Atölyesi</a:t>
            </a:r>
            <a:endParaRPr lang="tr-TR" b="1" dirty="0">
              <a:solidFill>
                <a:srgbClr val="FF0000"/>
              </a:solidFill>
            </a:endParaRPr>
          </a:p>
        </p:txBody>
      </p:sp>
      <p:sp>
        <p:nvSpPr>
          <p:cNvPr id="30" name="Freeform 22">
            <a:extLst>
              <a:ext uri="{FF2B5EF4-FFF2-40B4-BE49-F238E27FC236}">
                <a16:creationId xmlns:a16="http://schemas.microsoft.com/office/drawing/2014/main" id="{D8626EBB-7C2F-4B4D-956C-D68523F6E74E}"/>
              </a:ext>
            </a:extLst>
          </p:cNvPr>
          <p:cNvSpPr>
            <a:spLocks noEditPoints="1"/>
          </p:cNvSpPr>
          <p:nvPr/>
        </p:nvSpPr>
        <p:spPr bwMode="auto">
          <a:xfrm>
            <a:off x="268337" y="954706"/>
            <a:ext cx="290552" cy="292334"/>
          </a:xfrm>
          <a:custGeom>
            <a:avLst/>
            <a:gdLst>
              <a:gd name="T0" fmla="*/ 326 w 326"/>
              <a:gd name="T1" fmla="*/ 108 h 328"/>
              <a:gd name="T2" fmla="*/ 219 w 326"/>
              <a:gd name="T3" fmla="*/ 0 h 328"/>
              <a:gd name="T4" fmla="*/ 31 w 326"/>
              <a:gd name="T5" fmla="*/ 188 h 328"/>
              <a:gd name="T6" fmla="*/ 0 w 326"/>
              <a:gd name="T7" fmla="*/ 328 h 328"/>
              <a:gd name="T8" fmla="*/ 139 w 326"/>
              <a:gd name="T9" fmla="*/ 295 h 328"/>
              <a:gd name="T10" fmla="*/ 326 w 326"/>
              <a:gd name="T11" fmla="*/ 108 h 328"/>
              <a:gd name="T12" fmla="*/ 129 w 326"/>
              <a:gd name="T13" fmla="*/ 275 h 328"/>
              <a:gd name="T14" fmla="*/ 112 w 326"/>
              <a:gd name="T15" fmla="*/ 258 h 328"/>
              <a:gd name="T16" fmla="*/ 280 w 326"/>
              <a:gd name="T17" fmla="*/ 91 h 328"/>
              <a:gd name="T18" fmla="*/ 297 w 326"/>
              <a:gd name="T19" fmla="*/ 108 h 328"/>
              <a:gd name="T20" fmla="*/ 129 w 326"/>
              <a:gd name="T21" fmla="*/ 275 h 328"/>
              <a:gd name="T22" fmla="*/ 67 w 326"/>
              <a:gd name="T23" fmla="*/ 290 h 328"/>
              <a:gd name="T24" fmla="*/ 37 w 326"/>
              <a:gd name="T25" fmla="*/ 260 h 328"/>
              <a:gd name="T26" fmla="*/ 48 w 326"/>
              <a:gd name="T27" fmla="*/ 208 h 328"/>
              <a:gd name="T28" fmla="*/ 66 w 326"/>
              <a:gd name="T29" fmla="*/ 226 h 328"/>
              <a:gd name="T30" fmla="*/ 66 w 326"/>
              <a:gd name="T31" fmla="*/ 226 h 328"/>
              <a:gd name="T32" fmla="*/ 105 w 326"/>
              <a:gd name="T33" fmla="*/ 265 h 328"/>
              <a:gd name="T34" fmla="*/ 105 w 326"/>
              <a:gd name="T35" fmla="*/ 265 h 328"/>
              <a:gd name="T36" fmla="*/ 119 w 326"/>
              <a:gd name="T37" fmla="*/ 278 h 328"/>
              <a:gd name="T38" fmla="*/ 67 w 326"/>
              <a:gd name="T39" fmla="*/ 290 h 328"/>
              <a:gd name="T40" fmla="*/ 272 w 326"/>
              <a:gd name="T41" fmla="*/ 83 h 328"/>
              <a:gd name="T42" fmla="*/ 105 w 326"/>
              <a:gd name="T43" fmla="*/ 250 h 328"/>
              <a:gd name="T44" fmla="*/ 80 w 326"/>
              <a:gd name="T45" fmla="*/ 226 h 328"/>
              <a:gd name="T46" fmla="*/ 248 w 326"/>
              <a:gd name="T47" fmla="*/ 59 h 328"/>
              <a:gd name="T48" fmla="*/ 272 w 326"/>
              <a:gd name="T49" fmla="*/ 83 h 328"/>
              <a:gd name="T50" fmla="*/ 219 w 326"/>
              <a:gd name="T51" fmla="*/ 30 h 328"/>
              <a:gd name="T52" fmla="*/ 240 w 326"/>
              <a:gd name="T53" fmla="*/ 51 h 328"/>
              <a:gd name="T54" fmla="*/ 73 w 326"/>
              <a:gd name="T55" fmla="*/ 218 h 328"/>
              <a:gd name="T56" fmla="*/ 52 w 326"/>
              <a:gd name="T57" fmla="*/ 197 h 328"/>
              <a:gd name="T58" fmla="*/ 219 w 326"/>
              <a:gd name="T59" fmla="*/ 30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26" h="328">
                <a:moveTo>
                  <a:pt x="326" y="108"/>
                </a:moveTo>
                <a:lnTo>
                  <a:pt x="219" y="0"/>
                </a:lnTo>
                <a:lnTo>
                  <a:pt x="31" y="188"/>
                </a:lnTo>
                <a:lnTo>
                  <a:pt x="0" y="328"/>
                </a:lnTo>
                <a:lnTo>
                  <a:pt x="139" y="295"/>
                </a:lnTo>
                <a:lnTo>
                  <a:pt x="326" y="108"/>
                </a:lnTo>
                <a:close/>
                <a:moveTo>
                  <a:pt x="129" y="275"/>
                </a:moveTo>
                <a:lnTo>
                  <a:pt x="112" y="258"/>
                </a:lnTo>
                <a:lnTo>
                  <a:pt x="280" y="91"/>
                </a:lnTo>
                <a:lnTo>
                  <a:pt x="297" y="108"/>
                </a:lnTo>
                <a:lnTo>
                  <a:pt x="129" y="275"/>
                </a:lnTo>
                <a:close/>
                <a:moveTo>
                  <a:pt x="67" y="290"/>
                </a:moveTo>
                <a:lnTo>
                  <a:pt x="37" y="260"/>
                </a:lnTo>
                <a:lnTo>
                  <a:pt x="48" y="208"/>
                </a:lnTo>
                <a:lnTo>
                  <a:pt x="66" y="226"/>
                </a:lnTo>
                <a:lnTo>
                  <a:pt x="66" y="226"/>
                </a:lnTo>
                <a:lnTo>
                  <a:pt x="105" y="265"/>
                </a:lnTo>
                <a:lnTo>
                  <a:pt x="105" y="265"/>
                </a:lnTo>
                <a:lnTo>
                  <a:pt x="119" y="278"/>
                </a:lnTo>
                <a:lnTo>
                  <a:pt x="67" y="290"/>
                </a:lnTo>
                <a:close/>
                <a:moveTo>
                  <a:pt x="272" y="83"/>
                </a:moveTo>
                <a:lnTo>
                  <a:pt x="105" y="250"/>
                </a:lnTo>
                <a:lnTo>
                  <a:pt x="80" y="226"/>
                </a:lnTo>
                <a:lnTo>
                  <a:pt x="248" y="59"/>
                </a:lnTo>
                <a:lnTo>
                  <a:pt x="272" y="83"/>
                </a:lnTo>
                <a:close/>
                <a:moveTo>
                  <a:pt x="219" y="30"/>
                </a:moveTo>
                <a:lnTo>
                  <a:pt x="240" y="51"/>
                </a:lnTo>
                <a:lnTo>
                  <a:pt x="73" y="218"/>
                </a:lnTo>
                <a:lnTo>
                  <a:pt x="52" y="197"/>
                </a:lnTo>
                <a:lnTo>
                  <a:pt x="219" y="30"/>
                </a:lnTo>
                <a:close/>
              </a:path>
            </a:pathLst>
          </a:custGeom>
          <a:solidFill>
            <a:srgbClr val="31A8DF"/>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grpSp>
        <p:nvGrpSpPr>
          <p:cNvPr id="31" name="Group 27">
            <a:extLst>
              <a:ext uri="{FF2B5EF4-FFF2-40B4-BE49-F238E27FC236}">
                <a16:creationId xmlns:a16="http://schemas.microsoft.com/office/drawing/2014/main" id="{816A3801-6C70-4762-9181-E48CA4CA32FA}"/>
              </a:ext>
            </a:extLst>
          </p:cNvPr>
          <p:cNvGrpSpPr/>
          <p:nvPr/>
        </p:nvGrpSpPr>
        <p:grpSpPr>
          <a:xfrm>
            <a:off x="8513017" y="2364516"/>
            <a:ext cx="286439" cy="272579"/>
            <a:chOff x="6719888" y="887413"/>
            <a:chExt cx="492125" cy="468312"/>
          </a:xfrm>
          <a:solidFill>
            <a:srgbClr val="EC5724"/>
          </a:solidFill>
        </p:grpSpPr>
        <p:sp>
          <p:nvSpPr>
            <p:cNvPr id="32" name="Freeform 13">
              <a:extLst>
                <a:ext uri="{FF2B5EF4-FFF2-40B4-BE49-F238E27FC236}">
                  <a16:creationId xmlns:a16="http://schemas.microsoft.com/office/drawing/2014/main" id="{C7E777A7-E9D3-488C-9C51-0325630A1A34}"/>
                </a:ext>
              </a:extLst>
            </p:cNvPr>
            <p:cNvSpPr>
              <a:spLocks noEditPoints="1"/>
            </p:cNvSpPr>
            <p:nvPr/>
          </p:nvSpPr>
          <p:spPr bwMode="auto">
            <a:xfrm>
              <a:off x="6719888" y="887413"/>
              <a:ext cx="492125" cy="468312"/>
            </a:xfrm>
            <a:custGeom>
              <a:avLst/>
              <a:gdLst>
                <a:gd name="T0" fmla="*/ 117 w 128"/>
                <a:gd name="T1" fmla="*/ 0 h 122"/>
                <a:gd name="T2" fmla="*/ 11 w 128"/>
                <a:gd name="T3" fmla="*/ 0 h 122"/>
                <a:gd name="T4" fmla="*/ 0 w 128"/>
                <a:gd name="T5" fmla="*/ 11 h 122"/>
                <a:gd name="T6" fmla="*/ 0 w 128"/>
                <a:gd name="T7" fmla="*/ 93 h 122"/>
                <a:gd name="T8" fmla="*/ 11 w 128"/>
                <a:gd name="T9" fmla="*/ 104 h 122"/>
                <a:gd name="T10" fmla="*/ 43 w 128"/>
                <a:gd name="T11" fmla="*/ 104 h 122"/>
                <a:gd name="T12" fmla="*/ 38 w 128"/>
                <a:gd name="T13" fmla="*/ 110 h 122"/>
                <a:gd name="T14" fmla="*/ 35 w 128"/>
                <a:gd name="T15" fmla="*/ 113 h 122"/>
                <a:gd name="T16" fmla="*/ 34 w 128"/>
                <a:gd name="T17" fmla="*/ 118 h 122"/>
                <a:gd name="T18" fmla="*/ 42 w 128"/>
                <a:gd name="T19" fmla="*/ 122 h 122"/>
                <a:gd name="T20" fmla="*/ 86 w 128"/>
                <a:gd name="T21" fmla="*/ 122 h 122"/>
                <a:gd name="T22" fmla="*/ 94 w 128"/>
                <a:gd name="T23" fmla="*/ 118 h 122"/>
                <a:gd name="T24" fmla="*/ 94 w 128"/>
                <a:gd name="T25" fmla="*/ 113 h 122"/>
                <a:gd name="T26" fmla="*/ 91 w 128"/>
                <a:gd name="T27" fmla="*/ 110 h 122"/>
                <a:gd name="T28" fmla="*/ 85 w 128"/>
                <a:gd name="T29" fmla="*/ 104 h 122"/>
                <a:gd name="T30" fmla="*/ 117 w 128"/>
                <a:gd name="T31" fmla="*/ 104 h 122"/>
                <a:gd name="T32" fmla="*/ 128 w 128"/>
                <a:gd name="T33" fmla="*/ 93 h 122"/>
                <a:gd name="T34" fmla="*/ 128 w 128"/>
                <a:gd name="T35" fmla="*/ 11 h 122"/>
                <a:gd name="T36" fmla="*/ 117 w 128"/>
                <a:gd name="T37" fmla="*/ 0 h 122"/>
                <a:gd name="T38" fmla="*/ 88 w 128"/>
                <a:gd name="T39" fmla="*/ 113 h 122"/>
                <a:gd name="T40" fmla="*/ 90 w 128"/>
                <a:gd name="T41" fmla="*/ 116 h 122"/>
                <a:gd name="T42" fmla="*/ 90 w 128"/>
                <a:gd name="T43" fmla="*/ 116 h 122"/>
                <a:gd name="T44" fmla="*/ 86 w 128"/>
                <a:gd name="T45" fmla="*/ 118 h 122"/>
                <a:gd name="T46" fmla="*/ 42 w 128"/>
                <a:gd name="T47" fmla="*/ 118 h 122"/>
                <a:gd name="T48" fmla="*/ 38 w 128"/>
                <a:gd name="T49" fmla="*/ 116 h 122"/>
                <a:gd name="T50" fmla="*/ 38 w 128"/>
                <a:gd name="T51" fmla="*/ 116 h 122"/>
                <a:gd name="T52" fmla="*/ 38 w 128"/>
                <a:gd name="T53" fmla="*/ 116 h 122"/>
                <a:gd name="T54" fmla="*/ 40 w 128"/>
                <a:gd name="T55" fmla="*/ 113 h 122"/>
                <a:gd name="T56" fmla="*/ 48 w 128"/>
                <a:gd name="T57" fmla="*/ 104 h 122"/>
                <a:gd name="T58" fmla="*/ 80 w 128"/>
                <a:gd name="T59" fmla="*/ 104 h 122"/>
                <a:gd name="T60" fmla="*/ 88 w 128"/>
                <a:gd name="T61" fmla="*/ 113 h 122"/>
                <a:gd name="T62" fmla="*/ 120 w 128"/>
                <a:gd name="T63" fmla="*/ 93 h 122"/>
                <a:gd name="T64" fmla="*/ 117 w 128"/>
                <a:gd name="T65" fmla="*/ 96 h 122"/>
                <a:gd name="T66" fmla="*/ 11 w 128"/>
                <a:gd name="T67" fmla="*/ 96 h 122"/>
                <a:gd name="T68" fmla="*/ 8 w 128"/>
                <a:gd name="T69" fmla="*/ 93 h 122"/>
                <a:gd name="T70" fmla="*/ 8 w 128"/>
                <a:gd name="T71" fmla="*/ 11 h 122"/>
                <a:gd name="T72" fmla="*/ 11 w 128"/>
                <a:gd name="T73" fmla="*/ 8 h 122"/>
                <a:gd name="T74" fmla="*/ 117 w 128"/>
                <a:gd name="T75" fmla="*/ 8 h 122"/>
                <a:gd name="T76" fmla="*/ 120 w 128"/>
                <a:gd name="T77" fmla="*/ 11 h 122"/>
                <a:gd name="T78" fmla="*/ 120 w 128"/>
                <a:gd name="T79" fmla="*/ 93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8" h="122">
                  <a:moveTo>
                    <a:pt x="117" y="0"/>
                  </a:moveTo>
                  <a:cubicBezTo>
                    <a:pt x="11" y="0"/>
                    <a:pt x="11" y="0"/>
                    <a:pt x="11" y="0"/>
                  </a:cubicBezTo>
                  <a:cubicBezTo>
                    <a:pt x="5" y="0"/>
                    <a:pt x="0" y="5"/>
                    <a:pt x="0" y="11"/>
                  </a:cubicBezTo>
                  <a:cubicBezTo>
                    <a:pt x="0" y="93"/>
                    <a:pt x="0" y="93"/>
                    <a:pt x="0" y="93"/>
                  </a:cubicBezTo>
                  <a:cubicBezTo>
                    <a:pt x="0" y="99"/>
                    <a:pt x="5" y="104"/>
                    <a:pt x="11" y="104"/>
                  </a:cubicBezTo>
                  <a:cubicBezTo>
                    <a:pt x="43" y="104"/>
                    <a:pt x="43" y="104"/>
                    <a:pt x="43" y="104"/>
                  </a:cubicBezTo>
                  <a:cubicBezTo>
                    <a:pt x="42" y="106"/>
                    <a:pt x="39" y="109"/>
                    <a:pt x="38" y="110"/>
                  </a:cubicBezTo>
                  <a:cubicBezTo>
                    <a:pt x="36" y="111"/>
                    <a:pt x="35" y="112"/>
                    <a:pt x="35" y="113"/>
                  </a:cubicBezTo>
                  <a:cubicBezTo>
                    <a:pt x="34" y="114"/>
                    <a:pt x="33" y="116"/>
                    <a:pt x="34" y="118"/>
                  </a:cubicBezTo>
                  <a:cubicBezTo>
                    <a:pt x="35" y="120"/>
                    <a:pt x="37" y="122"/>
                    <a:pt x="42" y="122"/>
                  </a:cubicBezTo>
                  <a:cubicBezTo>
                    <a:pt x="86" y="122"/>
                    <a:pt x="86" y="122"/>
                    <a:pt x="86" y="122"/>
                  </a:cubicBezTo>
                  <a:cubicBezTo>
                    <a:pt x="91" y="122"/>
                    <a:pt x="93" y="120"/>
                    <a:pt x="94" y="118"/>
                  </a:cubicBezTo>
                  <a:cubicBezTo>
                    <a:pt x="95" y="116"/>
                    <a:pt x="95" y="114"/>
                    <a:pt x="94" y="113"/>
                  </a:cubicBezTo>
                  <a:cubicBezTo>
                    <a:pt x="93" y="112"/>
                    <a:pt x="92" y="111"/>
                    <a:pt x="91" y="110"/>
                  </a:cubicBezTo>
                  <a:cubicBezTo>
                    <a:pt x="89" y="109"/>
                    <a:pt x="87" y="106"/>
                    <a:pt x="85" y="104"/>
                  </a:cubicBezTo>
                  <a:cubicBezTo>
                    <a:pt x="117" y="104"/>
                    <a:pt x="117" y="104"/>
                    <a:pt x="117" y="104"/>
                  </a:cubicBezTo>
                  <a:cubicBezTo>
                    <a:pt x="123" y="104"/>
                    <a:pt x="128" y="99"/>
                    <a:pt x="128" y="93"/>
                  </a:cubicBezTo>
                  <a:cubicBezTo>
                    <a:pt x="128" y="11"/>
                    <a:pt x="128" y="11"/>
                    <a:pt x="128" y="11"/>
                  </a:cubicBezTo>
                  <a:cubicBezTo>
                    <a:pt x="128" y="5"/>
                    <a:pt x="123" y="0"/>
                    <a:pt x="117" y="0"/>
                  </a:cubicBezTo>
                  <a:close/>
                  <a:moveTo>
                    <a:pt x="88" y="113"/>
                  </a:moveTo>
                  <a:cubicBezTo>
                    <a:pt x="89" y="114"/>
                    <a:pt x="90" y="115"/>
                    <a:pt x="90" y="116"/>
                  </a:cubicBezTo>
                  <a:cubicBezTo>
                    <a:pt x="90" y="116"/>
                    <a:pt x="91" y="116"/>
                    <a:pt x="90" y="116"/>
                  </a:cubicBezTo>
                  <a:cubicBezTo>
                    <a:pt x="90" y="117"/>
                    <a:pt x="88" y="118"/>
                    <a:pt x="86" y="118"/>
                  </a:cubicBezTo>
                  <a:cubicBezTo>
                    <a:pt x="42" y="118"/>
                    <a:pt x="42" y="118"/>
                    <a:pt x="42" y="118"/>
                  </a:cubicBezTo>
                  <a:cubicBezTo>
                    <a:pt x="40" y="118"/>
                    <a:pt x="38" y="117"/>
                    <a:pt x="38" y="116"/>
                  </a:cubicBezTo>
                  <a:cubicBezTo>
                    <a:pt x="38" y="116"/>
                    <a:pt x="38" y="116"/>
                    <a:pt x="38" y="116"/>
                  </a:cubicBezTo>
                  <a:cubicBezTo>
                    <a:pt x="38" y="116"/>
                    <a:pt x="38" y="116"/>
                    <a:pt x="38" y="116"/>
                  </a:cubicBezTo>
                  <a:cubicBezTo>
                    <a:pt x="38" y="115"/>
                    <a:pt x="39" y="114"/>
                    <a:pt x="40" y="113"/>
                  </a:cubicBezTo>
                  <a:cubicBezTo>
                    <a:pt x="44" y="109"/>
                    <a:pt x="47" y="106"/>
                    <a:pt x="48" y="104"/>
                  </a:cubicBezTo>
                  <a:cubicBezTo>
                    <a:pt x="80" y="104"/>
                    <a:pt x="80" y="104"/>
                    <a:pt x="80" y="104"/>
                  </a:cubicBezTo>
                  <a:cubicBezTo>
                    <a:pt x="82" y="106"/>
                    <a:pt x="84" y="109"/>
                    <a:pt x="88" y="113"/>
                  </a:cubicBezTo>
                  <a:close/>
                  <a:moveTo>
                    <a:pt x="120" y="93"/>
                  </a:moveTo>
                  <a:cubicBezTo>
                    <a:pt x="120" y="95"/>
                    <a:pt x="119" y="96"/>
                    <a:pt x="117" y="96"/>
                  </a:cubicBezTo>
                  <a:cubicBezTo>
                    <a:pt x="11" y="96"/>
                    <a:pt x="11" y="96"/>
                    <a:pt x="11" y="96"/>
                  </a:cubicBezTo>
                  <a:cubicBezTo>
                    <a:pt x="9" y="96"/>
                    <a:pt x="8" y="95"/>
                    <a:pt x="8" y="93"/>
                  </a:cubicBezTo>
                  <a:cubicBezTo>
                    <a:pt x="8" y="11"/>
                    <a:pt x="8" y="11"/>
                    <a:pt x="8" y="11"/>
                  </a:cubicBezTo>
                  <a:cubicBezTo>
                    <a:pt x="8" y="9"/>
                    <a:pt x="9" y="8"/>
                    <a:pt x="11" y="8"/>
                  </a:cubicBezTo>
                  <a:cubicBezTo>
                    <a:pt x="117" y="8"/>
                    <a:pt x="117" y="8"/>
                    <a:pt x="117" y="8"/>
                  </a:cubicBezTo>
                  <a:cubicBezTo>
                    <a:pt x="119" y="8"/>
                    <a:pt x="120" y="9"/>
                    <a:pt x="120" y="11"/>
                  </a:cubicBezTo>
                  <a:lnTo>
                    <a:pt x="120" y="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33" name="Freeform 14">
              <a:extLst>
                <a:ext uri="{FF2B5EF4-FFF2-40B4-BE49-F238E27FC236}">
                  <a16:creationId xmlns:a16="http://schemas.microsoft.com/office/drawing/2014/main" id="{70E97649-0977-4B81-87A5-70A23FEF7F8D}"/>
                </a:ext>
              </a:extLst>
            </p:cNvPr>
            <p:cNvSpPr>
              <a:spLocks noEditPoints="1"/>
            </p:cNvSpPr>
            <p:nvPr/>
          </p:nvSpPr>
          <p:spPr bwMode="auto">
            <a:xfrm>
              <a:off x="6781801" y="947738"/>
              <a:ext cx="368300" cy="247650"/>
            </a:xfrm>
            <a:custGeom>
              <a:avLst/>
              <a:gdLst>
                <a:gd name="T0" fmla="*/ 89 w 96"/>
                <a:gd name="T1" fmla="*/ 0 h 64"/>
                <a:gd name="T2" fmla="*/ 7 w 96"/>
                <a:gd name="T3" fmla="*/ 0 h 64"/>
                <a:gd name="T4" fmla="*/ 0 w 96"/>
                <a:gd name="T5" fmla="*/ 7 h 64"/>
                <a:gd name="T6" fmla="*/ 0 w 96"/>
                <a:gd name="T7" fmla="*/ 57 h 64"/>
                <a:gd name="T8" fmla="*/ 7 w 96"/>
                <a:gd name="T9" fmla="*/ 64 h 64"/>
                <a:gd name="T10" fmla="*/ 89 w 96"/>
                <a:gd name="T11" fmla="*/ 64 h 64"/>
                <a:gd name="T12" fmla="*/ 96 w 96"/>
                <a:gd name="T13" fmla="*/ 57 h 64"/>
                <a:gd name="T14" fmla="*/ 96 w 96"/>
                <a:gd name="T15" fmla="*/ 7 h 64"/>
                <a:gd name="T16" fmla="*/ 89 w 96"/>
                <a:gd name="T17" fmla="*/ 0 h 64"/>
                <a:gd name="T18" fmla="*/ 92 w 96"/>
                <a:gd name="T19" fmla="*/ 57 h 64"/>
                <a:gd name="T20" fmla="*/ 89 w 96"/>
                <a:gd name="T21" fmla="*/ 60 h 64"/>
                <a:gd name="T22" fmla="*/ 7 w 96"/>
                <a:gd name="T23" fmla="*/ 60 h 64"/>
                <a:gd name="T24" fmla="*/ 4 w 96"/>
                <a:gd name="T25" fmla="*/ 57 h 64"/>
                <a:gd name="T26" fmla="*/ 4 w 96"/>
                <a:gd name="T27" fmla="*/ 7 h 64"/>
                <a:gd name="T28" fmla="*/ 7 w 96"/>
                <a:gd name="T29" fmla="*/ 4 h 64"/>
                <a:gd name="T30" fmla="*/ 89 w 96"/>
                <a:gd name="T31" fmla="*/ 4 h 64"/>
                <a:gd name="T32" fmla="*/ 92 w 96"/>
                <a:gd name="T33" fmla="*/ 7 h 64"/>
                <a:gd name="T34" fmla="*/ 92 w 96"/>
                <a:gd name="T35" fmla="*/ 5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6" h="64">
                  <a:moveTo>
                    <a:pt x="89" y="0"/>
                  </a:moveTo>
                  <a:cubicBezTo>
                    <a:pt x="7" y="0"/>
                    <a:pt x="7" y="0"/>
                    <a:pt x="7" y="0"/>
                  </a:cubicBezTo>
                  <a:cubicBezTo>
                    <a:pt x="3" y="0"/>
                    <a:pt x="0" y="3"/>
                    <a:pt x="0" y="7"/>
                  </a:cubicBezTo>
                  <a:cubicBezTo>
                    <a:pt x="0" y="57"/>
                    <a:pt x="0" y="57"/>
                    <a:pt x="0" y="57"/>
                  </a:cubicBezTo>
                  <a:cubicBezTo>
                    <a:pt x="0" y="61"/>
                    <a:pt x="3" y="64"/>
                    <a:pt x="7" y="64"/>
                  </a:cubicBezTo>
                  <a:cubicBezTo>
                    <a:pt x="89" y="64"/>
                    <a:pt x="89" y="64"/>
                    <a:pt x="89" y="64"/>
                  </a:cubicBezTo>
                  <a:cubicBezTo>
                    <a:pt x="93" y="64"/>
                    <a:pt x="96" y="61"/>
                    <a:pt x="96" y="57"/>
                  </a:cubicBezTo>
                  <a:cubicBezTo>
                    <a:pt x="96" y="7"/>
                    <a:pt x="96" y="7"/>
                    <a:pt x="96" y="7"/>
                  </a:cubicBezTo>
                  <a:cubicBezTo>
                    <a:pt x="96" y="3"/>
                    <a:pt x="93" y="0"/>
                    <a:pt x="89" y="0"/>
                  </a:cubicBezTo>
                  <a:close/>
                  <a:moveTo>
                    <a:pt x="92" y="57"/>
                  </a:moveTo>
                  <a:cubicBezTo>
                    <a:pt x="92" y="59"/>
                    <a:pt x="91" y="60"/>
                    <a:pt x="89" y="60"/>
                  </a:cubicBezTo>
                  <a:cubicBezTo>
                    <a:pt x="7" y="60"/>
                    <a:pt x="7" y="60"/>
                    <a:pt x="7" y="60"/>
                  </a:cubicBezTo>
                  <a:cubicBezTo>
                    <a:pt x="5" y="60"/>
                    <a:pt x="4" y="59"/>
                    <a:pt x="4" y="57"/>
                  </a:cubicBezTo>
                  <a:cubicBezTo>
                    <a:pt x="4" y="7"/>
                    <a:pt x="4" y="7"/>
                    <a:pt x="4" y="7"/>
                  </a:cubicBezTo>
                  <a:cubicBezTo>
                    <a:pt x="4" y="5"/>
                    <a:pt x="5" y="4"/>
                    <a:pt x="7" y="4"/>
                  </a:cubicBezTo>
                  <a:cubicBezTo>
                    <a:pt x="89" y="4"/>
                    <a:pt x="89" y="4"/>
                    <a:pt x="89" y="4"/>
                  </a:cubicBezTo>
                  <a:cubicBezTo>
                    <a:pt x="91" y="4"/>
                    <a:pt x="92" y="5"/>
                    <a:pt x="92" y="7"/>
                  </a:cubicBezTo>
                  <a:lnTo>
                    <a:pt x="92"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34" name="Freeform 15">
              <a:extLst>
                <a:ext uri="{FF2B5EF4-FFF2-40B4-BE49-F238E27FC236}">
                  <a16:creationId xmlns:a16="http://schemas.microsoft.com/office/drawing/2014/main" id="{3BAAD3F2-51FC-4E06-A178-20A49E8E542D}"/>
                </a:ext>
              </a:extLst>
            </p:cNvPr>
            <p:cNvSpPr>
              <a:spLocks noEditPoints="1"/>
            </p:cNvSpPr>
            <p:nvPr/>
          </p:nvSpPr>
          <p:spPr bwMode="auto">
            <a:xfrm>
              <a:off x="6943726" y="1201738"/>
              <a:ext cx="46038" cy="47625"/>
            </a:xfrm>
            <a:custGeom>
              <a:avLst/>
              <a:gdLst>
                <a:gd name="T0" fmla="*/ 6 w 12"/>
                <a:gd name="T1" fmla="*/ 0 h 12"/>
                <a:gd name="T2" fmla="*/ 0 w 12"/>
                <a:gd name="T3" fmla="*/ 6 h 12"/>
                <a:gd name="T4" fmla="*/ 6 w 12"/>
                <a:gd name="T5" fmla="*/ 12 h 12"/>
                <a:gd name="T6" fmla="*/ 12 w 12"/>
                <a:gd name="T7" fmla="*/ 6 h 12"/>
                <a:gd name="T8" fmla="*/ 6 w 12"/>
                <a:gd name="T9" fmla="*/ 0 h 12"/>
                <a:gd name="T10" fmla="*/ 6 w 12"/>
                <a:gd name="T11" fmla="*/ 8 h 12"/>
                <a:gd name="T12" fmla="*/ 4 w 12"/>
                <a:gd name="T13" fmla="*/ 6 h 12"/>
                <a:gd name="T14" fmla="*/ 6 w 12"/>
                <a:gd name="T15" fmla="*/ 4 h 12"/>
                <a:gd name="T16" fmla="*/ 8 w 12"/>
                <a:gd name="T17" fmla="*/ 6 h 12"/>
                <a:gd name="T18" fmla="*/ 6 w 12"/>
                <a:gd name="T19"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2">
                  <a:moveTo>
                    <a:pt x="6" y="0"/>
                  </a:moveTo>
                  <a:cubicBezTo>
                    <a:pt x="3" y="0"/>
                    <a:pt x="0" y="3"/>
                    <a:pt x="0" y="6"/>
                  </a:cubicBezTo>
                  <a:cubicBezTo>
                    <a:pt x="0" y="9"/>
                    <a:pt x="3" y="12"/>
                    <a:pt x="6" y="12"/>
                  </a:cubicBezTo>
                  <a:cubicBezTo>
                    <a:pt x="9" y="12"/>
                    <a:pt x="12" y="9"/>
                    <a:pt x="12" y="6"/>
                  </a:cubicBezTo>
                  <a:cubicBezTo>
                    <a:pt x="12" y="3"/>
                    <a:pt x="9" y="0"/>
                    <a:pt x="6" y="0"/>
                  </a:cubicBezTo>
                  <a:close/>
                  <a:moveTo>
                    <a:pt x="6" y="8"/>
                  </a:moveTo>
                  <a:cubicBezTo>
                    <a:pt x="5" y="8"/>
                    <a:pt x="4" y="7"/>
                    <a:pt x="4" y="6"/>
                  </a:cubicBezTo>
                  <a:cubicBezTo>
                    <a:pt x="4" y="5"/>
                    <a:pt x="5" y="4"/>
                    <a:pt x="6" y="4"/>
                  </a:cubicBezTo>
                  <a:cubicBezTo>
                    <a:pt x="7" y="4"/>
                    <a:pt x="8" y="5"/>
                    <a:pt x="8" y="6"/>
                  </a:cubicBezTo>
                  <a:cubicBezTo>
                    <a:pt x="8" y="7"/>
                    <a:pt x="7" y="8"/>
                    <a:pt x="6"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35" name="Freeform 16">
              <a:extLst>
                <a:ext uri="{FF2B5EF4-FFF2-40B4-BE49-F238E27FC236}">
                  <a16:creationId xmlns:a16="http://schemas.microsoft.com/office/drawing/2014/main" id="{C5CEA2A5-13AC-4991-8836-564C5EB2E230}"/>
                </a:ext>
              </a:extLst>
            </p:cNvPr>
            <p:cNvSpPr>
              <a:spLocks/>
            </p:cNvSpPr>
            <p:nvPr/>
          </p:nvSpPr>
          <p:spPr bwMode="auto">
            <a:xfrm>
              <a:off x="6881813" y="1044575"/>
              <a:ext cx="61913" cy="65087"/>
            </a:xfrm>
            <a:custGeom>
              <a:avLst/>
              <a:gdLst>
                <a:gd name="T0" fmla="*/ 0 w 39"/>
                <a:gd name="T1" fmla="*/ 24 h 41"/>
                <a:gd name="T2" fmla="*/ 39 w 39"/>
                <a:gd name="T3" fmla="*/ 41 h 41"/>
                <a:gd name="T4" fmla="*/ 39 w 39"/>
                <a:gd name="T5" fmla="*/ 32 h 41"/>
                <a:gd name="T6" fmla="*/ 12 w 39"/>
                <a:gd name="T7" fmla="*/ 19 h 41"/>
                <a:gd name="T8" fmla="*/ 39 w 39"/>
                <a:gd name="T9" fmla="*/ 10 h 41"/>
                <a:gd name="T10" fmla="*/ 39 w 39"/>
                <a:gd name="T11" fmla="*/ 0 h 41"/>
                <a:gd name="T12" fmla="*/ 0 w 39"/>
                <a:gd name="T13" fmla="*/ 17 h 41"/>
                <a:gd name="T14" fmla="*/ 0 w 39"/>
                <a:gd name="T15" fmla="*/ 24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41">
                  <a:moveTo>
                    <a:pt x="0" y="24"/>
                  </a:moveTo>
                  <a:lnTo>
                    <a:pt x="39" y="41"/>
                  </a:lnTo>
                  <a:lnTo>
                    <a:pt x="39" y="32"/>
                  </a:lnTo>
                  <a:lnTo>
                    <a:pt x="12" y="19"/>
                  </a:lnTo>
                  <a:lnTo>
                    <a:pt x="39" y="10"/>
                  </a:lnTo>
                  <a:lnTo>
                    <a:pt x="39" y="0"/>
                  </a:lnTo>
                  <a:lnTo>
                    <a:pt x="0" y="17"/>
                  </a:lnTo>
                  <a:lnTo>
                    <a:pt x="0"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36" name="Freeform 17">
              <a:extLst>
                <a:ext uri="{FF2B5EF4-FFF2-40B4-BE49-F238E27FC236}">
                  <a16:creationId xmlns:a16="http://schemas.microsoft.com/office/drawing/2014/main" id="{3F8E5AEC-20F9-4350-91FD-B6C1B69868DE}"/>
                </a:ext>
              </a:extLst>
            </p:cNvPr>
            <p:cNvSpPr>
              <a:spLocks/>
            </p:cNvSpPr>
            <p:nvPr/>
          </p:nvSpPr>
          <p:spPr bwMode="auto">
            <a:xfrm>
              <a:off x="6950076" y="1033463"/>
              <a:ext cx="31750" cy="87312"/>
            </a:xfrm>
            <a:custGeom>
              <a:avLst/>
              <a:gdLst>
                <a:gd name="T0" fmla="*/ 7 w 8"/>
                <a:gd name="T1" fmla="*/ 0 h 23"/>
                <a:gd name="T2" fmla="*/ 5 w 8"/>
                <a:gd name="T3" fmla="*/ 0 h 23"/>
                <a:gd name="T4" fmla="*/ 5 w 8"/>
                <a:gd name="T5" fmla="*/ 2 h 23"/>
                <a:gd name="T6" fmla="*/ 0 w 8"/>
                <a:gd name="T7" fmla="*/ 20 h 23"/>
                <a:gd name="T8" fmla="*/ 0 w 8"/>
                <a:gd name="T9" fmla="*/ 22 h 23"/>
                <a:gd name="T10" fmla="*/ 2 w 8"/>
                <a:gd name="T11" fmla="*/ 23 h 23"/>
                <a:gd name="T12" fmla="*/ 3 w 8"/>
                <a:gd name="T13" fmla="*/ 23 h 23"/>
                <a:gd name="T14" fmla="*/ 3 w 8"/>
                <a:gd name="T15" fmla="*/ 22 h 23"/>
                <a:gd name="T16" fmla="*/ 4 w 8"/>
                <a:gd name="T17" fmla="*/ 21 h 23"/>
                <a:gd name="T18" fmla="*/ 8 w 8"/>
                <a:gd name="T19" fmla="*/ 3 h 23"/>
                <a:gd name="T20" fmla="*/ 8 w 8"/>
                <a:gd name="T21" fmla="*/ 1 h 23"/>
                <a:gd name="T22" fmla="*/ 8 w 8"/>
                <a:gd name="T23" fmla="*/ 0 h 23"/>
                <a:gd name="T24" fmla="*/ 7 w 8"/>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 h="23">
                  <a:moveTo>
                    <a:pt x="7" y="0"/>
                  </a:moveTo>
                  <a:cubicBezTo>
                    <a:pt x="6" y="0"/>
                    <a:pt x="6" y="0"/>
                    <a:pt x="5" y="0"/>
                  </a:cubicBezTo>
                  <a:cubicBezTo>
                    <a:pt x="5" y="0"/>
                    <a:pt x="5" y="1"/>
                    <a:pt x="5" y="2"/>
                  </a:cubicBezTo>
                  <a:cubicBezTo>
                    <a:pt x="0" y="20"/>
                    <a:pt x="0" y="20"/>
                    <a:pt x="0" y="20"/>
                  </a:cubicBezTo>
                  <a:cubicBezTo>
                    <a:pt x="0" y="21"/>
                    <a:pt x="0" y="22"/>
                    <a:pt x="0" y="22"/>
                  </a:cubicBezTo>
                  <a:cubicBezTo>
                    <a:pt x="0" y="23"/>
                    <a:pt x="1" y="23"/>
                    <a:pt x="2" y="23"/>
                  </a:cubicBezTo>
                  <a:cubicBezTo>
                    <a:pt x="2" y="23"/>
                    <a:pt x="2" y="23"/>
                    <a:pt x="3" y="23"/>
                  </a:cubicBezTo>
                  <a:cubicBezTo>
                    <a:pt x="3" y="23"/>
                    <a:pt x="3" y="22"/>
                    <a:pt x="3" y="22"/>
                  </a:cubicBezTo>
                  <a:cubicBezTo>
                    <a:pt x="3" y="22"/>
                    <a:pt x="3" y="21"/>
                    <a:pt x="4" y="21"/>
                  </a:cubicBezTo>
                  <a:cubicBezTo>
                    <a:pt x="8" y="3"/>
                    <a:pt x="8" y="3"/>
                    <a:pt x="8" y="3"/>
                  </a:cubicBezTo>
                  <a:cubicBezTo>
                    <a:pt x="8" y="2"/>
                    <a:pt x="8" y="1"/>
                    <a:pt x="8" y="1"/>
                  </a:cubicBezTo>
                  <a:cubicBezTo>
                    <a:pt x="8" y="0"/>
                    <a:pt x="8" y="0"/>
                    <a:pt x="8" y="0"/>
                  </a:cubicBezTo>
                  <a:cubicBezTo>
                    <a:pt x="8" y="0"/>
                    <a:pt x="7"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37" name="Freeform 18">
              <a:extLst>
                <a:ext uri="{FF2B5EF4-FFF2-40B4-BE49-F238E27FC236}">
                  <a16:creationId xmlns:a16="http://schemas.microsoft.com/office/drawing/2014/main" id="{576DA0E8-6B5B-4305-BCD1-46AE3234B6C2}"/>
                </a:ext>
              </a:extLst>
            </p:cNvPr>
            <p:cNvSpPr>
              <a:spLocks/>
            </p:cNvSpPr>
            <p:nvPr/>
          </p:nvSpPr>
          <p:spPr bwMode="auto">
            <a:xfrm>
              <a:off x="6989763" y="1044575"/>
              <a:ext cx="60325" cy="65087"/>
            </a:xfrm>
            <a:custGeom>
              <a:avLst/>
              <a:gdLst>
                <a:gd name="T0" fmla="*/ 0 w 38"/>
                <a:gd name="T1" fmla="*/ 10 h 41"/>
                <a:gd name="T2" fmla="*/ 26 w 38"/>
                <a:gd name="T3" fmla="*/ 19 h 41"/>
                <a:gd name="T4" fmla="*/ 0 w 38"/>
                <a:gd name="T5" fmla="*/ 32 h 41"/>
                <a:gd name="T6" fmla="*/ 0 w 38"/>
                <a:gd name="T7" fmla="*/ 41 h 41"/>
                <a:gd name="T8" fmla="*/ 38 w 38"/>
                <a:gd name="T9" fmla="*/ 24 h 41"/>
                <a:gd name="T10" fmla="*/ 38 w 38"/>
                <a:gd name="T11" fmla="*/ 17 h 41"/>
                <a:gd name="T12" fmla="*/ 0 w 38"/>
                <a:gd name="T13" fmla="*/ 0 h 41"/>
                <a:gd name="T14" fmla="*/ 0 w 38"/>
                <a:gd name="T15" fmla="*/ 10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41">
                  <a:moveTo>
                    <a:pt x="0" y="10"/>
                  </a:moveTo>
                  <a:lnTo>
                    <a:pt x="26" y="19"/>
                  </a:lnTo>
                  <a:lnTo>
                    <a:pt x="0" y="32"/>
                  </a:lnTo>
                  <a:lnTo>
                    <a:pt x="0" y="41"/>
                  </a:lnTo>
                  <a:lnTo>
                    <a:pt x="38" y="24"/>
                  </a:lnTo>
                  <a:lnTo>
                    <a:pt x="38" y="17"/>
                  </a:lnTo>
                  <a:lnTo>
                    <a:pt x="0" y="0"/>
                  </a:lnTo>
                  <a:lnTo>
                    <a:pt x="0"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grpSp>
      <p:grpSp>
        <p:nvGrpSpPr>
          <p:cNvPr id="38" name="Group 35">
            <a:extLst>
              <a:ext uri="{FF2B5EF4-FFF2-40B4-BE49-F238E27FC236}">
                <a16:creationId xmlns:a16="http://schemas.microsoft.com/office/drawing/2014/main" id="{67DFB65F-C86B-4D91-A6D2-F64ABCEE974B}"/>
              </a:ext>
            </a:extLst>
          </p:cNvPr>
          <p:cNvGrpSpPr/>
          <p:nvPr/>
        </p:nvGrpSpPr>
        <p:grpSpPr>
          <a:xfrm rot="2700000">
            <a:off x="7739042" y="1030786"/>
            <a:ext cx="190699" cy="332324"/>
            <a:chOff x="4732338" y="4783138"/>
            <a:chExt cx="703263" cy="1225550"/>
          </a:xfrm>
          <a:solidFill>
            <a:srgbClr val="7B67AD"/>
          </a:solidFill>
        </p:grpSpPr>
        <p:sp>
          <p:nvSpPr>
            <p:cNvPr id="39" name="Freeform 30">
              <a:extLst>
                <a:ext uri="{FF2B5EF4-FFF2-40B4-BE49-F238E27FC236}">
                  <a16:creationId xmlns:a16="http://schemas.microsoft.com/office/drawing/2014/main" id="{D181092A-75C8-4AA2-A040-06E80F4F27A3}"/>
                </a:ext>
              </a:extLst>
            </p:cNvPr>
            <p:cNvSpPr>
              <a:spLocks noEditPoints="1"/>
            </p:cNvSpPr>
            <p:nvPr/>
          </p:nvSpPr>
          <p:spPr bwMode="auto">
            <a:xfrm>
              <a:off x="4732338" y="4783138"/>
              <a:ext cx="703263" cy="1173163"/>
            </a:xfrm>
            <a:custGeom>
              <a:avLst/>
              <a:gdLst>
                <a:gd name="T0" fmla="*/ 50 w 184"/>
                <a:gd name="T1" fmla="*/ 310 h 310"/>
                <a:gd name="T2" fmla="*/ 32 w 184"/>
                <a:gd name="T3" fmla="*/ 282 h 310"/>
                <a:gd name="T4" fmla="*/ 10 w 184"/>
                <a:gd name="T5" fmla="*/ 199 h 310"/>
                <a:gd name="T6" fmla="*/ 39 w 184"/>
                <a:gd name="T7" fmla="*/ 171 h 310"/>
                <a:gd name="T8" fmla="*/ 30 w 184"/>
                <a:gd name="T9" fmla="*/ 116 h 310"/>
                <a:gd name="T10" fmla="*/ 36 w 184"/>
                <a:gd name="T11" fmla="*/ 73 h 310"/>
                <a:gd name="T12" fmla="*/ 36 w 184"/>
                <a:gd name="T13" fmla="*/ 72 h 310"/>
                <a:gd name="T14" fmla="*/ 92 w 184"/>
                <a:gd name="T15" fmla="*/ 0 h 310"/>
                <a:gd name="T16" fmla="*/ 148 w 184"/>
                <a:gd name="T17" fmla="*/ 72 h 310"/>
                <a:gd name="T18" fmla="*/ 148 w 184"/>
                <a:gd name="T19" fmla="*/ 73 h 310"/>
                <a:gd name="T20" fmla="*/ 155 w 184"/>
                <a:gd name="T21" fmla="*/ 116 h 310"/>
                <a:gd name="T22" fmla="*/ 145 w 184"/>
                <a:gd name="T23" fmla="*/ 171 h 310"/>
                <a:gd name="T24" fmla="*/ 174 w 184"/>
                <a:gd name="T25" fmla="*/ 199 h 310"/>
                <a:gd name="T26" fmla="*/ 153 w 184"/>
                <a:gd name="T27" fmla="*/ 282 h 310"/>
                <a:gd name="T28" fmla="*/ 134 w 184"/>
                <a:gd name="T29" fmla="*/ 310 h 310"/>
                <a:gd name="T30" fmla="*/ 134 w 184"/>
                <a:gd name="T31" fmla="*/ 276 h 310"/>
                <a:gd name="T32" fmla="*/ 118 w 184"/>
                <a:gd name="T33" fmla="*/ 239 h 310"/>
                <a:gd name="T34" fmla="*/ 118 w 184"/>
                <a:gd name="T35" fmla="*/ 240 h 310"/>
                <a:gd name="T36" fmla="*/ 115 w 184"/>
                <a:gd name="T37" fmla="*/ 246 h 310"/>
                <a:gd name="T38" fmla="*/ 108 w 184"/>
                <a:gd name="T39" fmla="*/ 245 h 310"/>
                <a:gd name="T40" fmla="*/ 76 w 184"/>
                <a:gd name="T41" fmla="*/ 245 h 310"/>
                <a:gd name="T42" fmla="*/ 69 w 184"/>
                <a:gd name="T43" fmla="*/ 246 h 310"/>
                <a:gd name="T44" fmla="*/ 66 w 184"/>
                <a:gd name="T45" fmla="*/ 240 h 310"/>
                <a:gd name="T46" fmla="*/ 66 w 184"/>
                <a:gd name="T47" fmla="*/ 239 h 310"/>
                <a:gd name="T48" fmla="*/ 50 w 184"/>
                <a:gd name="T49" fmla="*/ 276 h 310"/>
                <a:gd name="T50" fmla="*/ 50 w 184"/>
                <a:gd name="T51" fmla="*/ 310 h 310"/>
                <a:gd name="T52" fmla="*/ 55 w 184"/>
                <a:gd name="T53" fmla="*/ 79 h 310"/>
                <a:gd name="T54" fmla="*/ 50 w 184"/>
                <a:gd name="T55" fmla="*/ 116 h 310"/>
                <a:gd name="T56" fmla="*/ 61 w 184"/>
                <a:gd name="T57" fmla="*/ 174 h 310"/>
                <a:gd name="T58" fmla="*/ 64 w 184"/>
                <a:gd name="T59" fmla="*/ 184 h 310"/>
                <a:gd name="T60" fmla="*/ 54 w 184"/>
                <a:gd name="T61" fmla="*/ 187 h 310"/>
                <a:gd name="T62" fmla="*/ 29 w 184"/>
                <a:gd name="T63" fmla="*/ 205 h 310"/>
                <a:gd name="T64" fmla="*/ 36 w 184"/>
                <a:gd name="T65" fmla="*/ 247 h 310"/>
                <a:gd name="T66" fmla="*/ 65 w 184"/>
                <a:gd name="T67" fmla="*/ 215 h 310"/>
                <a:gd name="T68" fmla="*/ 74 w 184"/>
                <a:gd name="T69" fmla="*/ 209 h 310"/>
                <a:gd name="T70" fmla="*/ 79 w 184"/>
                <a:gd name="T71" fmla="*/ 219 h 310"/>
                <a:gd name="T72" fmla="*/ 82 w 184"/>
                <a:gd name="T73" fmla="*/ 225 h 310"/>
                <a:gd name="T74" fmla="*/ 103 w 184"/>
                <a:gd name="T75" fmla="*/ 225 h 310"/>
                <a:gd name="T76" fmla="*/ 105 w 184"/>
                <a:gd name="T77" fmla="*/ 219 h 310"/>
                <a:gd name="T78" fmla="*/ 110 w 184"/>
                <a:gd name="T79" fmla="*/ 209 h 310"/>
                <a:gd name="T80" fmla="*/ 120 w 184"/>
                <a:gd name="T81" fmla="*/ 215 h 310"/>
                <a:gd name="T82" fmla="*/ 148 w 184"/>
                <a:gd name="T83" fmla="*/ 247 h 310"/>
                <a:gd name="T84" fmla="*/ 155 w 184"/>
                <a:gd name="T85" fmla="*/ 205 h 310"/>
                <a:gd name="T86" fmla="*/ 130 w 184"/>
                <a:gd name="T87" fmla="*/ 187 h 310"/>
                <a:gd name="T88" fmla="*/ 120 w 184"/>
                <a:gd name="T89" fmla="*/ 184 h 310"/>
                <a:gd name="T90" fmla="*/ 123 w 184"/>
                <a:gd name="T91" fmla="*/ 174 h 310"/>
                <a:gd name="T92" fmla="*/ 135 w 184"/>
                <a:gd name="T93" fmla="*/ 116 h 310"/>
                <a:gd name="T94" fmla="*/ 129 w 184"/>
                <a:gd name="T95" fmla="*/ 79 h 310"/>
                <a:gd name="T96" fmla="*/ 92 w 184"/>
                <a:gd name="T97" fmla="*/ 21 h 310"/>
                <a:gd name="T98" fmla="*/ 55 w 184"/>
                <a:gd name="T99" fmla="*/ 79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4" h="310">
                  <a:moveTo>
                    <a:pt x="50" y="310"/>
                  </a:moveTo>
                  <a:cubicBezTo>
                    <a:pt x="32" y="282"/>
                    <a:pt x="32" y="282"/>
                    <a:pt x="32" y="282"/>
                  </a:cubicBezTo>
                  <a:cubicBezTo>
                    <a:pt x="28" y="276"/>
                    <a:pt x="0" y="230"/>
                    <a:pt x="10" y="199"/>
                  </a:cubicBezTo>
                  <a:cubicBezTo>
                    <a:pt x="14" y="187"/>
                    <a:pt x="24" y="178"/>
                    <a:pt x="39" y="171"/>
                  </a:cubicBezTo>
                  <a:cubicBezTo>
                    <a:pt x="33" y="151"/>
                    <a:pt x="30" y="132"/>
                    <a:pt x="30" y="116"/>
                  </a:cubicBezTo>
                  <a:cubicBezTo>
                    <a:pt x="30" y="102"/>
                    <a:pt x="32" y="87"/>
                    <a:pt x="36" y="73"/>
                  </a:cubicBezTo>
                  <a:cubicBezTo>
                    <a:pt x="36" y="72"/>
                    <a:pt x="36" y="72"/>
                    <a:pt x="36" y="72"/>
                  </a:cubicBezTo>
                  <a:cubicBezTo>
                    <a:pt x="50" y="35"/>
                    <a:pt x="77" y="0"/>
                    <a:pt x="92" y="0"/>
                  </a:cubicBezTo>
                  <a:cubicBezTo>
                    <a:pt x="107" y="0"/>
                    <a:pt x="134" y="35"/>
                    <a:pt x="148" y="72"/>
                  </a:cubicBezTo>
                  <a:cubicBezTo>
                    <a:pt x="148" y="73"/>
                    <a:pt x="148" y="73"/>
                    <a:pt x="148" y="73"/>
                  </a:cubicBezTo>
                  <a:cubicBezTo>
                    <a:pt x="152" y="87"/>
                    <a:pt x="155" y="102"/>
                    <a:pt x="155" y="116"/>
                  </a:cubicBezTo>
                  <a:cubicBezTo>
                    <a:pt x="155" y="132"/>
                    <a:pt x="152" y="151"/>
                    <a:pt x="145" y="171"/>
                  </a:cubicBezTo>
                  <a:cubicBezTo>
                    <a:pt x="160" y="178"/>
                    <a:pt x="170" y="187"/>
                    <a:pt x="174" y="199"/>
                  </a:cubicBezTo>
                  <a:cubicBezTo>
                    <a:pt x="184" y="230"/>
                    <a:pt x="156" y="276"/>
                    <a:pt x="153" y="282"/>
                  </a:cubicBezTo>
                  <a:cubicBezTo>
                    <a:pt x="134" y="310"/>
                    <a:pt x="134" y="310"/>
                    <a:pt x="134" y="310"/>
                  </a:cubicBezTo>
                  <a:cubicBezTo>
                    <a:pt x="134" y="276"/>
                    <a:pt x="134" y="276"/>
                    <a:pt x="134" y="276"/>
                  </a:cubicBezTo>
                  <a:cubicBezTo>
                    <a:pt x="134" y="262"/>
                    <a:pt x="128" y="248"/>
                    <a:pt x="118" y="239"/>
                  </a:cubicBezTo>
                  <a:cubicBezTo>
                    <a:pt x="118" y="239"/>
                    <a:pt x="118" y="239"/>
                    <a:pt x="118" y="240"/>
                  </a:cubicBezTo>
                  <a:cubicBezTo>
                    <a:pt x="115" y="246"/>
                    <a:pt x="115" y="246"/>
                    <a:pt x="115" y="246"/>
                  </a:cubicBezTo>
                  <a:cubicBezTo>
                    <a:pt x="108" y="245"/>
                    <a:pt x="108" y="245"/>
                    <a:pt x="108" y="245"/>
                  </a:cubicBezTo>
                  <a:cubicBezTo>
                    <a:pt x="98" y="245"/>
                    <a:pt x="87" y="245"/>
                    <a:pt x="76" y="245"/>
                  </a:cubicBezTo>
                  <a:cubicBezTo>
                    <a:pt x="69" y="246"/>
                    <a:pt x="69" y="246"/>
                    <a:pt x="69" y="246"/>
                  </a:cubicBezTo>
                  <a:cubicBezTo>
                    <a:pt x="66" y="240"/>
                    <a:pt x="66" y="240"/>
                    <a:pt x="66" y="240"/>
                  </a:cubicBezTo>
                  <a:cubicBezTo>
                    <a:pt x="66" y="239"/>
                    <a:pt x="66" y="239"/>
                    <a:pt x="66" y="239"/>
                  </a:cubicBezTo>
                  <a:cubicBezTo>
                    <a:pt x="56" y="249"/>
                    <a:pt x="50" y="262"/>
                    <a:pt x="50" y="276"/>
                  </a:cubicBezTo>
                  <a:lnTo>
                    <a:pt x="50" y="310"/>
                  </a:lnTo>
                  <a:close/>
                  <a:moveTo>
                    <a:pt x="55" y="79"/>
                  </a:moveTo>
                  <a:cubicBezTo>
                    <a:pt x="52" y="91"/>
                    <a:pt x="50" y="104"/>
                    <a:pt x="50" y="116"/>
                  </a:cubicBezTo>
                  <a:cubicBezTo>
                    <a:pt x="50" y="132"/>
                    <a:pt x="53" y="152"/>
                    <a:pt x="61" y="174"/>
                  </a:cubicBezTo>
                  <a:cubicBezTo>
                    <a:pt x="64" y="184"/>
                    <a:pt x="64" y="184"/>
                    <a:pt x="64" y="184"/>
                  </a:cubicBezTo>
                  <a:cubicBezTo>
                    <a:pt x="54" y="187"/>
                    <a:pt x="54" y="187"/>
                    <a:pt x="54" y="187"/>
                  </a:cubicBezTo>
                  <a:cubicBezTo>
                    <a:pt x="45" y="190"/>
                    <a:pt x="33" y="196"/>
                    <a:pt x="29" y="205"/>
                  </a:cubicBezTo>
                  <a:cubicBezTo>
                    <a:pt x="26" y="216"/>
                    <a:pt x="30" y="233"/>
                    <a:pt x="36" y="247"/>
                  </a:cubicBezTo>
                  <a:cubicBezTo>
                    <a:pt x="42" y="234"/>
                    <a:pt x="52" y="223"/>
                    <a:pt x="65" y="215"/>
                  </a:cubicBezTo>
                  <a:cubicBezTo>
                    <a:pt x="74" y="209"/>
                    <a:pt x="74" y="209"/>
                    <a:pt x="74" y="209"/>
                  </a:cubicBezTo>
                  <a:cubicBezTo>
                    <a:pt x="79" y="219"/>
                    <a:pt x="79" y="219"/>
                    <a:pt x="79" y="219"/>
                  </a:cubicBezTo>
                  <a:cubicBezTo>
                    <a:pt x="80" y="221"/>
                    <a:pt x="81" y="223"/>
                    <a:pt x="82" y="225"/>
                  </a:cubicBezTo>
                  <a:cubicBezTo>
                    <a:pt x="89" y="225"/>
                    <a:pt x="96" y="225"/>
                    <a:pt x="103" y="225"/>
                  </a:cubicBezTo>
                  <a:cubicBezTo>
                    <a:pt x="104" y="223"/>
                    <a:pt x="105" y="221"/>
                    <a:pt x="105" y="219"/>
                  </a:cubicBezTo>
                  <a:cubicBezTo>
                    <a:pt x="110" y="209"/>
                    <a:pt x="110" y="209"/>
                    <a:pt x="110" y="209"/>
                  </a:cubicBezTo>
                  <a:cubicBezTo>
                    <a:pt x="120" y="215"/>
                    <a:pt x="120" y="215"/>
                    <a:pt x="120" y="215"/>
                  </a:cubicBezTo>
                  <a:cubicBezTo>
                    <a:pt x="133" y="223"/>
                    <a:pt x="142" y="234"/>
                    <a:pt x="148" y="247"/>
                  </a:cubicBezTo>
                  <a:cubicBezTo>
                    <a:pt x="154" y="233"/>
                    <a:pt x="159" y="216"/>
                    <a:pt x="155" y="205"/>
                  </a:cubicBezTo>
                  <a:cubicBezTo>
                    <a:pt x="152" y="196"/>
                    <a:pt x="140" y="190"/>
                    <a:pt x="130" y="187"/>
                  </a:cubicBezTo>
                  <a:cubicBezTo>
                    <a:pt x="120" y="184"/>
                    <a:pt x="120" y="184"/>
                    <a:pt x="120" y="184"/>
                  </a:cubicBezTo>
                  <a:cubicBezTo>
                    <a:pt x="123" y="174"/>
                    <a:pt x="123" y="174"/>
                    <a:pt x="123" y="174"/>
                  </a:cubicBezTo>
                  <a:cubicBezTo>
                    <a:pt x="131" y="152"/>
                    <a:pt x="135" y="132"/>
                    <a:pt x="135" y="116"/>
                  </a:cubicBezTo>
                  <a:cubicBezTo>
                    <a:pt x="135" y="104"/>
                    <a:pt x="133" y="91"/>
                    <a:pt x="129" y="79"/>
                  </a:cubicBezTo>
                  <a:cubicBezTo>
                    <a:pt x="117" y="47"/>
                    <a:pt x="99" y="26"/>
                    <a:pt x="92" y="21"/>
                  </a:cubicBezTo>
                  <a:cubicBezTo>
                    <a:pt x="85" y="26"/>
                    <a:pt x="67" y="47"/>
                    <a:pt x="55"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40" name="Freeform 31">
              <a:extLst>
                <a:ext uri="{FF2B5EF4-FFF2-40B4-BE49-F238E27FC236}">
                  <a16:creationId xmlns:a16="http://schemas.microsoft.com/office/drawing/2014/main" id="{C5F7C843-D7F9-4149-825B-6620203D6C72}"/>
                </a:ext>
              </a:extLst>
            </p:cNvPr>
            <p:cNvSpPr>
              <a:spLocks noEditPoints="1"/>
            </p:cNvSpPr>
            <p:nvPr/>
          </p:nvSpPr>
          <p:spPr bwMode="auto">
            <a:xfrm>
              <a:off x="4960938" y="5127626"/>
              <a:ext cx="244475" cy="241300"/>
            </a:xfrm>
            <a:custGeom>
              <a:avLst/>
              <a:gdLst>
                <a:gd name="T0" fmla="*/ 32 w 64"/>
                <a:gd name="T1" fmla="*/ 64 h 64"/>
                <a:gd name="T2" fmla="*/ 0 w 64"/>
                <a:gd name="T3" fmla="*/ 32 h 64"/>
                <a:gd name="T4" fmla="*/ 32 w 64"/>
                <a:gd name="T5" fmla="*/ 0 h 64"/>
                <a:gd name="T6" fmla="*/ 64 w 64"/>
                <a:gd name="T7" fmla="*/ 32 h 64"/>
                <a:gd name="T8" fmla="*/ 32 w 64"/>
                <a:gd name="T9" fmla="*/ 64 h 64"/>
                <a:gd name="T10" fmla="*/ 32 w 64"/>
                <a:gd name="T11" fmla="*/ 12 h 64"/>
                <a:gd name="T12" fmla="*/ 12 w 64"/>
                <a:gd name="T13" fmla="*/ 32 h 64"/>
                <a:gd name="T14" fmla="*/ 32 w 64"/>
                <a:gd name="T15" fmla="*/ 52 h 64"/>
                <a:gd name="T16" fmla="*/ 52 w 64"/>
                <a:gd name="T17" fmla="*/ 32 h 64"/>
                <a:gd name="T18" fmla="*/ 32 w 64"/>
                <a:gd name="T19" fmla="*/ 1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64">
                  <a:moveTo>
                    <a:pt x="32" y="64"/>
                  </a:moveTo>
                  <a:cubicBezTo>
                    <a:pt x="14" y="64"/>
                    <a:pt x="0" y="50"/>
                    <a:pt x="0" y="32"/>
                  </a:cubicBezTo>
                  <a:cubicBezTo>
                    <a:pt x="0" y="14"/>
                    <a:pt x="14" y="0"/>
                    <a:pt x="32" y="0"/>
                  </a:cubicBezTo>
                  <a:cubicBezTo>
                    <a:pt x="50" y="0"/>
                    <a:pt x="64" y="14"/>
                    <a:pt x="64" y="32"/>
                  </a:cubicBezTo>
                  <a:cubicBezTo>
                    <a:pt x="64" y="50"/>
                    <a:pt x="50" y="64"/>
                    <a:pt x="32" y="64"/>
                  </a:cubicBezTo>
                  <a:close/>
                  <a:moveTo>
                    <a:pt x="32" y="12"/>
                  </a:moveTo>
                  <a:cubicBezTo>
                    <a:pt x="21" y="12"/>
                    <a:pt x="12" y="21"/>
                    <a:pt x="12" y="32"/>
                  </a:cubicBezTo>
                  <a:cubicBezTo>
                    <a:pt x="12" y="43"/>
                    <a:pt x="21" y="52"/>
                    <a:pt x="32" y="52"/>
                  </a:cubicBezTo>
                  <a:cubicBezTo>
                    <a:pt x="43" y="52"/>
                    <a:pt x="52" y="43"/>
                    <a:pt x="52" y="32"/>
                  </a:cubicBezTo>
                  <a:cubicBezTo>
                    <a:pt x="52" y="21"/>
                    <a:pt x="43" y="12"/>
                    <a:pt x="32"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41" name="Freeform 32">
              <a:extLst>
                <a:ext uri="{FF2B5EF4-FFF2-40B4-BE49-F238E27FC236}">
                  <a16:creationId xmlns:a16="http://schemas.microsoft.com/office/drawing/2014/main" id="{ED87BA11-C887-4EA0-A943-53B3C11DECB2}"/>
                </a:ext>
              </a:extLst>
            </p:cNvPr>
            <p:cNvSpPr>
              <a:spLocks noEditPoints="1"/>
            </p:cNvSpPr>
            <p:nvPr/>
          </p:nvSpPr>
          <p:spPr bwMode="auto">
            <a:xfrm>
              <a:off x="4973638" y="5649913"/>
              <a:ext cx="225425" cy="358775"/>
            </a:xfrm>
            <a:custGeom>
              <a:avLst/>
              <a:gdLst>
                <a:gd name="T0" fmla="*/ 29 w 59"/>
                <a:gd name="T1" fmla="*/ 95 h 95"/>
                <a:gd name="T2" fmla="*/ 24 w 59"/>
                <a:gd name="T3" fmla="*/ 85 h 95"/>
                <a:gd name="T4" fmla="*/ 0 w 59"/>
                <a:gd name="T5" fmla="*/ 26 h 95"/>
                <a:gd name="T6" fmla="*/ 29 w 59"/>
                <a:gd name="T7" fmla="*/ 0 h 95"/>
                <a:gd name="T8" fmla="*/ 59 w 59"/>
                <a:gd name="T9" fmla="*/ 26 h 95"/>
                <a:gd name="T10" fmla="*/ 34 w 59"/>
                <a:gd name="T11" fmla="*/ 85 h 95"/>
                <a:gd name="T12" fmla="*/ 29 w 59"/>
                <a:gd name="T13" fmla="*/ 95 h 95"/>
                <a:gd name="T14" fmla="*/ 29 w 59"/>
                <a:gd name="T15" fmla="*/ 12 h 95"/>
                <a:gd name="T16" fmla="*/ 12 w 59"/>
                <a:gd name="T17" fmla="*/ 26 h 95"/>
                <a:gd name="T18" fmla="*/ 29 w 59"/>
                <a:gd name="T19" fmla="*/ 69 h 95"/>
                <a:gd name="T20" fmla="*/ 47 w 59"/>
                <a:gd name="T21" fmla="*/ 26 h 95"/>
                <a:gd name="T22" fmla="*/ 29 w 59"/>
                <a:gd name="T23" fmla="*/ 1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9" h="95">
                  <a:moveTo>
                    <a:pt x="29" y="95"/>
                  </a:moveTo>
                  <a:cubicBezTo>
                    <a:pt x="24" y="85"/>
                    <a:pt x="24" y="85"/>
                    <a:pt x="24" y="85"/>
                  </a:cubicBezTo>
                  <a:cubicBezTo>
                    <a:pt x="20" y="77"/>
                    <a:pt x="0" y="38"/>
                    <a:pt x="0" y="26"/>
                  </a:cubicBezTo>
                  <a:cubicBezTo>
                    <a:pt x="0" y="12"/>
                    <a:pt x="13" y="0"/>
                    <a:pt x="29" y="0"/>
                  </a:cubicBezTo>
                  <a:cubicBezTo>
                    <a:pt x="45" y="0"/>
                    <a:pt x="59" y="12"/>
                    <a:pt x="59" y="26"/>
                  </a:cubicBezTo>
                  <a:cubicBezTo>
                    <a:pt x="59" y="38"/>
                    <a:pt x="39" y="77"/>
                    <a:pt x="34" y="85"/>
                  </a:cubicBezTo>
                  <a:lnTo>
                    <a:pt x="29" y="95"/>
                  </a:lnTo>
                  <a:close/>
                  <a:moveTo>
                    <a:pt x="29" y="12"/>
                  </a:moveTo>
                  <a:cubicBezTo>
                    <a:pt x="19" y="12"/>
                    <a:pt x="12" y="18"/>
                    <a:pt x="12" y="26"/>
                  </a:cubicBezTo>
                  <a:cubicBezTo>
                    <a:pt x="12" y="31"/>
                    <a:pt x="20" y="50"/>
                    <a:pt x="29" y="69"/>
                  </a:cubicBezTo>
                  <a:cubicBezTo>
                    <a:pt x="38" y="50"/>
                    <a:pt x="47" y="31"/>
                    <a:pt x="47" y="26"/>
                  </a:cubicBezTo>
                  <a:cubicBezTo>
                    <a:pt x="47" y="18"/>
                    <a:pt x="39" y="12"/>
                    <a:pt x="29"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grpSp>
      <p:sp>
        <p:nvSpPr>
          <p:cNvPr id="42" name="Freeform 26">
            <a:extLst>
              <a:ext uri="{FF2B5EF4-FFF2-40B4-BE49-F238E27FC236}">
                <a16:creationId xmlns:a16="http://schemas.microsoft.com/office/drawing/2014/main" id="{987212F2-A29D-41C7-9E54-B9DB4401DBDE}"/>
              </a:ext>
            </a:extLst>
          </p:cNvPr>
          <p:cNvSpPr>
            <a:spLocks noEditPoints="1"/>
          </p:cNvSpPr>
          <p:nvPr/>
        </p:nvSpPr>
        <p:spPr bwMode="auto">
          <a:xfrm rot="2700000">
            <a:off x="8793053" y="2809657"/>
            <a:ext cx="187130" cy="344630"/>
          </a:xfrm>
          <a:custGeom>
            <a:avLst/>
            <a:gdLst>
              <a:gd name="T0" fmla="*/ 482 w 579"/>
              <a:gd name="T1" fmla="*/ 367 h 1073"/>
              <a:gd name="T2" fmla="*/ 482 w 579"/>
              <a:gd name="T3" fmla="*/ 148 h 1073"/>
              <a:gd name="T4" fmla="*/ 525 w 579"/>
              <a:gd name="T5" fmla="*/ 79 h 1073"/>
              <a:gd name="T6" fmla="*/ 447 w 579"/>
              <a:gd name="T7" fmla="*/ 0 h 1073"/>
              <a:gd name="T8" fmla="*/ 132 w 579"/>
              <a:gd name="T9" fmla="*/ 0 h 1073"/>
              <a:gd name="T10" fmla="*/ 54 w 579"/>
              <a:gd name="T11" fmla="*/ 79 h 1073"/>
              <a:gd name="T12" fmla="*/ 96 w 579"/>
              <a:gd name="T13" fmla="*/ 148 h 1073"/>
              <a:gd name="T14" fmla="*/ 96 w 579"/>
              <a:gd name="T15" fmla="*/ 367 h 1073"/>
              <a:gd name="T16" fmla="*/ 0 w 579"/>
              <a:gd name="T17" fmla="*/ 583 h 1073"/>
              <a:gd name="T18" fmla="*/ 0 w 579"/>
              <a:gd name="T19" fmla="*/ 612 h 1073"/>
              <a:gd name="T20" fmla="*/ 224 w 579"/>
              <a:gd name="T21" fmla="*/ 612 h 1073"/>
              <a:gd name="T22" fmla="*/ 224 w 579"/>
              <a:gd name="T23" fmla="*/ 923 h 1073"/>
              <a:gd name="T24" fmla="*/ 289 w 579"/>
              <a:gd name="T25" fmla="*/ 1073 h 1073"/>
              <a:gd name="T26" fmla="*/ 355 w 579"/>
              <a:gd name="T27" fmla="*/ 923 h 1073"/>
              <a:gd name="T28" fmla="*/ 355 w 579"/>
              <a:gd name="T29" fmla="*/ 612 h 1073"/>
              <a:gd name="T30" fmla="*/ 579 w 579"/>
              <a:gd name="T31" fmla="*/ 612 h 1073"/>
              <a:gd name="T32" fmla="*/ 579 w 579"/>
              <a:gd name="T33" fmla="*/ 583 h 1073"/>
              <a:gd name="T34" fmla="*/ 482 w 579"/>
              <a:gd name="T35" fmla="*/ 367 h 1073"/>
              <a:gd name="T36" fmla="*/ 132 w 579"/>
              <a:gd name="T37" fmla="*/ 58 h 1073"/>
              <a:gd name="T38" fmla="*/ 447 w 579"/>
              <a:gd name="T39" fmla="*/ 58 h 1073"/>
              <a:gd name="T40" fmla="*/ 467 w 579"/>
              <a:gd name="T41" fmla="*/ 79 h 1073"/>
              <a:gd name="T42" fmla="*/ 449 w 579"/>
              <a:gd name="T43" fmla="*/ 99 h 1073"/>
              <a:gd name="T44" fmla="*/ 436 w 579"/>
              <a:gd name="T45" fmla="*/ 101 h 1073"/>
              <a:gd name="T46" fmla="*/ 143 w 579"/>
              <a:gd name="T47" fmla="*/ 101 h 1073"/>
              <a:gd name="T48" fmla="*/ 129 w 579"/>
              <a:gd name="T49" fmla="*/ 99 h 1073"/>
              <a:gd name="T50" fmla="*/ 111 w 579"/>
              <a:gd name="T51" fmla="*/ 79 h 1073"/>
              <a:gd name="T52" fmla="*/ 132 w 579"/>
              <a:gd name="T53" fmla="*/ 58 h 1073"/>
              <a:gd name="T54" fmla="*/ 424 w 579"/>
              <a:gd name="T55" fmla="*/ 370 h 1073"/>
              <a:gd name="T56" fmla="*/ 154 w 579"/>
              <a:gd name="T57" fmla="*/ 370 h 1073"/>
              <a:gd name="T58" fmla="*/ 154 w 579"/>
              <a:gd name="T59" fmla="*/ 130 h 1073"/>
              <a:gd name="T60" fmla="*/ 424 w 579"/>
              <a:gd name="T61" fmla="*/ 130 h 1073"/>
              <a:gd name="T62" fmla="*/ 424 w 579"/>
              <a:gd name="T63" fmla="*/ 370 h 1073"/>
              <a:gd name="T64" fmla="*/ 297 w 579"/>
              <a:gd name="T65" fmla="*/ 911 h 1073"/>
              <a:gd name="T66" fmla="*/ 289 w 579"/>
              <a:gd name="T67" fmla="*/ 928 h 1073"/>
              <a:gd name="T68" fmla="*/ 282 w 579"/>
              <a:gd name="T69" fmla="*/ 911 h 1073"/>
              <a:gd name="T70" fmla="*/ 282 w 579"/>
              <a:gd name="T71" fmla="*/ 612 h 1073"/>
              <a:gd name="T72" fmla="*/ 297 w 579"/>
              <a:gd name="T73" fmla="*/ 612 h 1073"/>
              <a:gd name="T74" fmla="*/ 297 w 579"/>
              <a:gd name="T75" fmla="*/ 911 h 1073"/>
              <a:gd name="T76" fmla="*/ 355 w 579"/>
              <a:gd name="T77" fmla="*/ 554 h 1073"/>
              <a:gd name="T78" fmla="*/ 224 w 579"/>
              <a:gd name="T79" fmla="*/ 554 h 1073"/>
              <a:gd name="T80" fmla="*/ 59 w 579"/>
              <a:gd name="T81" fmla="*/ 554 h 1073"/>
              <a:gd name="T82" fmla="*/ 144 w 579"/>
              <a:gd name="T83" fmla="*/ 403 h 1073"/>
              <a:gd name="T84" fmla="*/ 149 w 579"/>
              <a:gd name="T85" fmla="*/ 399 h 1073"/>
              <a:gd name="T86" fmla="*/ 430 w 579"/>
              <a:gd name="T87" fmla="*/ 399 h 1073"/>
              <a:gd name="T88" fmla="*/ 435 w 579"/>
              <a:gd name="T89" fmla="*/ 403 h 1073"/>
              <a:gd name="T90" fmla="*/ 519 w 579"/>
              <a:gd name="T91" fmla="*/ 554 h 1073"/>
              <a:gd name="T92" fmla="*/ 355 w 579"/>
              <a:gd name="T93" fmla="*/ 554 h 1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79" h="1073">
                <a:moveTo>
                  <a:pt x="482" y="367"/>
                </a:moveTo>
                <a:cubicBezTo>
                  <a:pt x="482" y="148"/>
                  <a:pt x="482" y="148"/>
                  <a:pt x="482" y="148"/>
                </a:cubicBezTo>
                <a:cubicBezTo>
                  <a:pt x="508" y="135"/>
                  <a:pt x="525" y="109"/>
                  <a:pt x="525" y="79"/>
                </a:cubicBezTo>
                <a:cubicBezTo>
                  <a:pt x="525" y="35"/>
                  <a:pt x="490" y="0"/>
                  <a:pt x="447" y="0"/>
                </a:cubicBezTo>
                <a:cubicBezTo>
                  <a:pt x="132" y="0"/>
                  <a:pt x="132" y="0"/>
                  <a:pt x="132" y="0"/>
                </a:cubicBezTo>
                <a:cubicBezTo>
                  <a:pt x="89" y="0"/>
                  <a:pt x="54" y="35"/>
                  <a:pt x="54" y="79"/>
                </a:cubicBezTo>
                <a:cubicBezTo>
                  <a:pt x="54" y="109"/>
                  <a:pt x="71" y="135"/>
                  <a:pt x="96" y="148"/>
                </a:cubicBezTo>
                <a:cubicBezTo>
                  <a:pt x="96" y="367"/>
                  <a:pt x="96" y="367"/>
                  <a:pt x="96" y="367"/>
                </a:cubicBezTo>
                <a:cubicBezTo>
                  <a:pt x="35" y="422"/>
                  <a:pt x="0" y="500"/>
                  <a:pt x="0" y="583"/>
                </a:cubicBezTo>
                <a:cubicBezTo>
                  <a:pt x="0" y="612"/>
                  <a:pt x="0" y="612"/>
                  <a:pt x="0" y="612"/>
                </a:cubicBezTo>
                <a:cubicBezTo>
                  <a:pt x="224" y="612"/>
                  <a:pt x="224" y="612"/>
                  <a:pt x="224" y="612"/>
                </a:cubicBezTo>
                <a:cubicBezTo>
                  <a:pt x="224" y="923"/>
                  <a:pt x="224" y="923"/>
                  <a:pt x="224" y="923"/>
                </a:cubicBezTo>
                <a:cubicBezTo>
                  <a:pt x="289" y="1073"/>
                  <a:pt x="289" y="1073"/>
                  <a:pt x="289" y="1073"/>
                </a:cubicBezTo>
                <a:cubicBezTo>
                  <a:pt x="355" y="923"/>
                  <a:pt x="355" y="923"/>
                  <a:pt x="355" y="923"/>
                </a:cubicBezTo>
                <a:cubicBezTo>
                  <a:pt x="355" y="612"/>
                  <a:pt x="355" y="612"/>
                  <a:pt x="355" y="612"/>
                </a:cubicBezTo>
                <a:cubicBezTo>
                  <a:pt x="579" y="612"/>
                  <a:pt x="579" y="612"/>
                  <a:pt x="579" y="612"/>
                </a:cubicBezTo>
                <a:cubicBezTo>
                  <a:pt x="579" y="583"/>
                  <a:pt x="579" y="583"/>
                  <a:pt x="579" y="583"/>
                </a:cubicBezTo>
                <a:cubicBezTo>
                  <a:pt x="579" y="500"/>
                  <a:pt x="544" y="422"/>
                  <a:pt x="482" y="367"/>
                </a:cubicBezTo>
                <a:close/>
                <a:moveTo>
                  <a:pt x="132" y="58"/>
                </a:moveTo>
                <a:cubicBezTo>
                  <a:pt x="447" y="58"/>
                  <a:pt x="447" y="58"/>
                  <a:pt x="447" y="58"/>
                </a:cubicBezTo>
                <a:cubicBezTo>
                  <a:pt x="458" y="58"/>
                  <a:pt x="467" y="67"/>
                  <a:pt x="467" y="79"/>
                </a:cubicBezTo>
                <a:cubicBezTo>
                  <a:pt x="467" y="89"/>
                  <a:pt x="459" y="97"/>
                  <a:pt x="449" y="99"/>
                </a:cubicBezTo>
                <a:cubicBezTo>
                  <a:pt x="436" y="101"/>
                  <a:pt x="436" y="101"/>
                  <a:pt x="436" y="101"/>
                </a:cubicBezTo>
                <a:cubicBezTo>
                  <a:pt x="143" y="101"/>
                  <a:pt x="143" y="101"/>
                  <a:pt x="143" y="101"/>
                </a:cubicBezTo>
                <a:cubicBezTo>
                  <a:pt x="129" y="99"/>
                  <a:pt x="129" y="99"/>
                  <a:pt x="129" y="99"/>
                </a:cubicBezTo>
                <a:cubicBezTo>
                  <a:pt x="119" y="97"/>
                  <a:pt x="111" y="89"/>
                  <a:pt x="111" y="79"/>
                </a:cubicBezTo>
                <a:cubicBezTo>
                  <a:pt x="111" y="67"/>
                  <a:pt x="121" y="58"/>
                  <a:pt x="132" y="58"/>
                </a:cubicBezTo>
                <a:close/>
                <a:moveTo>
                  <a:pt x="424" y="370"/>
                </a:moveTo>
                <a:cubicBezTo>
                  <a:pt x="154" y="370"/>
                  <a:pt x="154" y="370"/>
                  <a:pt x="154" y="370"/>
                </a:cubicBezTo>
                <a:cubicBezTo>
                  <a:pt x="154" y="130"/>
                  <a:pt x="154" y="130"/>
                  <a:pt x="154" y="130"/>
                </a:cubicBezTo>
                <a:cubicBezTo>
                  <a:pt x="424" y="130"/>
                  <a:pt x="424" y="130"/>
                  <a:pt x="424" y="130"/>
                </a:cubicBezTo>
                <a:lnTo>
                  <a:pt x="424" y="370"/>
                </a:lnTo>
                <a:close/>
                <a:moveTo>
                  <a:pt x="297" y="911"/>
                </a:moveTo>
                <a:cubicBezTo>
                  <a:pt x="289" y="928"/>
                  <a:pt x="289" y="928"/>
                  <a:pt x="289" y="928"/>
                </a:cubicBezTo>
                <a:cubicBezTo>
                  <a:pt x="282" y="911"/>
                  <a:pt x="282" y="911"/>
                  <a:pt x="282" y="911"/>
                </a:cubicBezTo>
                <a:cubicBezTo>
                  <a:pt x="282" y="612"/>
                  <a:pt x="282" y="612"/>
                  <a:pt x="282" y="612"/>
                </a:cubicBezTo>
                <a:cubicBezTo>
                  <a:pt x="297" y="612"/>
                  <a:pt x="297" y="612"/>
                  <a:pt x="297" y="612"/>
                </a:cubicBezTo>
                <a:lnTo>
                  <a:pt x="297" y="911"/>
                </a:lnTo>
                <a:close/>
                <a:moveTo>
                  <a:pt x="355" y="554"/>
                </a:moveTo>
                <a:cubicBezTo>
                  <a:pt x="224" y="554"/>
                  <a:pt x="224" y="554"/>
                  <a:pt x="224" y="554"/>
                </a:cubicBezTo>
                <a:cubicBezTo>
                  <a:pt x="59" y="554"/>
                  <a:pt x="59" y="554"/>
                  <a:pt x="59" y="554"/>
                </a:cubicBezTo>
                <a:cubicBezTo>
                  <a:pt x="67" y="495"/>
                  <a:pt x="97" y="441"/>
                  <a:pt x="144" y="403"/>
                </a:cubicBezTo>
                <a:cubicBezTo>
                  <a:pt x="149" y="399"/>
                  <a:pt x="149" y="399"/>
                  <a:pt x="149" y="399"/>
                </a:cubicBezTo>
                <a:cubicBezTo>
                  <a:pt x="430" y="399"/>
                  <a:pt x="430" y="399"/>
                  <a:pt x="430" y="399"/>
                </a:cubicBezTo>
                <a:cubicBezTo>
                  <a:pt x="435" y="403"/>
                  <a:pt x="435" y="403"/>
                  <a:pt x="435" y="403"/>
                </a:cubicBezTo>
                <a:cubicBezTo>
                  <a:pt x="482" y="441"/>
                  <a:pt x="512" y="495"/>
                  <a:pt x="519" y="554"/>
                </a:cubicBezTo>
                <a:lnTo>
                  <a:pt x="355" y="554"/>
                </a:lnTo>
                <a:close/>
              </a:path>
            </a:pathLst>
          </a:custGeom>
          <a:solidFill>
            <a:srgbClr val="7FBC41"/>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43" name="Dikdörtgen 42"/>
          <p:cNvSpPr/>
          <p:nvPr/>
        </p:nvSpPr>
        <p:spPr>
          <a:xfrm>
            <a:off x="4708881" y="2723427"/>
            <a:ext cx="3731940" cy="492443"/>
          </a:xfrm>
          <a:prstGeom prst="rect">
            <a:avLst/>
          </a:prstGeom>
        </p:spPr>
        <p:txBody>
          <a:bodyPr wrap="square">
            <a:spAutoFit/>
          </a:bodyPr>
          <a:lstStyle/>
          <a:p>
            <a:r>
              <a:rPr lang="tr-TR" b="1" dirty="0"/>
              <a:t>23 </a:t>
            </a:r>
            <a:r>
              <a:rPr lang="tr-TR" b="1" dirty="0" smtClean="0"/>
              <a:t>Derslik,6 Atölye,9 </a:t>
            </a:r>
            <a:r>
              <a:rPr lang="tr-TR" b="1" dirty="0"/>
              <a:t>Pc </a:t>
            </a:r>
            <a:r>
              <a:rPr lang="tr-TR" b="1" dirty="0" smtClean="0"/>
              <a:t>Laboratuvar,1 </a:t>
            </a:r>
            <a:r>
              <a:rPr lang="tr-TR" b="1" dirty="0"/>
              <a:t>Robotik </a:t>
            </a:r>
            <a:r>
              <a:rPr lang="tr-TR" b="1" dirty="0" err="1" smtClean="0"/>
              <a:t>Kodlama,Futbol</a:t>
            </a:r>
            <a:r>
              <a:rPr lang="tr-TR" b="1" dirty="0" smtClean="0"/>
              <a:t> </a:t>
            </a:r>
            <a:r>
              <a:rPr lang="tr-TR" b="1" dirty="0"/>
              <a:t>ve Basketbol Sahası</a:t>
            </a:r>
            <a:endParaRPr lang="tr-TR" sz="1200" b="1" dirty="0">
              <a:latin typeface="+mn-lt"/>
            </a:endParaRPr>
          </a:p>
        </p:txBody>
      </p:sp>
      <p:pic>
        <p:nvPicPr>
          <p:cNvPr id="44" name="Resim 4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9861" y="2415331"/>
            <a:ext cx="2689272" cy="2470421"/>
          </a:xfrm>
          <a:prstGeom prst="rect">
            <a:avLst/>
          </a:prstGeom>
          <a:noFill/>
          <a:ln>
            <a:noFill/>
          </a:ln>
        </p:spPr>
      </p:pic>
    </p:spTree>
    <p:custDataLst>
      <p:tags r:id="rId1"/>
    </p:custDataLst>
    <p:extLst>
      <p:ext uri="{BB962C8B-B14F-4D97-AF65-F5344CB8AC3E}">
        <p14:creationId xmlns:p14="http://schemas.microsoft.com/office/powerpoint/2010/main" val="2684021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par>
                                <p:cTn id="15" presetID="53" presetClass="entr" presetSubtype="16" fill="hold" nodeType="with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500" fill="hold"/>
                                        <p:tgtEl>
                                          <p:spTgt spid="25"/>
                                        </p:tgtEl>
                                        <p:attrNameLst>
                                          <p:attrName>ppt_w</p:attrName>
                                        </p:attrNameLst>
                                      </p:cBhvr>
                                      <p:tavLst>
                                        <p:tav tm="0">
                                          <p:val>
                                            <p:fltVal val="0"/>
                                          </p:val>
                                        </p:tav>
                                        <p:tav tm="100000">
                                          <p:val>
                                            <p:strVal val="#ppt_w"/>
                                          </p:val>
                                        </p:tav>
                                      </p:tavLst>
                                    </p:anim>
                                    <p:anim calcmode="lin" valueType="num">
                                      <p:cBhvr>
                                        <p:cTn id="18" dur="500" fill="hold"/>
                                        <p:tgtEl>
                                          <p:spTgt spid="25"/>
                                        </p:tgtEl>
                                        <p:attrNameLst>
                                          <p:attrName>ppt_h</p:attrName>
                                        </p:attrNameLst>
                                      </p:cBhvr>
                                      <p:tavLst>
                                        <p:tav tm="0">
                                          <p:val>
                                            <p:fltVal val="0"/>
                                          </p:val>
                                        </p:tav>
                                        <p:tav tm="100000">
                                          <p:val>
                                            <p:strVal val="#ppt_h"/>
                                          </p:val>
                                        </p:tav>
                                      </p:tavLst>
                                    </p:anim>
                                    <p:animEffect transition="in" filter="fade">
                                      <p:cBhvr>
                                        <p:cTn id="19" dur="500"/>
                                        <p:tgtEl>
                                          <p:spTgt spid="2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0"/>
                                        </p:tgtEl>
                                        <p:attrNameLst>
                                          <p:attrName>style.visibility</p:attrName>
                                        </p:attrNameLst>
                                      </p:cBhvr>
                                      <p:to>
                                        <p:strVal val="visible"/>
                                      </p:to>
                                    </p:set>
                                    <p:anim calcmode="lin" valueType="num">
                                      <p:cBhvr>
                                        <p:cTn id="22" dur="500" fill="hold"/>
                                        <p:tgtEl>
                                          <p:spTgt spid="30"/>
                                        </p:tgtEl>
                                        <p:attrNameLst>
                                          <p:attrName>ppt_w</p:attrName>
                                        </p:attrNameLst>
                                      </p:cBhvr>
                                      <p:tavLst>
                                        <p:tav tm="0">
                                          <p:val>
                                            <p:fltVal val="0"/>
                                          </p:val>
                                        </p:tav>
                                        <p:tav tm="100000">
                                          <p:val>
                                            <p:strVal val="#ppt_w"/>
                                          </p:val>
                                        </p:tav>
                                      </p:tavLst>
                                    </p:anim>
                                    <p:anim calcmode="lin" valueType="num">
                                      <p:cBhvr>
                                        <p:cTn id="23" dur="500" fill="hold"/>
                                        <p:tgtEl>
                                          <p:spTgt spid="30"/>
                                        </p:tgtEl>
                                        <p:attrNameLst>
                                          <p:attrName>ppt_h</p:attrName>
                                        </p:attrNameLst>
                                      </p:cBhvr>
                                      <p:tavLst>
                                        <p:tav tm="0">
                                          <p:val>
                                            <p:fltVal val="0"/>
                                          </p:val>
                                        </p:tav>
                                        <p:tav tm="100000">
                                          <p:val>
                                            <p:strVal val="#ppt_h"/>
                                          </p:val>
                                        </p:tav>
                                      </p:tavLst>
                                    </p:anim>
                                    <p:animEffect transition="in" filter="fade">
                                      <p:cBhvr>
                                        <p:cTn id="24" dur="500"/>
                                        <p:tgtEl>
                                          <p:spTgt spid="30"/>
                                        </p:tgtEl>
                                      </p:cBhvr>
                                    </p:animEffect>
                                  </p:childTnLst>
                                </p:cTn>
                              </p:par>
                              <p:par>
                                <p:cTn id="25" presetID="53" presetClass="entr" presetSubtype="16" fill="hold" nodeType="with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p:cTn id="27" dur="500" fill="hold"/>
                                        <p:tgtEl>
                                          <p:spTgt spid="31"/>
                                        </p:tgtEl>
                                        <p:attrNameLst>
                                          <p:attrName>ppt_w</p:attrName>
                                        </p:attrNameLst>
                                      </p:cBhvr>
                                      <p:tavLst>
                                        <p:tav tm="0">
                                          <p:val>
                                            <p:fltVal val="0"/>
                                          </p:val>
                                        </p:tav>
                                        <p:tav tm="100000">
                                          <p:val>
                                            <p:strVal val="#ppt_w"/>
                                          </p:val>
                                        </p:tav>
                                      </p:tavLst>
                                    </p:anim>
                                    <p:anim calcmode="lin" valueType="num">
                                      <p:cBhvr>
                                        <p:cTn id="28" dur="500" fill="hold"/>
                                        <p:tgtEl>
                                          <p:spTgt spid="31"/>
                                        </p:tgtEl>
                                        <p:attrNameLst>
                                          <p:attrName>ppt_h</p:attrName>
                                        </p:attrNameLst>
                                      </p:cBhvr>
                                      <p:tavLst>
                                        <p:tav tm="0">
                                          <p:val>
                                            <p:fltVal val="0"/>
                                          </p:val>
                                        </p:tav>
                                        <p:tav tm="100000">
                                          <p:val>
                                            <p:strVal val="#ppt_h"/>
                                          </p:val>
                                        </p:tav>
                                      </p:tavLst>
                                    </p:anim>
                                    <p:animEffect transition="in" filter="fade">
                                      <p:cBhvr>
                                        <p:cTn id="29" dur="500"/>
                                        <p:tgtEl>
                                          <p:spTgt spid="31"/>
                                        </p:tgtEl>
                                      </p:cBhvr>
                                    </p:animEffect>
                                  </p:childTnLst>
                                </p:cTn>
                              </p:par>
                              <p:par>
                                <p:cTn id="30" presetID="53" presetClass="entr" presetSubtype="16" fill="hold" nodeType="withEffect">
                                  <p:stCondLst>
                                    <p:cond delay="0"/>
                                  </p:stCondLst>
                                  <p:childTnLst>
                                    <p:set>
                                      <p:cBhvr>
                                        <p:cTn id="31" dur="1" fill="hold">
                                          <p:stCondLst>
                                            <p:cond delay="0"/>
                                          </p:stCondLst>
                                        </p:cTn>
                                        <p:tgtEl>
                                          <p:spTgt spid="38"/>
                                        </p:tgtEl>
                                        <p:attrNameLst>
                                          <p:attrName>style.visibility</p:attrName>
                                        </p:attrNameLst>
                                      </p:cBhvr>
                                      <p:to>
                                        <p:strVal val="visible"/>
                                      </p:to>
                                    </p:set>
                                    <p:anim calcmode="lin" valueType="num">
                                      <p:cBhvr>
                                        <p:cTn id="32" dur="500" fill="hold"/>
                                        <p:tgtEl>
                                          <p:spTgt spid="38"/>
                                        </p:tgtEl>
                                        <p:attrNameLst>
                                          <p:attrName>ppt_w</p:attrName>
                                        </p:attrNameLst>
                                      </p:cBhvr>
                                      <p:tavLst>
                                        <p:tav tm="0">
                                          <p:val>
                                            <p:fltVal val="0"/>
                                          </p:val>
                                        </p:tav>
                                        <p:tav tm="100000">
                                          <p:val>
                                            <p:strVal val="#ppt_w"/>
                                          </p:val>
                                        </p:tav>
                                      </p:tavLst>
                                    </p:anim>
                                    <p:anim calcmode="lin" valueType="num">
                                      <p:cBhvr>
                                        <p:cTn id="33" dur="500" fill="hold"/>
                                        <p:tgtEl>
                                          <p:spTgt spid="38"/>
                                        </p:tgtEl>
                                        <p:attrNameLst>
                                          <p:attrName>ppt_h</p:attrName>
                                        </p:attrNameLst>
                                      </p:cBhvr>
                                      <p:tavLst>
                                        <p:tav tm="0">
                                          <p:val>
                                            <p:fltVal val="0"/>
                                          </p:val>
                                        </p:tav>
                                        <p:tav tm="100000">
                                          <p:val>
                                            <p:strVal val="#ppt_h"/>
                                          </p:val>
                                        </p:tav>
                                      </p:tavLst>
                                    </p:anim>
                                    <p:animEffect transition="in" filter="fade">
                                      <p:cBhvr>
                                        <p:cTn id="34" dur="500"/>
                                        <p:tgtEl>
                                          <p:spTgt spid="38"/>
                                        </p:tgtEl>
                                      </p:cBhvr>
                                    </p:animEffect>
                                  </p:childTnLst>
                                </p:cTn>
                              </p:par>
                            </p:childTnLst>
                          </p:cTn>
                        </p:par>
                        <p:par>
                          <p:cTn id="35" fill="hold">
                            <p:stCondLst>
                              <p:cond delay="500"/>
                            </p:stCondLst>
                            <p:childTnLst>
                              <p:par>
                                <p:cTn id="36" presetID="53" presetClass="entr" presetSubtype="16" fill="hold" grpId="0" nodeType="afterEffect">
                                  <p:stCondLst>
                                    <p:cond delay="0"/>
                                  </p:stCondLst>
                                  <p:childTnLst>
                                    <p:set>
                                      <p:cBhvr>
                                        <p:cTn id="37" dur="1" fill="hold">
                                          <p:stCondLst>
                                            <p:cond delay="0"/>
                                          </p:stCondLst>
                                        </p:cTn>
                                        <p:tgtEl>
                                          <p:spTgt spid="42"/>
                                        </p:tgtEl>
                                        <p:attrNameLst>
                                          <p:attrName>style.visibility</p:attrName>
                                        </p:attrNameLst>
                                      </p:cBhvr>
                                      <p:to>
                                        <p:strVal val="visible"/>
                                      </p:to>
                                    </p:set>
                                    <p:anim calcmode="lin" valueType="num">
                                      <p:cBhvr>
                                        <p:cTn id="38" dur="500" fill="hold"/>
                                        <p:tgtEl>
                                          <p:spTgt spid="42"/>
                                        </p:tgtEl>
                                        <p:attrNameLst>
                                          <p:attrName>ppt_w</p:attrName>
                                        </p:attrNameLst>
                                      </p:cBhvr>
                                      <p:tavLst>
                                        <p:tav tm="0">
                                          <p:val>
                                            <p:fltVal val="0"/>
                                          </p:val>
                                        </p:tav>
                                        <p:tav tm="100000">
                                          <p:val>
                                            <p:strVal val="#ppt_w"/>
                                          </p:val>
                                        </p:tav>
                                      </p:tavLst>
                                    </p:anim>
                                    <p:anim calcmode="lin" valueType="num">
                                      <p:cBhvr>
                                        <p:cTn id="39" dur="500" fill="hold"/>
                                        <p:tgtEl>
                                          <p:spTgt spid="42"/>
                                        </p:tgtEl>
                                        <p:attrNameLst>
                                          <p:attrName>ppt_h</p:attrName>
                                        </p:attrNameLst>
                                      </p:cBhvr>
                                      <p:tavLst>
                                        <p:tav tm="0">
                                          <p:val>
                                            <p:fltVal val="0"/>
                                          </p:val>
                                        </p:tav>
                                        <p:tav tm="100000">
                                          <p:val>
                                            <p:strVal val="#ppt_h"/>
                                          </p:val>
                                        </p:tav>
                                      </p:tavLst>
                                    </p:anim>
                                    <p:animEffect transition="in" filter="fade">
                                      <p:cBhvr>
                                        <p:cTn id="4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30" grpId="0" animBg="1"/>
      <p:bldP spid="4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Freeform 20">
            <a:extLst>
              <a:ext uri="{FF2B5EF4-FFF2-40B4-BE49-F238E27FC236}">
                <a16:creationId xmlns:a16="http://schemas.microsoft.com/office/drawing/2014/main" id="{88498585-A724-443E-92F3-64EE7BC63C82}"/>
              </a:ext>
            </a:extLst>
          </p:cNvPr>
          <p:cNvSpPr>
            <a:spLocks/>
          </p:cNvSpPr>
          <p:nvPr/>
        </p:nvSpPr>
        <p:spPr bwMode="auto">
          <a:xfrm>
            <a:off x="2272105" y="2396802"/>
            <a:ext cx="324785" cy="270401"/>
          </a:xfrm>
          <a:custGeom>
            <a:avLst/>
            <a:gdLst>
              <a:gd name="T0" fmla="*/ 83 w 88"/>
              <a:gd name="T1" fmla="*/ 64 h 73"/>
              <a:gd name="T2" fmla="*/ 79 w 88"/>
              <a:gd name="T3" fmla="*/ 64 h 73"/>
              <a:gd name="T4" fmla="*/ 79 w 88"/>
              <a:gd name="T5" fmla="*/ 22 h 73"/>
              <a:gd name="T6" fmla="*/ 66 w 88"/>
              <a:gd name="T7" fmla="*/ 22 h 73"/>
              <a:gd name="T8" fmla="*/ 66 w 88"/>
              <a:gd name="T9" fmla="*/ 64 h 73"/>
              <a:gd name="T10" fmla="*/ 60 w 88"/>
              <a:gd name="T11" fmla="*/ 64 h 73"/>
              <a:gd name="T12" fmla="*/ 60 w 88"/>
              <a:gd name="T13" fmla="*/ 40 h 73"/>
              <a:gd name="T14" fmla="*/ 47 w 88"/>
              <a:gd name="T15" fmla="*/ 40 h 73"/>
              <a:gd name="T16" fmla="*/ 47 w 88"/>
              <a:gd name="T17" fmla="*/ 64 h 73"/>
              <a:gd name="T18" fmla="*/ 41 w 88"/>
              <a:gd name="T19" fmla="*/ 64 h 73"/>
              <a:gd name="T20" fmla="*/ 41 w 88"/>
              <a:gd name="T21" fmla="*/ 0 h 73"/>
              <a:gd name="T22" fmla="*/ 28 w 88"/>
              <a:gd name="T23" fmla="*/ 0 h 73"/>
              <a:gd name="T24" fmla="*/ 28 w 88"/>
              <a:gd name="T25" fmla="*/ 64 h 73"/>
              <a:gd name="T26" fmla="*/ 22 w 88"/>
              <a:gd name="T27" fmla="*/ 64 h 73"/>
              <a:gd name="T28" fmla="*/ 22 w 88"/>
              <a:gd name="T29" fmla="*/ 24 h 73"/>
              <a:gd name="T30" fmla="*/ 9 w 88"/>
              <a:gd name="T31" fmla="*/ 24 h 73"/>
              <a:gd name="T32" fmla="*/ 9 w 88"/>
              <a:gd name="T33" fmla="*/ 64 h 73"/>
              <a:gd name="T34" fmla="*/ 5 w 88"/>
              <a:gd name="T35" fmla="*/ 64 h 73"/>
              <a:gd name="T36" fmla="*/ 0 w 88"/>
              <a:gd name="T37" fmla="*/ 68 h 73"/>
              <a:gd name="T38" fmla="*/ 5 w 88"/>
              <a:gd name="T39" fmla="*/ 73 h 73"/>
              <a:gd name="T40" fmla="*/ 83 w 88"/>
              <a:gd name="T41" fmla="*/ 73 h 73"/>
              <a:gd name="T42" fmla="*/ 88 w 88"/>
              <a:gd name="T43" fmla="*/ 68 h 73"/>
              <a:gd name="T44" fmla="*/ 83 w 88"/>
              <a:gd name="T45" fmla="*/ 64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8" h="73">
                <a:moveTo>
                  <a:pt x="83" y="64"/>
                </a:moveTo>
                <a:cubicBezTo>
                  <a:pt x="79" y="64"/>
                  <a:pt x="79" y="64"/>
                  <a:pt x="79" y="64"/>
                </a:cubicBezTo>
                <a:cubicBezTo>
                  <a:pt x="79" y="22"/>
                  <a:pt x="79" y="22"/>
                  <a:pt x="79" y="22"/>
                </a:cubicBezTo>
                <a:cubicBezTo>
                  <a:pt x="66" y="22"/>
                  <a:pt x="66" y="22"/>
                  <a:pt x="66" y="22"/>
                </a:cubicBezTo>
                <a:cubicBezTo>
                  <a:pt x="66" y="64"/>
                  <a:pt x="66" y="64"/>
                  <a:pt x="66" y="64"/>
                </a:cubicBezTo>
                <a:cubicBezTo>
                  <a:pt x="60" y="64"/>
                  <a:pt x="60" y="64"/>
                  <a:pt x="60" y="64"/>
                </a:cubicBezTo>
                <a:cubicBezTo>
                  <a:pt x="60" y="40"/>
                  <a:pt x="60" y="40"/>
                  <a:pt x="60" y="40"/>
                </a:cubicBezTo>
                <a:cubicBezTo>
                  <a:pt x="47" y="40"/>
                  <a:pt x="47" y="40"/>
                  <a:pt x="47" y="40"/>
                </a:cubicBezTo>
                <a:cubicBezTo>
                  <a:pt x="47" y="64"/>
                  <a:pt x="47" y="64"/>
                  <a:pt x="47" y="64"/>
                </a:cubicBezTo>
                <a:cubicBezTo>
                  <a:pt x="41" y="64"/>
                  <a:pt x="41" y="64"/>
                  <a:pt x="41" y="64"/>
                </a:cubicBezTo>
                <a:cubicBezTo>
                  <a:pt x="41" y="0"/>
                  <a:pt x="41" y="0"/>
                  <a:pt x="41" y="0"/>
                </a:cubicBezTo>
                <a:cubicBezTo>
                  <a:pt x="28" y="0"/>
                  <a:pt x="28" y="0"/>
                  <a:pt x="28" y="0"/>
                </a:cubicBezTo>
                <a:cubicBezTo>
                  <a:pt x="28" y="64"/>
                  <a:pt x="28" y="64"/>
                  <a:pt x="28" y="64"/>
                </a:cubicBezTo>
                <a:cubicBezTo>
                  <a:pt x="22" y="64"/>
                  <a:pt x="22" y="64"/>
                  <a:pt x="22" y="64"/>
                </a:cubicBezTo>
                <a:cubicBezTo>
                  <a:pt x="22" y="24"/>
                  <a:pt x="22" y="24"/>
                  <a:pt x="22" y="24"/>
                </a:cubicBezTo>
                <a:cubicBezTo>
                  <a:pt x="9" y="24"/>
                  <a:pt x="9" y="24"/>
                  <a:pt x="9" y="24"/>
                </a:cubicBezTo>
                <a:cubicBezTo>
                  <a:pt x="9" y="64"/>
                  <a:pt x="9" y="64"/>
                  <a:pt x="9" y="64"/>
                </a:cubicBezTo>
                <a:cubicBezTo>
                  <a:pt x="5" y="64"/>
                  <a:pt x="5" y="64"/>
                  <a:pt x="5" y="64"/>
                </a:cubicBezTo>
                <a:cubicBezTo>
                  <a:pt x="2" y="64"/>
                  <a:pt x="0" y="66"/>
                  <a:pt x="0" y="68"/>
                </a:cubicBezTo>
                <a:cubicBezTo>
                  <a:pt x="0" y="71"/>
                  <a:pt x="2" y="73"/>
                  <a:pt x="5" y="73"/>
                </a:cubicBezTo>
                <a:cubicBezTo>
                  <a:pt x="83" y="73"/>
                  <a:pt x="83" y="73"/>
                  <a:pt x="83" y="73"/>
                </a:cubicBezTo>
                <a:cubicBezTo>
                  <a:pt x="86" y="73"/>
                  <a:pt x="88" y="71"/>
                  <a:pt x="88" y="68"/>
                </a:cubicBezTo>
                <a:cubicBezTo>
                  <a:pt x="88" y="66"/>
                  <a:pt x="86" y="64"/>
                  <a:pt x="83" y="64"/>
                </a:cubicBezTo>
                <a:close/>
              </a:path>
            </a:pathLst>
          </a:custGeom>
          <a:solidFill>
            <a:sysClr val="window" lastClr="FFFFFF"/>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21" name="Freeform 9">
            <a:extLst>
              <a:ext uri="{FF2B5EF4-FFF2-40B4-BE49-F238E27FC236}">
                <a16:creationId xmlns:a16="http://schemas.microsoft.com/office/drawing/2014/main" id="{C5ADBA4C-2794-494B-82EE-8030083C4A81}"/>
              </a:ext>
            </a:extLst>
          </p:cNvPr>
          <p:cNvSpPr>
            <a:spLocks noEditPoints="1"/>
          </p:cNvSpPr>
          <p:nvPr/>
        </p:nvSpPr>
        <p:spPr bwMode="auto">
          <a:xfrm>
            <a:off x="988274" y="2569220"/>
            <a:ext cx="358799" cy="358800"/>
          </a:xfrm>
          <a:custGeom>
            <a:avLst/>
            <a:gdLst>
              <a:gd name="T0" fmla="*/ 64 w 128"/>
              <a:gd name="T1" fmla="*/ 0 h 128"/>
              <a:gd name="T2" fmla="*/ 0 w 128"/>
              <a:gd name="T3" fmla="*/ 64 h 128"/>
              <a:gd name="T4" fmla="*/ 64 w 128"/>
              <a:gd name="T5" fmla="*/ 128 h 128"/>
              <a:gd name="T6" fmla="*/ 128 w 128"/>
              <a:gd name="T7" fmla="*/ 64 h 128"/>
              <a:gd name="T8" fmla="*/ 64 w 128"/>
              <a:gd name="T9" fmla="*/ 0 h 128"/>
              <a:gd name="T10" fmla="*/ 118 w 128"/>
              <a:gd name="T11" fmla="*/ 48 h 128"/>
              <a:gd name="T12" fmla="*/ 97 w 128"/>
              <a:gd name="T13" fmla="*/ 33 h 128"/>
              <a:gd name="T14" fmla="*/ 82 w 128"/>
              <a:gd name="T15" fmla="*/ 11 h 128"/>
              <a:gd name="T16" fmla="*/ 118 w 128"/>
              <a:gd name="T17" fmla="*/ 48 h 128"/>
              <a:gd name="T18" fmla="*/ 96 w 128"/>
              <a:gd name="T19" fmla="*/ 64 h 128"/>
              <a:gd name="T20" fmla="*/ 94 w 128"/>
              <a:gd name="T21" fmla="*/ 81 h 128"/>
              <a:gd name="T22" fmla="*/ 65 w 128"/>
              <a:gd name="T23" fmla="*/ 75 h 128"/>
              <a:gd name="T24" fmla="*/ 36 w 128"/>
              <a:gd name="T25" fmla="*/ 81 h 128"/>
              <a:gd name="T26" fmla="*/ 34 w 128"/>
              <a:gd name="T27" fmla="*/ 64 h 128"/>
              <a:gd name="T28" fmla="*/ 39 w 128"/>
              <a:gd name="T29" fmla="*/ 39 h 128"/>
              <a:gd name="T30" fmla="*/ 65 w 128"/>
              <a:gd name="T31" fmla="*/ 33 h 128"/>
              <a:gd name="T32" fmla="*/ 91 w 128"/>
              <a:gd name="T33" fmla="*/ 39 h 128"/>
              <a:gd name="T34" fmla="*/ 96 w 128"/>
              <a:gd name="T35" fmla="*/ 64 h 128"/>
              <a:gd name="T36" fmla="*/ 65 w 128"/>
              <a:gd name="T37" fmla="*/ 8 h 128"/>
              <a:gd name="T38" fmla="*/ 68 w 128"/>
              <a:gd name="T39" fmla="*/ 8 h 128"/>
              <a:gd name="T40" fmla="*/ 87 w 128"/>
              <a:gd name="T41" fmla="*/ 29 h 128"/>
              <a:gd name="T42" fmla="*/ 65 w 128"/>
              <a:gd name="T43" fmla="*/ 26 h 128"/>
              <a:gd name="T44" fmla="*/ 45 w 128"/>
              <a:gd name="T45" fmla="*/ 29 h 128"/>
              <a:gd name="T46" fmla="*/ 65 w 128"/>
              <a:gd name="T47" fmla="*/ 8 h 128"/>
              <a:gd name="T48" fmla="*/ 50 w 128"/>
              <a:gd name="T49" fmla="*/ 10 h 128"/>
              <a:gd name="T50" fmla="*/ 34 w 128"/>
              <a:gd name="T51" fmla="*/ 33 h 128"/>
              <a:gd name="T52" fmla="*/ 10 w 128"/>
              <a:gd name="T53" fmla="*/ 51 h 128"/>
              <a:gd name="T54" fmla="*/ 50 w 128"/>
              <a:gd name="T55" fmla="*/ 10 h 128"/>
              <a:gd name="T56" fmla="*/ 16 w 128"/>
              <a:gd name="T57" fmla="*/ 93 h 128"/>
              <a:gd name="T58" fmla="*/ 8 w 128"/>
              <a:gd name="T59" fmla="*/ 65 h 128"/>
              <a:gd name="T60" fmla="*/ 30 w 128"/>
              <a:gd name="T61" fmla="*/ 44 h 128"/>
              <a:gd name="T62" fmla="*/ 27 w 128"/>
              <a:gd name="T63" fmla="*/ 64 h 128"/>
              <a:gd name="T64" fmla="*/ 29 w 128"/>
              <a:gd name="T65" fmla="*/ 84 h 128"/>
              <a:gd name="T66" fmla="*/ 16 w 128"/>
              <a:gd name="T67" fmla="*/ 93 h 128"/>
              <a:gd name="T68" fmla="*/ 20 w 128"/>
              <a:gd name="T69" fmla="*/ 99 h 128"/>
              <a:gd name="T70" fmla="*/ 32 w 128"/>
              <a:gd name="T71" fmla="*/ 91 h 128"/>
              <a:gd name="T72" fmla="*/ 50 w 128"/>
              <a:gd name="T73" fmla="*/ 119 h 128"/>
              <a:gd name="T74" fmla="*/ 20 w 128"/>
              <a:gd name="T75" fmla="*/ 99 h 128"/>
              <a:gd name="T76" fmla="*/ 68 w 128"/>
              <a:gd name="T77" fmla="*/ 121 h 128"/>
              <a:gd name="T78" fmla="*/ 65 w 128"/>
              <a:gd name="T79" fmla="*/ 121 h 128"/>
              <a:gd name="T80" fmla="*/ 39 w 128"/>
              <a:gd name="T81" fmla="*/ 88 h 128"/>
              <a:gd name="T82" fmla="*/ 65 w 128"/>
              <a:gd name="T83" fmla="*/ 83 h 128"/>
              <a:gd name="T84" fmla="*/ 92 w 128"/>
              <a:gd name="T85" fmla="*/ 88 h 128"/>
              <a:gd name="T86" fmla="*/ 68 w 128"/>
              <a:gd name="T87" fmla="*/ 121 h 128"/>
              <a:gd name="T88" fmla="*/ 82 w 128"/>
              <a:gd name="T89" fmla="*/ 118 h 128"/>
              <a:gd name="T90" fmla="*/ 99 w 128"/>
              <a:gd name="T91" fmla="*/ 91 h 128"/>
              <a:gd name="T92" fmla="*/ 109 w 128"/>
              <a:gd name="T93" fmla="*/ 98 h 128"/>
              <a:gd name="T94" fmla="*/ 82 w 128"/>
              <a:gd name="T95" fmla="*/ 118 h 128"/>
              <a:gd name="T96" fmla="*/ 101 w 128"/>
              <a:gd name="T97" fmla="*/ 84 h 128"/>
              <a:gd name="T98" fmla="*/ 104 w 128"/>
              <a:gd name="T99" fmla="*/ 64 h 128"/>
              <a:gd name="T100" fmla="*/ 101 w 128"/>
              <a:gd name="T101" fmla="*/ 44 h 128"/>
              <a:gd name="T102" fmla="*/ 121 w 128"/>
              <a:gd name="T103" fmla="*/ 62 h 128"/>
              <a:gd name="T104" fmla="*/ 121 w 128"/>
              <a:gd name="T105" fmla="*/ 64 h 128"/>
              <a:gd name="T106" fmla="*/ 114 w 128"/>
              <a:gd name="T107" fmla="*/ 92 h 128"/>
              <a:gd name="T108" fmla="*/ 101 w 128"/>
              <a:gd name="T109" fmla="*/ 8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8" h="128">
                <a:moveTo>
                  <a:pt x="64" y="0"/>
                </a:moveTo>
                <a:cubicBezTo>
                  <a:pt x="29" y="0"/>
                  <a:pt x="0" y="29"/>
                  <a:pt x="0" y="64"/>
                </a:cubicBezTo>
                <a:cubicBezTo>
                  <a:pt x="0" y="100"/>
                  <a:pt x="29" y="128"/>
                  <a:pt x="64" y="128"/>
                </a:cubicBezTo>
                <a:cubicBezTo>
                  <a:pt x="100" y="128"/>
                  <a:pt x="128" y="100"/>
                  <a:pt x="128" y="64"/>
                </a:cubicBezTo>
                <a:cubicBezTo>
                  <a:pt x="128" y="29"/>
                  <a:pt x="100" y="0"/>
                  <a:pt x="64" y="0"/>
                </a:cubicBezTo>
                <a:close/>
                <a:moveTo>
                  <a:pt x="118" y="48"/>
                </a:moveTo>
                <a:cubicBezTo>
                  <a:pt x="112" y="42"/>
                  <a:pt x="105" y="37"/>
                  <a:pt x="97" y="33"/>
                </a:cubicBezTo>
                <a:cubicBezTo>
                  <a:pt x="93" y="25"/>
                  <a:pt x="88" y="17"/>
                  <a:pt x="82" y="11"/>
                </a:cubicBezTo>
                <a:cubicBezTo>
                  <a:pt x="99" y="17"/>
                  <a:pt x="113" y="30"/>
                  <a:pt x="118" y="48"/>
                </a:cubicBezTo>
                <a:close/>
                <a:moveTo>
                  <a:pt x="96" y="64"/>
                </a:moveTo>
                <a:cubicBezTo>
                  <a:pt x="96" y="70"/>
                  <a:pt x="96" y="76"/>
                  <a:pt x="94" y="81"/>
                </a:cubicBezTo>
                <a:cubicBezTo>
                  <a:pt x="85" y="77"/>
                  <a:pt x="76" y="75"/>
                  <a:pt x="65" y="75"/>
                </a:cubicBezTo>
                <a:cubicBezTo>
                  <a:pt x="55" y="75"/>
                  <a:pt x="45" y="77"/>
                  <a:pt x="36" y="81"/>
                </a:cubicBezTo>
                <a:cubicBezTo>
                  <a:pt x="35" y="76"/>
                  <a:pt x="34" y="70"/>
                  <a:pt x="34" y="64"/>
                </a:cubicBezTo>
                <a:cubicBezTo>
                  <a:pt x="34" y="55"/>
                  <a:pt x="36" y="47"/>
                  <a:pt x="39" y="39"/>
                </a:cubicBezTo>
                <a:cubicBezTo>
                  <a:pt x="47" y="35"/>
                  <a:pt x="56" y="33"/>
                  <a:pt x="65" y="33"/>
                </a:cubicBezTo>
                <a:cubicBezTo>
                  <a:pt x="75" y="33"/>
                  <a:pt x="83" y="35"/>
                  <a:pt x="91" y="39"/>
                </a:cubicBezTo>
                <a:cubicBezTo>
                  <a:pt x="95" y="47"/>
                  <a:pt x="96" y="55"/>
                  <a:pt x="96" y="64"/>
                </a:cubicBezTo>
                <a:close/>
                <a:moveTo>
                  <a:pt x="65" y="8"/>
                </a:moveTo>
                <a:cubicBezTo>
                  <a:pt x="66" y="8"/>
                  <a:pt x="67" y="8"/>
                  <a:pt x="68" y="8"/>
                </a:cubicBezTo>
                <a:cubicBezTo>
                  <a:pt x="75" y="14"/>
                  <a:pt x="82" y="21"/>
                  <a:pt x="87" y="29"/>
                </a:cubicBezTo>
                <a:cubicBezTo>
                  <a:pt x="80" y="27"/>
                  <a:pt x="73" y="26"/>
                  <a:pt x="65" y="26"/>
                </a:cubicBezTo>
                <a:cubicBezTo>
                  <a:pt x="58" y="26"/>
                  <a:pt x="51" y="27"/>
                  <a:pt x="45" y="29"/>
                </a:cubicBezTo>
                <a:cubicBezTo>
                  <a:pt x="50" y="20"/>
                  <a:pt x="57" y="13"/>
                  <a:pt x="65" y="8"/>
                </a:cubicBezTo>
                <a:close/>
                <a:moveTo>
                  <a:pt x="50" y="10"/>
                </a:moveTo>
                <a:cubicBezTo>
                  <a:pt x="43" y="16"/>
                  <a:pt x="38" y="24"/>
                  <a:pt x="34" y="33"/>
                </a:cubicBezTo>
                <a:cubicBezTo>
                  <a:pt x="25" y="37"/>
                  <a:pt x="16" y="43"/>
                  <a:pt x="10" y="51"/>
                </a:cubicBezTo>
                <a:cubicBezTo>
                  <a:pt x="15" y="31"/>
                  <a:pt x="30" y="15"/>
                  <a:pt x="50" y="10"/>
                </a:cubicBezTo>
                <a:close/>
                <a:moveTo>
                  <a:pt x="16" y="93"/>
                </a:moveTo>
                <a:cubicBezTo>
                  <a:pt x="11" y="85"/>
                  <a:pt x="8" y="75"/>
                  <a:pt x="8" y="65"/>
                </a:cubicBezTo>
                <a:cubicBezTo>
                  <a:pt x="13" y="57"/>
                  <a:pt x="21" y="49"/>
                  <a:pt x="30" y="44"/>
                </a:cubicBezTo>
                <a:cubicBezTo>
                  <a:pt x="28" y="50"/>
                  <a:pt x="27" y="57"/>
                  <a:pt x="27" y="64"/>
                </a:cubicBezTo>
                <a:cubicBezTo>
                  <a:pt x="27" y="71"/>
                  <a:pt x="28" y="78"/>
                  <a:pt x="29" y="84"/>
                </a:cubicBezTo>
                <a:cubicBezTo>
                  <a:pt x="25" y="87"/>
                  <a:pt x="20" y="90"/>
                  <a:pt x="16" y="93"/>
                </a:cubicBezTo>
                <a:close/>
                <a:moveTo>
                  <a:pt x="20" y="99"/>
                </a:moveTo>
                <a:cubicBezTo>
                  <a:pt x="24" y="96"/>
                  <a:pt x="28" y="94"/>
                  <a:pt x="32" y="91"/>
                </a:cubicBezTo>
                <a:cubicBezTo>
                  <a:pt x="36" y="102"/>
                  <a:pt x="42" y="111"/>
                  <a:pt x="50" y="119"/>
                </a:cubicBezTo>
                <a:cubicBezTo>
                  <a:pt x="38" y="116"/>
                  <a:pt x="28" y="109"/>
                  <a:pt x="20" y="99"/>
                </a:cubicBezTo>
                <a:close/>
                <a:moveTo>
                  <a:pt x="68" y="121"/>
                </a:moveTo>
                <a:cubicBezTo>
                  <a:pt x="67" y="121"/>
                  <a:pt x="66" y="121"/>
                  <a:pt x="65" y="121"/>
                </a:cubicBezTo>
                <a:cubicBezTo>
                  <a:pt x="53" y="113"/>
                  <a:pt x="44" y="102"/>
                  <a:pt x="39" y="88"/>
                </a:cubicBezTo>
                <a:cubicBezTo>
                  <a:pt x="47" y="85"/>
                  <a:pt x="56" y="83"/>
                  <a:pt x="65" y="83"/>
                </a:cubicBezTo>
                <a:cubicBezTo>
                  <a:pt x="75" y="83"/>
                  <a:pt x="84" y="85"/>
                  <a:pt x="92" y="88"/>
                </a:cubicBezTo>
                <a:cubicBezTo>
                  <a:pt x="87" y="101"/>
                  <a:pt x="79" y="113"/>
                  <a:pt x="68" y="121"/>
                </a:cubicBezTo>
                <a:close/>
                <a:moveTo>
                  <a:pt x="82" y="118"/>
                </a:moveTo>
                <a:cubicBezTo>
                  <a:pt x="89" y="110"/>
                  <a:pt x="95" y="101"/>
                  <a:pt x="99" y="91"/>
                </a:cubicBezTo>
                <a:cubicBezTo>
                  <a:pt x="103" y="93"/>
                  <a:pt x="106" y="96"/>
                  <a:pt x="109" y="98"/>
                </a:cubicBezTo>
                <a:cubicBezTo>
                  <a:pt x="103" y="107"/>
                  <a:pt x="93" y="114"/>
                  <a:pt x="82" y="118"/>
                </a:cubicBezTo>
                <a:close/>
                <a:moveTo>
                  <a:pt x="101" y="84"/>
                </a:moveTo>
                <a:cubicBezTo>
                  <a:pt x="103" y="78"/>
                  <a:pt x="104" y="71"/>
                  <a:pt x="104" y="64"/>
                </a:cubicBezTo>
                <a:cubicBezTo>
                  <a:pt x="104" y="57"/>
                  <a:pt x="103" y="50"/>
                  <a:pt x="101" y="44"/>
                </a:cubicBezTo>
                <a:cubicBezTo>
                  <a:pt x="109" y="48"/>
                  <a:pt x="116" y="55"/>
                  <a:pt x="121" y="62"/>
                </a:cubicBezTo>
                <a:cubicBezTo>
                  <a:pt x="121" y="63"/>
                  <a:pt x="121" y="64"/>
                  <a:pt x="121" y="64"/>
                </a:cubicBezTo>
                <a:cubicBezTo>
                  <a:pt x="121" y="75"/>
                  <a:pt x="118" y="84"/>
                  <a:pt x="114" y="92"/>
                </a:cubicBezTo>
                <a:cubicBezTo>
                  <a:pt x="110" y="89"/>
                  <a:pt x="106" y="86"/>
                  <a:pt x="101" y="84"/>
                </a:cubicBezTo>
                <a:close/>
              </a:path>
            </a:pathLst>
          </a:custGeom>
          <a:solidFill>
            <a:sysClr val="window" lastClr="FFFFFF"/>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grpSp>
        <p:nvGrpSpPr>
          <p:cNvPr id="25" name="Group 42">
            <a:extLst>
              <a:ext uri="{FF2B5EF4-FFF2-40B4-BE49-F238E27FC236}">
                <a16:creationId xmlns:a16="http://schemas.microsoft.com/office/drawing/2014/main" id="{AD8ED13C-AE2E-4671-9A75-C2C326A06367}"/>
              </a:ext>
            </a:extLst>
          </p:cNvPr>
          <p:cNvGrpSpPr/>
          <p:nvPr/>
        </p:nvGrpSpPr>
        <p:grpSpPr>
          <a:xfrm>
            <a:off x="2263524" y="1617060"/>
            <a:ext cx="439724" cy="262919"/>
            <a:chOff x="7037388" y="3643313"/>
            <a:chExt cx="762000" cy="455613"/>
          </a:xfrm>
          <a:solidFill>
            <a:sysClr val="window" lastClr="FFFFFF"/>
          </a:solidFill>
        </p:grpSpPr>
        <p:sp>
          <p:nvSpPr>
            <p:cNvPr id="26" name="Freeform 43">
              <a:extLst>
                <a:ext uri="{FF2B5EF4-FFF2-40B4-BE49-F238E27FC236}">
                  <a16:creationId xmlns:a16="http://schemas.microsoft.com/office/drawing/2014/main" id="{3D874456-6FB7-4F48-9978-5248D4E606A5}"/>
                </a:ext>
              </a:extLst>
            </p:cNvPr>
            <p:cNvSpPr>
              <a:spLocks/>
            </p:cNvSpPr>
            <p:nvPr/>
          </p:nvSpPr>
          <p:spPr bwMode="auto">
            <a:xfrm>
              <a:off x="7037388" y="3643313"/>
              <a:ext cx="601663" cy="455613"/>
            </a:xfrm>
            <a:custGeom>
              <a:avLst/>
              <a:gdLst>
                <a:gd name="T0" fmla="*/ 110 w 158"/>
                <a:gd name="T1" fmla="*/ 55 h 118"/>
                <a:gd name="T2" fmla="*/ 109 w 158"/>
                <a:gd name="T3" fmla="*/ 50 h 118"/>
                <a:gd name="T4" fmla="*/ 119 w 158"/>
                <a:gd name="T5" fmla="*/ 33 h 118"/>
                <a:gd name="T6" fmla="*/ 119 w 158"/>
                <a:gd name="T7" fmla="*/ 24 h 118"/>
                <a:gd name="T8" fmla="*/ 119 w 158"/>
                <a:gd name="T9" fmla="*/ 16 h 118"/>
                <a:gd name="T10" fmla="*/ 118 w 158"/>
                <a:gd name="T11" fmla="*/ 15 h 118"/>
                <a:gd name="T12" fmla="*/ 117 w 158"/>
                <a:gd name="T13" fmla="*/ 8 h 118"/>
                <a:gd name="T14" fmla="*/ 99 w 158"/>
                <a:gd name="T15" fmla="*/ 0 h 118"/>
                <a:gd name="T16" fmla="*/ 81 w 158"/>
                <a:gd name="T17" fmla="*/ 5 h 118"/>
                <a:gd name="T18" fmla="*/ 78 w 158"/>
                <a:gd name="T19" fmla="*/ 13 h 118"/>
                <a:gd name="T20" fmla="*/ 77 w 158"/>
                <a:gd name="T21" fmla="*/ 15 h 118"/>
                <a:gd name="T22" fmla="*/ 77 w 158"/>
                <a:gd name="T23" fmla="*/ 23 h 118"/>
                <a:gd name="T24" fmla="*/ 77 w 158"/>
                <a:gd name="T25" fmla="*/ 32 h 118"/>
                <a:gd name="T26" fmla="*/ 87 w 158"/>
                <a:gd name="T27" fmla="*/ 49 h 118"/>
                <a:gd name="T28" fmla="*/ 86 w 158"/>
                <a:gd name="T29" fmla="*/ 55 h 118"/>
                <a:gd name="T30" fmla="*/ 69 w 158"/>
                <a:gd name="T31" fmla="*/ 63 h 118"/>
                <a:gd name="T32" fmla="*/ 52 w 158"/>
                <a:gd name="T33" fmla="*/ 56 h 118"/>
                <a:gd name="T34" fmla="*/ 51 w 158"/>
                <a:gd name="T35" fmla="*/ 52 h 118"/>
                <a:gd name="T36" fmla="*/ 58 w 158"/>
                <a:gd name="T37" fmla="*/ 38 h 118"/>
                <a:gd name="T38" fmla="*/ 59 w 158"/>
                <a:gd name="T39" fmla="*/ 32 h 118"/>
                <a:gd name="T40" fmla="*/ 58 w 158"/>
                <a:gd name="T41" fmla="*/ 18 h 118"/>
                <a:gd name="T42" fmla="*/ 44 w 158"/>
                <a:gd name="T43" fmla="*/ 12 h 118"/>
                <a:gd name="T44" fmla="*/ 29 w 158"/>
                <a:gd name="T45" fmla="*/ 16 h 118"/>
                <a:gd name="T46" fmla="*/ 26 w 158"/>
                <a:gd name="T47" fmla="*/ 31 h 118"/>
                <a:gd name="T48" fmla="*/ 27 w 158"/>
                <a:gd name="T49" fmla="*/ 38 h 118"/>
                <a:gd name="T50" fmla="*/ 34 w 158"/>
                <a:gd name="T51" fmla="*/ 51 h 118"/>
                <a:gd name="T52" fmla="*/ 33 w 158"/>
                <a:gd name="T53" fmla="*/ 56 h 118"/>
                <a:gd name="T54" fmla="*/ 8 w 158"/>
                <a:gd name="T55" fmla="*/ 70 h 118"/>
                <a:gd name="T56" fmla="*/ 3 w 158"/>
                <a:gd name="T57" fmla="*/ 89 h 118"/>
                <a:gd name="T58" fmla="*/ 41 w 158"/>
                <a:gd name="T59" fmla="*/ 99 h 118"/>
                <a:gd name="T60" fmla="*/ 48 w 158"/>
                <a:gd name="T61" fmla="*/ 76 h 118"/>
                <a:gd name="T62" fmla="*/ 57 w 158"/>
                <a:gd name="T63" fmla="*/ 70 h 118"/>
                <a:gd name="T64" fmla="*/ 53 w 158"/>
                <a:gd name="T65" fmla="*/ 73 h 118"/>
                <a:gd name="T66" fmla="*/ 47 w 158"/>
                <a:gd name="T67" fmla="*/ 99 h 118"/>
                <a:gd name="T68" fmla="*/ 155 w 158"/>
                <a:gd name="T69" fmla="*/ 99 h 118"/>
                <a:gd name="T70" fmla="*/ 150 w 158"/>
                <a:gd name="T71" fmla="*/ 78 h 118"/>
                <a:gd name="T72" fmla="*/ 110 w 158"/>
                <a:gd name="T73" fmla="*/ 55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8" h="118">
                  <a:moveTo>
                    <a:pt x="110" y="55"/>
                  </a:moveTo>
                  <a:cubicBezTo>
                    <a:pt x="109" y="50"/>
                    <a:pt x="109" y="50"/>
                    <a:pt x="109" y="50"/>
                  </a:cubicBezTo>
                  <a:cubicBezTo>
                    <a:pt x="113" y="47"/>
                    <a:pt x="117" y="42"/>
                    <a:pt x="119" y="33"/>
                  </a:cubicBezTo>
                  <a:cubicBezTo>
                    <a:pt x="122" y="27"/>
                    <a:pt x="119" y="24"/>
                    <a:pt x="119" y="24"/>
                  </a:cubicBezTo>
                  <a:cubicBezTo>
                    <a:pt x="119" y="16"/>
                    <a:pt x="119" y="16"/>
                    <a:pt x="119" y="16"/>
                  </a:cubicBezTo>
                  <a:cubicBezTo>
                    <a:pt x="119" y="16"/>
                    <a:pt x="118" y="15"/>
                    <a:pt x="118" y="15"/>
                  </a:cubicBezTo>
                  <a:cubicBezTo>
                    <a:pt x="118" y="13"/>
                    <a:pt x="118" y="10"/>
                    <a:pt x="117" y="8"/>
                  </a:cubicBezTo>
                  <a:cubicBezTo>
                    <a:pt x="114" y="5"/>
                    <a:pt x="110" y="1"/>
                    <a:pt x="99" y="0"/>
                  </a:cubicBezTo>
                  <a:cubicBezTo>
                    <a:pt x="92" y="0"/>
                    <a:pt x="84" y="3"/>
                    <a:pt x="81" y="5"/>
                  </a:cubicBezTo>
                  <a:cubicBezTo>
                    <a:pt x="80" y="7"/>
                    <a:pt x="79" y="10"/>
                    <a:pt x="78" y="13"/>
                  </a:cubicBezTo>
                  <a:cubicBezTo>
                    <a:pt x="78" y="13"/>
                    <a:pt x="78" y="14"/>
                    <a:pt x="77" y="15"/>
                  </a:cubicBezTo>
                  <a:cubicBezTo>
                    <a:pt x="77" y="23"/>
                    <a:pt x="77" y="23"/>
                    <a:pt x="77" y="23"/>
                  </a:cubicBezTo>
                  <a:cubicBezTo>
                    <a:pt x="77" y="23"/>
                    <a:pt x="74" y="27"/>
                    <a:pt x="77" y="32"/>
                  </a:cubicBezTo>
                  <a:cubicBezTo>
                    <a:pt x="79" y="41"/>
                    <a:pt x="83" y="46"/>
                    <a:pt x="87" y="49"/>
                  </a:cubicBezTo>
                  <a:cubicBezTo>
                    <a:pt x="86" y="55"/>
                    <a:pt x="86" y="55"/>
                    <a:pt x="86" y="55"/>
                  </a:cubicBezTo>
                  <a:cubicBezTo>
                    <a:pt x="84" y="56"/>
                    <a:pt x="76" y="60"/>
                    <a:pt x="69" y="63"/>
                  </a:cubicBezTo>
                  <a:cubicBezTo>
                    <a:pt x="61" y="59"/>
                    <a:pt x="52" y="56"/>
                    <a:pt x="52" y="56"/>
                  </a:cubicBezTo>
                  <a:cubicBezTo>
                    <a:pt x="51" y="52"/>
                    <a:pt x="51" y="52"/>
                    <a:pt x="51" y="52"/>
                  </a:cubicBezTo>
                  <a:cubicBezTo>
                    <a:pt x="54" y="50"/>
                    <a:pt x="57" y="46"/>
                    <a:pt x="58" y="38"/>
                  </a:cubicBezTo>
                  <a:cubicBezTo>
                    <a:pt x="59" y="37"/>
                    <a:pt x="59" y="34"/>
                    <a:pt x="59" y="32"/>
                  </a:cubicBezTo>
                  <a:cubicBezTo>
                    <a:pt x="59" y="30"/>
                    <a:pt x="60" y="23"/>
                    <a:pt x="58" y="18"/>
                  </a:cubicBezTo>
                  <a:cubicBezTo>
                    <a:pt x="56" y="16"/>
                    <a:pt x="52" y="13"/>
                    <a:pt x="44" y="12"/>
                  </a:cubicBezTo>
                  <a:cubicBezTo>
                    <a:pt x="38" y="12"/>
                    <a:pt x="32" y="14"/>
                    <a:pt x="29" y="16"/>
                  </a:cubicBezTo>
                  <a:cubicBezTo>
                    <a:pt x="26" y="20"/>
                    <a:pt x="26" y="27"/>
                    <a:pt x="26" y="31"/>
                  </a:cubicBezTo>
                  <a:cubicBezTo>
                    <a:pt x="25" y="33"/>
                    <a:pt x="25" y="36"/>
                    <a:pt x="27" y="38"/>
                  </a:cubicBezTo>
                  <a:cubicBezTo>
                    <a:pt x="28" y="45"/>
                    <a:pt x="31" y="49"/>
                    <a:pt x="34" y="51"/>
                  </a:cubicBezTo>
                  <a:cubicBezTo>
                    <a:pt x="33" y="56"/>
                    <a:pt x="33" y="56"/>
                    <a:pt x="33" y="56"/>
                  </a:cubicBezTo>
                  <a:cubicBezTo>
                    <a:pt x="33" y="56"/>
                    <a:pt x="13" y="65"/>
                    <a:pt x="8" y="70"/>
                  </a:cubicBezTo>
                  <a:cubicBezTo>
                    <a:pt x="4" y="73"/>
                    <a:pt x="0" y="85"/>
                    <a:pt x="3" y="89"/>
                  </a:cubicBezTo>
                  <a:cubicBezTo>
                    <a:pt x="14" y="94"/>
                    <a:pt x="27" y="98"/>
                    <a:pt x="41" y="99"/>
                  </a:cubicBezTo>
                  <a:cubicBezTo>
                    <a:pt x="40" y="91"/>
                    <a:pt x="44" y="80"/>
                    <a:pt x="48" y="76"/>
                  </a:cubicBezTo>
                  <a:cubicBezTo>
                    <a:pt x="50" y="75"/>
                    <a:pt x="53" y="73"/>
                    <a:pt x="57" y="70"/>
                  </a:cubicBezTo>
                  <a:cubicBezTo>
                    <a:pt x="55" y="72"/>
                    <a:pt x="54" y="73"/>
                    <a:pt x="53" y="73"/>
                  </a:cubicBezTo>
                  <a:cubicBezTo>
                    <a:pt x="47" y="78"/>
                    <a:pt x="43" y="93"/>
                    <a:pt x="47" y="99"/>
                  </a:cubicBezTo>
                  <a:cubicBezTo>
                    <a:pt x="75" y="113"/>
                    <a:pt x="119" y="118"/>
                    <a:pt x="155" y="99"/>
                  </a:cubicBezTo>
                  <a:cubicBezTo>
                    <a:pt x="158" y="94"/>
                    <a:pt x="153" y="82"/>
                    <a:pt x="150" y="78"/>
                  </a:cubicBezTo>
                  <a:cubicBezTo>
                    <a:pt x="144" y="69"/>
                    <a:pt x="121" y="57"/>
                    <a:pt x="110"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27" name="Freeform 44">
              <a:extLst>
                <a:ext uri="{FF2B5EF4-FFF2-40B4-BE49-F238E27FC236}">
                  <a16:creationId xmlns:a16="http://schemas.microsoft.com/office/drawing/2014/main" id="{274658BC-BDC2-4ED8-9DE3-AEEF4BE52591}"/>
                </a:ext>
              </a:extLst>
            </p:cNvPr>
            <p:cNvSpPr>
              <a:spLocks/>
            </p:cNvSpPr>
            <p:nvPr/>
          </p:nvSpPr>
          <p:spPr bwMode="auto">
            <a:xfrm>
              <a:off x="7532688" y="3686176"/>
              <a:ext cx="266700" cy="331788"/>
            </a:xfrm>
            <a:custGeom>
              <a:avLst/>
              <a:gdLst>
                <a:gd name="T0" fmla="*/ 62 w 70"/>
                <a:gd name="T1" fmla="*/ 57 h 86"/>
                <a:gd name="T2" fmla="*/ 37 w 70"/>
                <a:gd name="T3" fmla="*/ 44 h 86"/>
                <a:gd name="T4" fmla="*/ 36 w 70"/>
                <a:gd name="T5" fmla="*/ 39 h 86"/>
                <a:gd name="T6" fmla="*/ 43 w 70"/>
                <a:gd name="T7" fmla="*/ 26 h 86"/>
                <a:gd name="T8" fmla="*/ 44 w 70"/>
                <a:gd name="T9" fmla="*/ 19 h 86"/>
                <a:gd name="T10" fmla="*/ 41 w 70"/>
                <a:gd name="T11" fmla="*/ 4 h 86"/>
                <a:gd name="T12" fmla="*/ 26 w 70"/>
                <a:gd name="T13" fmla="*/ 0 h 86"/>
                <a:gd name="T14" fmla="*/ 12 w 70"/>
                <a:gd name="T15" fmla="*/ 6 h 86"/>
                <a:gd name="T16" fmla="*/ 11 w 70"/>
                <a:gd name="T17" fmla="*/ 20 h 86"/>
                <a:gd name="T18" fmla="*/ 12 w 70"/>
                <a:gd name="T19" fmla="*/ 26 h 86"/>
                <a:gd name="T20" fmla="*/ 19 w 70"/>
                <a:gd name="T21" fmla="*/ 40 h 86"/>
                <a:gd name="T22" fmla="*/ 18 w 70"/>
                <a:gd name="T23" fmla="*/ 44 h 86"/>
                <a:gd name="T24" fmla="*/ 0 w 70"/>
                <a:gd name="T25" fmla="*/ 52 h 86"/>
                <a:gd name="T26" fmla="*/ 22 w 70"/>
                <a:gd name="T27" fmla="*/ 64 h 86"/>
                <a:gd name="T28" fmla="*/ 29 w 70"/>
                <a:gd name="T29" fmla="*/ 86 h 86"/>
                <a:gd name="T30" fmla="*/ 67 w 70"/>
                <a:gd name="T31" fmla="*/ 77 h 86"/>
                <a:gd name="T32" fmla="*/ 62 w 70"/>
                <a:gd name="T33" fmla="*/ 57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0" h="86">
                  <a:moveTo>
                    <a:pt x="62" y="57"/>
                  </a:moveTo>
                  <a:cubicBezTo>
                    <a:pt x="57" y="53"/>
                    <a:pt x="37" y="44"/>
                    <a:pt x="37" y="44"/>
                  </a:cubicBezTo>
                  <a:cubicBezTo>
                    <a:pt x="36" y="39"/>
                    <a:pt x="36" y="39"/>
                    <a:pt x="36" y="39"/>
                  </a:cubicBezTo>
                  <a:cubicBezTo>
                    <a:pt x="39" y="37"/>
                    <a:pt x="42" y="33"/>
                    <a:pt x="43" y="26"/>
                  </a:cubicBezTo>
                  <a:cubicBezTo>
                    <a:pt x="45" y="24"/>
                    <a:pt x="45" y="21"/>
                    <a:pt x="44" y="19"/>
                  </a:cubicBezTo>
                  <a:cubicBezTo>
                    <a:pt x="44" y="15"/>
                    <a:pt x="44" y="8"/>
                    <a:pt x="41" y="4"/>
                  </a:cubicBezTo>
                  <a:cubicBezTo>
                    <a:pt x="39" y="2"/>
                    <a:pt x="32" y="0"/>
                    <a:pt x="26" y="0"/>
                  </a:cubicBezTo>
                  <a:cubicBezTo>
                    <a:pt x="18" y="0"/>
                    <a:pt x="14" y="4"/>
                    <a:pt x="12" y="6"/>
                  </a:cubicBezTo>
                  <a:cubicBezTo>
                    <a:pt x="10" y="11"/>
                    <a:pt x="11" y="18"/>
                    <a:pt x="11" y="20"/>
                  </a:cubicBezTo>
                  <a:cubicBezTo>
                    <a:pt x="11" y="22"/>
                    <a:pt x="11" y="25"/>
                    <a:pt x="12" y="26"/>
                  </a:cubicBezTo>
                  <a:cubicBezTo>
                    <a:pt x="13" y="34"/>
                    <a:pt x="16" y="37"/>
                    <a:pt x="19" y="40"/>
                  </a:cubicBezTo>
                  <a:cubicBezTo>
                    <a:pt x="18" y="44"/>
                    <a:pt x="18" y="44"/>
                    <a:pt x="18" y="44"/>
                  </a:cubicBezTo>
                  <a:cubicBezTo>
                    <a:pt x="18" y="44"/>
                    <a:pt x="9" y="47"/>
                    <a:pt x="0" y="52"/>
                  </a:cubicBezTo>
                  <a:cubicBezTo>
                    <a:pt x="8" y="56"/>
                    <a:pt x="18" y="61"/>
                    <a:pt x="22" y="64"/>
                  </a:cubicBezTo>
                  <a:cubicBezTo>
                    <a:pt x="26" y="68"/>
                    <a:pt x="30" y="79"/>
                    <a:pt x="29" y="86"/>
                  </a:cubicBezTo>
                  <a:cubicBezTo>
                    <a:pt x="43" y="86"/>
                    <a:pt x="56" y="82"/>
                    <a:pt x="67" y="77"/>
                  </a:cubicBezTo>
                  <a:cubicBezTo>
                    <a:pt x="70" y="73"/>
                    <a:pt x="66" y="61"/>
                    <a:pt x="62" y="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grpSp>
      <p:sp>
        <p:nvSpPr>
          <p:cNvPr id="28" name="Title 1">
            <a:extLst>
              <a:ext uri="{FF2B5EF4-FFF2-40B4-BE49-F238E27FC236}">
                <a16:creationId xmlns:a16="http://schemas.microsoft.com/office/drawing/2014/main" id="{71F65F73-E775-419E-80C6-7391A9E83504}"/>
              </a:ext>
            </a:extLst>
          </p:cNvPr>
          <p:cNvSpPr txBox="1">
            <a:spLocks/>
          </p:cNvSpPr>
          <p:nvPr/>
        </p:nvSpPr>
        <p:spPr>
          <a:xfrm>
            <a:off x="0" y="0"/>
            <a:ext cx="9156032" cy="842212"/>
          </a:xfrm>
          <a:prstGeom prst="rect">
            <a:avLst/>
          </a:prstGeom>
          <a:gradFill rotWithShape="1">
            <a:gsLst>
              <a:gs pos="0">
                <a:srgbClr val="BB2326">
                  <a:satMod val="103000"/>
                  <a:lumMod val="102000"/>
                  <a:tint val="94000"/>
                </a:srgbClr>
              </a:gs>
              <a:gs pos="50000">
                <a:srgbClr val="BB2326">
                  <a:satMod val="110000"/>
                  <a:lumMod val="100000"/>
                  <a:shade val="100000"/>
                </a:srgbClr>
              </a:gs>
              <a:gs pos="100000">
                <a:srgbClr val="BB2326">
                  <a:lumMod val="99000"/>
                  <a:satMod val="120000"/>
                  <a:shade val="78000"/>
                </a:srgbClr>
              </a:gs>
            </a:gsLst>
            <a:lin ang="5400000" scaled="0"/>
          </a:gradFill>
          <a:ln w="6350" cap="flat" cmpd="sng" algn="ctr">
            <a:solidFill>
              <a:srgbClr val="BB2326"/>
            </a:solidFill>
            <a:prstDash val="solid"/>
            <a:miter lim="800000"/>
          </a:ln>
          <a:effectLst/>
        </p:spPr>
        <p:txBody>
          <a:bodyPr/>
          <a:lstStyle/>
          <a:p>
            <a:pPr marL="0" marR="0" lvl="0" indent="0" algn="ctr" defTabSz="914400" eaLnBrk="1" fontAlgn="auto" latinLnBrk="0" hangingPunct="1">
              <a:lnSpc>
                <a:spcPct val="90000"/>
              </a:lnSpc>
              <a:spcBef>
                <a:spcPts val="0"/>
              </a:spcBef>
              <a:spcAft>
                <a:spcPts val="0"/>
              </a:spcAft>
              <a:buClrTx/>
              <a:buSzTx/>
              <a:buFontTx/>
              <a:buNone/>
              <a:tabLst/>
              <a:defRPr/>
            </a:pPr>
            <a:r>
              <a:rPr lang="tr-TR" sz="3000" b="1" kern="0" dirty="0">
                <a:solidFill>
                  <a:prstClr val="white"/>
                </a:solidFill>
                <a:latin typeface="calibri"/>
              </a:rPr>
              <a:t>Gönen Ticaret Odası Mesleki ve Teknik Anadolu Lisesi</a:t>
            </a:r>
            <a:endParaRPr lang="id-ID" sz="3000" kern="0" dirty="0">
              <a:solidFill>
                <a:prstClr val="white"/>
              </a:solidFill>
              <a:latin typeface="calibri"/>
            </a:endParaRPr>
          </a:p>
        </p:txBody>
      </p:sp>
      <p:sp>
        <p:nvSpPr>
          <p:cNvPr id="2" name="Dikdörtgen 1"/>
          <p:cNvSpPr/>
          <p:nvPr/>
        </p:nvSpPr>
        <p:spPr>
          <a:xfrm>
            <a:off x="129570" y="1530154"/>
            <a:ext cx="8896891" cy="3477875"/>
          </a:xfrm>
          <a:prstGeom prst="rect">
            <a:avLst/>
          </a:prstGeom>
        </p:spPr>
        <p:txBody>
          <a:bodyPr wrap="square">
            <a:spAutoFit/>
          </a:bodyPr>
          <a:lstStyle/>
          <a:p>
            <a:pPr algn="just" fontAlgn="t"/>
            <a:r>
              <a:rPr lang="tr-TR" sz="1400" b="1" dirty="0" smtClean="0">
                <a:solidFill>
                  <a:srgbClr val="0070C0"/>
                </a:solidFill>
              </a:rPr>
              <a:t>Yenilenebilir Enerji Teknolojileri Alanı</a:t>
            </a:r>
            <a:r>
              <a:rPr lang="tr-TR" sz="1400" dirty="0" smtClean="0"/>
              <a:t>: </a:t>
            </a:r>
            <a:r>
              <a:rPr lang="tr-TR" dirty="0"/>
              <a:t>Yenilenebilir enerji teknolojileri; rüzgâr ve güneş enerjisinden elektrik üreten küçük</a:t>
            </a:r>
            <a:br>
              <a:rPr lang="tr-TR" dirty="0"/>
            </a:br>
            <a:r>
              <a:rPr lang="tr-TR" dirty="0"/>
              <a:t>ve büyük çaplı santrallerin kurulumu, işletilmesi, bakımı, onarımı ve arızalarının giderilmesi ile ilgili yeterlikleri kazandırmaya yönelik eğitim ve öğretim verilen alandır.</a:t>
            </a:r>
          </a:p>
          <a:p>
            <a:pPr algn="just" fontAlgn="t"/>
            <a:r>
              <a:rPr lang="tr-TR" dirty="0"/>
              <a:t>Gücünü güneşten alan, hiç tükenmeyeceği düşünülen ve çevreye zarar vermeyen enerji kaynakları yenilenebilir enerji kaynaklarıdır. Yenilenebilir enerji, yeşil enerjidir. Güneş ve rüzgâr yenilenebilir enerji kaynağıdır. Bu teknolojiler ile günümüzde en çok ihtiyaç duyulan elektrik enerjisi üretilmektedir.</a:t>
            </a:r>
          </a:p>
          <a:p>
            <a:pPr algn="just"/>
            <a:endParaRPr lang="tr-TR" dirty="0" smtClean="0"/>
          </a:p>
          <a:p>
            <a:pPr algn="just" fontAlgn="t"/>
            <a:r>
              <a:rPr lang="tr-TR" dirty="0"/>
              <a:t>Yenilenebilir enerjinin; tesisler, hayvanlar ve insanlar tarafından kalıcı olarak tüketilmesi mümkün değildir. Fosil yakıtlar, çok uzun bir zaman çizelgesi göz önüne alındığında teorik olarak yenilenebilir iken, istismar edilerek kullanılması sonucu yakın gelecekte tamamen tükenme tehlikesi ile karşı karşıyadır.</a:t>
            </a:r>
          </a:p>
          <a:p>
            <a:pPr fontAlgn="t"/>
            <a:r>
              <a:rPr lang="tr-TR" b="1" dirty="0"/>
              <a:t> </a:t>
            </a:r>
            <a:endParaRPr lang="tr-TR" dirty="0"/>
          </a:p>
          <a:p>
            <a:pPr fontAlgn="t"/>
            <a:r>
              <a:rPr lang="tr-TR" b="1" dirty="0"/>
              <a:t>Alanın Altında Yer Alan Dallar</a:t>
            </a:r>
            <a:r>
              <a:rPr lang="tr-TR" dirty="0"/>
              <a:t/>
            </a:r>
            <a:br>
              <a:rPr lang="tr-TR" dirty="0"/>
            </a:br>
            <a:r>
              <a:rPr lang="tr-TR" b="1" dirty="0">
                <a:solidFill>
                  <a:srgbClr val="0070C0"/>
                </a:solidFill>
              </a:rPr>
              <a:t>1-Güneş Enerjisi Sistemleri</a:t>
            </a:r>
            <a:r>
              <a:rPr lang="tr-TR" dirty="0"/>
              <a:t>,</a:t>
            </a:r>
          </a:p>
          <a:p>
            <a:pPr fontAlgn="t"/>
            <a:r>
              <a:rPr lang="tr-TR" dirty="0"/>
              <a:t>2-Rüzgâr Enerjisi Sistemleri dallarında eğitim verilmektedir.</a:t>
            </a:r>
          </a:p>
          <a:p>
            <a:endParaRPr lang="tr-TR" dirty="0"/>
          </a:p>
          <a:p>
            <a:endParaRPr lang="tr-TR" dirty="0" smtClean="0"/>
          </a:p>
          <a:p>
            <a:pPr algn="just"/>
            <a:endParaRPr lang="tr-TR" sz="1100" b="1" dirty="0"/>
          </a:p>
        </p:txBody>
      </p:sp>
      <p:sp>
        <p:nvSpPr>
          <p:cNvPr id="30" name="Freeform 22">
            <a:extLst>
              <a:ext uri="{FF2B5EF4-FFF2-40B4-BE49-F238E27FC236}">
                <a16:creationId xmlns:a16="http://schemas.microsoft.com/office/drawing/2014/main" id="{D8626EBB-7C2F-4B4D-956C-D68523F6E74E}"/>
              </a:ext>
            </a:extLst>
          </p:cNvPr>
          <p:cNvSpPr>
            <a:spLocks noEditPoints="1"/>
          </p:cNvSpPr>
          <p:nvPr/>
        </p:nvSpPr>
        <p:spPr bwMode="auto">
          <a:xfrm>
            <a:off x="7456115" y="984325"/>
            <a:ext cx="290552" cy="292334"/>
          </a:xfrm>
          <a:custGeom>
            <a:avLst/>
            <a:gdLst>
              <a:gd name="T0" fmla="*/ 326 w 326"/>
              <a:gd name="T1" fmla="*/ 108 h 328"/>
              <a:gd name="T2" fmla="*/ 219 w 326"/>
              <a:gd name="T3" fmla="*/ 0 h 328"/>
              <a:gd name="T4" fmla="*/ 31 w 326"/>
              <a:gd name="T5" fmla="*/ 188 h 328"/>
              <a:gd name="T6" fmla="*/ 0 w 326"/>
              <a:gd name="T7" fmla="*/ 328 h 328"/>
              <a:gd name="T8" fmla="*/ 139 w 326"/>
              <a:gd name="T9" fmla="*/ 295 h 328"/>
              <a:gd name="T10" fmla="*/ 326 w 326"/>
              <a:gd name="T11" fmla="*/ 108 h 328"/>
              <a:gd name="T12" fmla="*/ 129 w 326"/>
              <a:gd name="T13" fmla="*/ 275 h 328"/>
              <a:gd name="T14" fmla="*/ 112 w 326"/>
              <a:gd name="T15" fmla="*/ 258 h 328"/>
              <a:gd name="T16" fmla="*/ 280 w 326"/>
              <a:gd name="T17" fmla="*/ 91 h 328"/>
              <a:gd name="T18" fmla="*/ 297 w 326"/>
              <a:gd name="T19" fmla="*/ 108 h 328"/>
              <a:gd name="T20" fmla="*/ 129 w 326"/>
              <a:gd name="T21" fmla="*/ 275 h 328"/>
              <a:gd name="T22" fmla="*/ 67 w 326"/>
              <a:gd name="T23" fmla="*/ 290 h 328"/>
              <a:gd name="T24" fmla="*/ 37 w 326"/>
              <a:gd name="T25" fmla="*/ 260 h 328"/>
              <a:gd name="T26" fmla="*/ 48 w 326"/>
              <a:gd name="T27" fmla="*/ 208 h 328"/>
              <a:gd name="T28" fmla="*/ 66 w 326"/>
              <a:gd name="T29" fmla="*/ 226 h 328"/>
              <a:gd name="T30" fmla="*/ 66 w 326"/>
              <a:gd name="T31" fmla="*/ 226 h 328"/>
              <a:gd name="T32" fmla="*/ 105 w 326"/>
              <a:gd name="T33" fmla="*/ 265 h 328"/>
              <a:gd name="T34" fmla="*/ 105 w 326"/>
              <a:gd name="T35" fmla="*/ 265 h 328"/>
              <a:gd name="T36" fmla="*/ 119 w 326"/>
              <a:gd name="T37" fmla="*/ 278 h 328"/>
              <a:gd name="T38" fmla="*/ 67 w 326"/>
              <a:gd name="T39" fmla="*/ 290 h 328"/>
              <a:gd name="T40" fmla="*/ 272 w 326"/>
              <a:gd name="T41" fmla="*/ 83 h 328"/>
              <a:gd name="T42" fmla="*/ 105 w 326"/>
              <a:gd name="T43" fmla="*/ 250 h 328"/>
              <a:gd name="T44" fmla="*/ 80 w 326"/>
              <a:gd name="T45" fmla="*/ 226 h 328"/>
              <a:gd name="T46" fmla="*/ 248 w 326"/>
              <a:gd name="T47" fmla="*/ 59 h 328"/>
              <a:gd name="T48" fmla="*/ 272 w 326"/>
              <a:gd name="T49" fmla="*/ 83 h 328"/>
              <a:gd name="T50" fmla="*/ 219 w 326"/>
              <a:gd name="T51" fmla="*/ 30 h 328"/>
              <a:gd name="T52" fmla="*/ 240 w 326"/>
              <a:gd name="T53" fmla="*/ 51 h 328"/>
              <a:gd name="T54" fmla="*/ 73 w 326"/>
              <a:gd name="T55" fmla="*/ 218 h 328"/>
              <a:gd name="T56" fmla="*/ 52 w 326"/>
              <a:gd name="T57" fmla="*/ 197 h 328"/>
              <a:gd name="T58" fmla="*/ 219 w 326"/>
              <a:gd name="T59" fmla="*/ 30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26" h="328">
                <a:moveTo>
                  <a:pt x="326" y="108"/>
                </a:moveTo>
                <a:lnTo>
                  <a:pt x="219" y="0"/>
                </a:lnTo>
                <a:lnTo>
                  <a:pt x="31" y="188"/>
                </a:lnTo>
                <a:lnTo>
                  <a:pt x="0" y="328"/>
                </a:lnTo>
                <a:lnTo>
                  <a:pt x="139" y="295"/>
                </a:lnTo>
                <a:lnTo>
                  <a:pt x="326" y="108"/>
                </a:lnTo>
                <a:close/>
                <a:moveTo>
                  <a:pt x="129" y="275"/>
                </a:moveTo>
                <a:lnTo>
                  <a:pt x="112" y="258"/>
                </a:lnTo>
                <a:lnTo>
                  <a:pt x="280" y="91"/>
                </a:lnTo>
                <a:lnTo>
                  <a:pt x="297" y="108"/>
                </a:lnTo>
                <a:lnTo>
                  <a:pt x="129" y="275"/>
                </a:lnTo>
                <a:close/>
                <a:moveTo>
                  <a:pt x="67" y="290"/>
                </a:moveTo>
                <a:lnTo>
                  <a:pt x="37" y="260"/>
                </a:lnTo>
                <a:lnTo>
                  <a:pt x="48" y="208"/>
                </a:lnTo>
                <a:lnTo>
                  <a:pt x="66" y="226"/>
                </a:lnTo>
                <a:lnTo>
                  <a:pt x="66" y="226"/>
                </a:lnTo>
                <a:lnTo>
                  <a:pt x="105" y="265"/>
                </a:lnTo>
                <a:lnTo>
                  <a:pt x="105" y="265"/>
                </a:lnTo>
                <a:lnTo>
                  <a:pt x="119" y="278"/>
                </a:lnTo>
                <a:lnTo>
                  <a:pt x="67" y="290"/>
                </a:lnTo>
                <a:close/>
                <a:moveTo>
                  <a:pt x="272" y="83"/>
                </a:moveTo>
                <a:lnTo>
                  <a:pt x="105" y="250"/>
                </a:lnTo>
                <a:lnTo>
                  <a:pt x="80" y="226"/>
                </a:lnTo>
                <a:lnTo>
                  <a:pt x="248" y="59"/>
                </a:lnTo>
                <a:lnTo>
                  <a:pt x="272" y="83"/>
                </a:lnTo>
                <a:close/>
                <a:moveTo>
                  <a:pt x="219" y="30"/>
                </a:moveTo>
                <a:lnTo>
                  <a:pt x="240" y="51"/>
                </a:lnTo>
                <a:lnTo>
                  <a:pt x="73" y="218"/>
                </a:lnTo>
                <a:lnTo>
                  <a:pt x="52" y="197"/>
                </a:lnTo>
                <a:lnTo>
                  <a:pt x="219" y="30"/>
                </a:lnTo>
                <a:close/>
              </a:path>
            </a:pathLst>
          </a:custGeom>
          <a:solidFill>
            <a:srgbClr val="31A8DF"/>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44" name="TextBox 92">
            <a:extLst>
              <a:ext uri="{FF2B5EF4-FFF2-40B4-BE49-F238E27FC236}">
                <a16:creationId xmlns:a16="http://schemas.microsoft.com/office/drawing/2014/main" id="{800B1100-3523-4F93-A8EB-7393DEC03669}"/>
              </a:ext>
            </a:extLst>
          </p:cNvPr>
          <p:cNvSpPr txBox="1"/>
          <p:nvPr/>
        </p:nvSpPr>
        <p:spPr>
          <a:xfrm>
            <a:off x="129570" y="972673"/>
            <a:ext cx="7256153" cy="461665"/>
          </a:xfrm>
          <a:prstGeom prst="rect">
            <a:avLst/>
          </a:prstGeom>
          <a:noFill/>
        </p:spPr>
        <p:txBody>
          <a:bodyPr wrap="none" rtlCol="0">
            <a:spAutoFit/>
          </a:bodyPr>
          <a:lstStyle/>
          <a:p>
            <a:pPr algn="ctr" defTabSz="914400" eaLnBrk="1" fontAlgn="auto" hangingPunct="1">
              <a:spcBef>
                <a:spcPts val="0"/>
              </a:spcBef>
              <a:spcAft>
                <a:spcPts val="0"/>
              </a:spcAft>
            </a:pPr>
            <a:r>
              <a:rPr lang="tr-TR" sz="2400" b="1" dirty="0" smtClean="0">
                <a:effectLst>
                  <a:outerShdw blurRad="38100" dist="38100" dir="2700000" algn="tl">
                    <a:srgbClr val="000000">
                      <a:alpha val="43137"/>
                    </a:srgbClr>
                  </a:outerShdw>
                </a:effectLst>
                <a:latin typeface="+mn-lt"/>
              </a:rPr>
              <a:t>Sınavla Öğrenci Alan </a:t>
            </a:r>
            <a:r>
              <a:rPr lang="tr-TR" sz="2400" b="1" dirty="0" err="1" smtClean="0">
                <a:effectLst>
                  <a:outerShdw blurRad="38100" dist="38100" dir="2700000" algn="tl">
                    <a:srgbClr val="000000">
                      <a:alpha val="43137"/>
                    </a:srgbClr>
                  </a:outerShdw>
                </a:effectLst>
                <a:latin typeface="+mn-lt"/>
              </a:rPr>
              <a:t>Alan</a:t>
            </a:r>
            <a:r>
              <a:rPr lang="tr-TR" sz="2400" b="1" dirty="0" smtClean="0">
                <a:effectLst>
                  <a:outerShdw blurRad="38100" dist="38100" dir="2700000" algn="tl">
                    <a:srgbClr val="000000">
                      <a:alpha val="43137"/>
                    </a:srgbClr>
                  </a:outerShdw>
                </a:effectLst>
                <a:latin typeface="+mn-lt"/>
              </a:rPr>
              <a:t> ve Dal Programları Nelerdir ?</a:t>
            </a:r>
            <a:endParaRPr lang="id-ID" sz="2400" b="1" dirty="0">
              <a:effectLst>
                <a:outerShdw blurRad="38100" dist="38100" dir="2700000" algn="tl">
                  <a:srgbClr val="000000">
                    <a:alpha val="43137"/>
                  </a:srgbClr>
                </a:outerShdw>
              </a:effectLst>
              <a:latin typeface="+mn-lt"/>
            </a:endParaRPr>
          </a:p>
        </p:txBody>
      </p:sp>
      <p:sp>
        <p:nvSpPr>
          <p:cNvPr id="3" name="Dikdörtgen 2"/>
          <p:cNvSpPr/>
          <p:nvPr/>
        </p:nvSpPr>
        <p:spPr>
          <a:xfrm>
            <a:off x="5540483" y="4056375"/>
            <a:ext cx="2420856" cy="369332"/>
          </a:xfrm>
          <a:prstGeom prst="rect">
            <a:avLst/>
          </a:prstGeom>
        </p:spPr>
        <p:txBody>
          <a:bodyPr wrap="none">
            <a:spAutoFit/>
          </a:bodyPr>
          <a:lstStyle/>
          <a:p>
            <a:r>
              <a:rPr lang="tr-TR" sz="1800" b="1" dirty="0">
                <a:solidFill>
                  <a:srgbClr val="0070C0"/>
                </a:solidFill>
                <a:latin typeface="+mn-lt"/>
              </a:rPr>
              <a:t>198,813</a:t>
            </a:r>
            <a:r>
              <a:rPr lang="tr-TR" sz="1800" b="1" dirty="0" smtClean="0">
                <a:solidFill>
                  <a:srgbClr val="0070C0"/>
                </a:solidFill>
                <a:latin typeface="+mn-lt"/>
              </a:rPr>
              <a:t>        % </a:t>
            </a:r>
            <a:r>
              <a:rPr lang="tr-TR" sz="1800" b="1" dirty="0">
                <a:solidFill>
                  <a:srgbClr val="0070C0"/>
                </a:solidFill>
                <a:latin typeface="+mn-lt"/>
              </a:rPr>
              <a:t>90,1</a:t>
            </a:r>
            <a:r>
              <a:rPr lang="tr-TR" sz="1800" b="1" dirty="0" smtClean="0">
                <a:solidFill>
                  <a:srgbClr val="0070C0"/>
                </a:solidFill>
                <a:latin typeface="+mn-lt"/>
              </a:rPr>
              <a:t>        </a:t>
            </a:r>
            <a:endParaRPr lang="tr-TR" sz="1800" b="1" dirty="0">
              <a:solidFill>
                <a:srgbClr val="0070C0"/>
              </a:solidFill>
              <a:latin typeface="+mn-lt"/>
            </a:endParaRPr>
          </a:p>
        </p:txBody>
      </p:sp>
      <p:sp>
        <p:nvSpPr>
          <p:cNvPr id="13" name="Right Arrow 89">
            <a:extLst>
              <a:ext uri="{FF2B5EF4-FFF2-40B4-BE49-F238E27FC236}">
                <a16:creationId xmlns:a16="http://schemas.microsoft.com/office/drawing/2014/main" id="{2D288805-206F-461B-8E52-B583A9977DCD}"/>
              </a:ext>
            </a:extLst>
          </p:cNvPr>
          <p:cNvSpPr/>
          <p:nvPr/>
        </p:nvSpPr>
        <p:spPr>
          <a:xfrm>
            <a:off x="4578015" y="3958651"/>
            <a:ext cx="652183" cy="564781"/>
          </a:xfrm>
          <a:prstGeom prst="rightArrow">
            <a:avLst/>
          </a:prstGeom>
          <a:solidFill>
            <a:srgbClr val="7F7F7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white"/>
              </a:solidFill>
              <a:effectLst/>
              <a:uLnTx/>
              <a:uFillTx/>
              <a:latin typeface="calibri"/>
              <a:ea typeface="+mn-ea"/>
              <a:cs typeface="+mn-cs"/>
            </a:endParaRPr>
          </a:p>
        </p:txBody>
      </p:sp>
    </p:spTree>
    <p:custDataLst>
      <p:tags r:id="rId1"/>
    </p:custDataLst>
    <p:extLst>
      <p:ext uri="{BB962C8B-B14F-4D97-AF65-F5344CB8AC3E}">
        <p14:creationId xmlns:p14="http://schemas.microsoft.com/office/powerpoint/2010/main" val="113589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par>
                                <p:cTn id="15" presetID="53" presetClass="entr" presetSubtype="16" fill="hold" nodeType="with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500" fill="hold"/>
                                        <p:tgtEl>
                                          <p:spTgt spid="25"/>
                                        </p:tgtEl>
                                        <p:attrNameLst>
                                          <p:attrName>ppt_w</p:attrName>
                                        </p:attrNameLst>
                                      </p:cBhvr>
                                      <p:tavLst>
                                        <p:tav tm="0">
                                          <p:val>
                                            <p:fltVal val="0"/>
                                          </p:val>
                                        </p:tav>
                                        <p:tav tm="100000">
                                          <p:val>
                                            <p:strVal val="#ppt_w"/>
                                          </p:val>
                                        </p:tav>
                                      </p:tavLst>
                                    </p:anim>
                                    <p:anim calcmode="lin" valueType="num">
                                      <p:cBhvr>
                                        <p:cTn id="18" dur="500" fill="hold"/>
                                        <p:tgtEl>
                                          <p:spTgt spid="25"/>
                                        </p:tgtEl>
                                        <p:attrNameLst>
                                          <p:attrName>ppt_h</p:attrName>
                                        </p:attrNameLst>
                                      </p:cBhvr>
                                      <p:tavLst>
                                        <p:tav tm="0">
                                          <p:val>
                                            <p:fltVal val="0"/>
                                          </p:val>
                                        </p:tav>
                                        <p:tav tm="100000">
                                          <p:val>
                                            <p:strVal val="#ppt_h"/>
                                          </p:val>
                                        </p:tav>
                                      </p:tavLst>
                                    </p:anim>
                                    <p:animEffect transition="in" filter="fade">
                                      <p:cBhvr>
                                        <p:cTn id="19" dur="500"/>
                                        <p:tgtEl>
                                          <p:spTgt spid="2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0"/>
                                        </p:tgtEl>
                                        <p:attrNameLst>
                                          <p:attrName>style.visibility</p:attrName>
                                        </p:attrNameLst>
                                      </p:cBhvr>
                                      <p:to>
                                        <p:strVal val="visible"/>
                                      </p:to>
                                    </p:set>
                                    <p:anim calcmode="lin" valueType="num">
                                      <p:cBhvr>
                                        <p:cTn id="22" dur="500" fill="hold"/>
                                        <p:tgtEl>
                                          <p:spTgt spid="30"/>
                                        </p:tgtEl>
                                        <p:attrNameLst>
                                          <p:attrName>ppt_w</p:attrName>
                                        </p:attrNameLst>
                                      </p:cBhvr>
                                      <p:tavLst>
                                        <p:tav tm="0">
                                          <p:val>
                                            <p:fltVal val="0"/>
                                          </p:val>
                                        </p:tav>
                                        <p:tav tm="100000">
                                          <p:val>
                                            <p:strVal val="#ppt_w"/>
                                          </p:val>
                                        </p:tav>
                                      </p:tavLst>
                                    </p:anim>
                                    <p:anim calcmode="lin" valueType="num">
                                      <p:cBhvr>
                                        <p:cTn id="23" dur="500" fill="hold"/>
                                        <p:tgtEl>
                                          <p:spTgt spid="30"/>
                                        </p:tgtEl>
                                        <p:attrNameLst>
                                          <p:attrName>ppt_h</p:attrName>
                                        </p:attrNameLst>
                                      </p:cBhvr>
                                      <p:tavLst>
                                        <p:tav tm="0">
                                          <p:val>
                                            <p:fltVal val="0"/>
                                          </p:val>
                                        </p:tav>
                                        <p:tav tm="100000">
                                          <p:val>
                                            <p:strVal val="#ppt_h"/>
                                          </p:val>
                                        </p:tav>
                                      </p:tavLst>
                                    </p:anim>
                                    <p:animEffect transition="in" filter="fade">
                                      <p:cBhvr>
                                        <p:cTn id="24" dur="500"/>
                                        <p:tgtEl>
                                          <p:spTgt spid="30"/>
                                        </p:tgtEl>
                                      </p:cBhvr>
                                    </p:animEffect>
                                  </p:childTnLst>
                                </p:cTn>
                              </p:par>
                            </p:childTnLst>
                          </p:cTn>
                        </p:par>
                        <p:par>
                          <p:cTn id="25" fill="hold">
                            <p:stCondLst>
                              <p:cond delay="500"/>
                            </p:stCondLst>
                            <p:childTnLst>
                              <p:par>
                                <p:cTn id="26" presetID="10" presetClass="entr" presetSubtype="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fade">
                                      <p:cBhvr>
                                        <p:cTn id="28" dur="500"/>
                                        <p:tgtEl>
                                          <p:spTgt spid="44"/>
                                        </p:tgtEl>
                                      </p:cBhvr>
                                    </p:animEffect>
                                  </p:childTnLst>
                                </p:cTn>
                              </p:par>
                            </p:childTnLst>
                          </p:cTn>
                        </p:par>
                        <p:par>
                          <p:cTn id="29" fill="hold">
                            <p:stCondLst>
                              <p:cond delay="1000"/>
                            </p:stCondLst>
                            <p:childTnLst>
                              <p:par>
                                <p:cTn id="30" presetID="12" presetClass="entr" presetSubtype="8"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p:tgtEl>
                                          <p:spTgt spid="13"/>
                                        </p:tgtEl>
                                        <p:attrNameLst>
                                          <p:attrName>ppt_x</p:attrName>
                                        </p:attrNameLst>
                                      </p:cBhvr>
                                      <p:tavLst>
                                        <p:tav tm="0">
                                          <p:val>
                                            <p:strVal val="#ppt_x-#ppt_w*1.125000"/>
                                          </p:val>
                                        </p:tav>
                                        <p:tav tm="100000">
                                          <p:val>
                                            <p:strVal val="#ppt_x"/>
                                          </p:val>
                                        </p:tav>
                                      </p:tavLst>
                                    </p:anim>
                                    <p:animEffect transition="in" filter="wipe(right)">
                                      <p:cBhvr>
                                        <p:cTn id="3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30" grpId="0" animBg="1"/>
      <p:bldP spid="44" grpId="0"/>
      <p:bldP spid="13"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3">
            <a:extLst>
              <a:ext uri="{FF2B5EF4-FFF2-40B4-BE49-F238E27FC236}">
                <a16:creationId xmlns:a16="http://schemas.microsoft.com/office/drawing/2014/main" id="{455A9FB6-CC7F-41A7-9B8E-B1D70B7B8B5D}"/>
              </a:ext>
            </a:extLst>
          </p:cNvPr>
          <p:cNvGrpSpPr/>
          <p:nvPr/>
        </p:nvGrpSpPr>
        <p:grpSpPr>
          <a:xfrm>
            <a:off x="4035065" y="1219284"/>
            <a:ext cx="1088265" cy="2103980"/>
            <a:chOff x="5380086" y="2176429"/>
            <a:chExt cx="1451020" cy="2805307"/>
          </a:xfrm>
        </p:grpSpPr>
        <p:sp>
          <p:nvSpPr>
            <p:cNvPr id="9" name="Freeform 27">
              <a:extLst>
                <a:ext uri="{FF2B5EF4-FFF2-40B4-BE49-F238E27FC236}">
                  <a16:creationId xmlns:a16="http://schemas.microsoft.com/office/drawing/2014/main" id="{56C2A5D2-B4A1-4E8A-855A-B4657E4818D4}"/>
                </a:ext>
              </a:extLst>
            </p:cNvPr>
            <p:cNvSpPr>
              <a:spLocks/>
            </p:cNvSpPr>
            <p:nvPr/>
          </p:nvSpPr>
          <p:spPr bwMode="auto">
            <a:xfrm>
              <a:off x="5380086" y="2388037"/>
              <a:ext cx="1451020" cy="2593699"/>
            </a:xfrm>
            <a:custGeom>
              <a:avLst/>
              <a:gdLst>
                <a:gd name="T0" fmla="*/ 365 w 720"/>
                <a:gd name="T1" fmla="*/ 0 h 1287"/>
                <a:gd name="T2" fmla="*/ 358 w 720"/>
                <a:gd name="T3" fmla="*/ 0 h 1287"/>
                <a:gd name="T4" fmla="*/ 0 w 720"/>
                <a:gd name="T5" fmla="*/ 0 h 1287"/>
                <a:gd name="T6" fmla="*/ 0 w 720"/>
                <a:gd name="T7" fmla="*/ 1287 h 1287"/>
                <a:gd name="T8" fmla="*/ 358 w 720"/>
                <a:gd name="T9" fmla="*/ 1287 h 1287"/>
                <a:gd name="T10" fmla="*/ 365 w 720"/>
                <a:gd name="T11" fmla="*/ 1287 h 1287"/>
                <a:gd name="T12" fmla="*/ 720 w 720"/>
                <a:gd name="T13" fmla="*/ 1287 h 1287"/>
                <a:gd name="T14" fmla="*/ 720 w 720"/>
                <a:gd name="T15" fmla="*/ 0 h 1287"/>
                <a:gd name="T16" fmla="*/ 365 w 720"/>
                <a:gd name="T17" fmla="*/ 0 h 1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0" h="1287">
                  <a:moveTo>
                    <a:pt x="365" y="0"/>
                  </a:moveTo>
                  <a:lnTo>
                    <a:pt x="358" y="0"/>
                  </a:lnTo>
                  <a:lnTo>
                    <a:pt x="0" y="0"/>
                  </a:lnTo>
                  <a:lnTo>
                    <a:pt x="0" y="1287"/>
                  </a:lnTo>
                  <a:lnTo>
                    <a:pt x="358" y="1287"/>
                  </a:lnTo>
                  <a:lnTo>
                    <a:pt x="365" y="1287"/>
                  </a:lnTo>
                  <a:lnTo>
                    <a:pt x="720" y="1287"/>
                  </a:lnTo>
                  <a:lnTo>
                    <a:pt x="720" y="0"/>
                  </a:lnTo>
                  <a:lnTo>
                    <a:pt x="365" y="0"/>
                  </a:lnTo>
                  <a:close/>
                </a:path>
              </a:pathLst>
            </a:custGeom>
            <a:gradFill flip="none" rotWithShape="1">
              <a:gsLst>
                <a:gs pos="0">
                  <a:sysClr val="window" lastClr="FFFFFF">
                    <a:lumMod val="95000"/>
                  </a:sysClr>
                </a:gs>
                <a:gs pos="57000">
                  <a:sysClr val="window" lastClr="FFFFFF">
                    <a:lumMod val="85000"/>
                  </a:sysClr>
                </a:gs>
                <a:gs pos="100000">
                  <a:sysClr val="window" lastClr="FFFFFF">
                    <a:lumMod val="75000"/>
                  </a:sysClr>
                </a:gs>
              </a:gsLst>
              <a:lin ang="0" scaled="1"/>
              <a:tileRect/>
            </a:gra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10" name="Rectangle 29">
              <a:extLst>
                <a:ext uri="{FF2B5EF4-FFF2-40B4-BE49-F238E27FC236}">
                  <a16:creationId xmlns:a16="http://schemas.microsoft.com/office/drawing/2014/main" id="{637529BC-28CB-40FC-9B3B-2DE39F6F5363}"/>
                </a:ext>
              </a:extLst>
            </p:cNvPr>
            <p:cNvSpPr>
              <a:spLocks noChangeArrowheads="1"/>
            </p:cNvSpPr>
            <p:nvPr/>
          </p:nvSpPr>
          <p:spPr bwMode="auto">
            <a:xfrm>
              <a:off x="5827484" y="2176429"/>
              <a:ext cx="562271" cy="211608"/>
            </a:xfrm>
            <a:prstGeom prst="rect">
              <a:avLst/>
            </a:prstGeom>
            <a:gradFill flip="none" rotWithShape="1">
              <a:gsLst>
                <a:gs pos="0">
                  <a:sysClr val="window" lastClr="FFFFFF">
                    <a:lumMod val="95000"/>
                  </a:sysClr>
                </a:gs>
                <a:gs pos="29000">
                  <a:sysClr val="window" lastClr="FFFFFF">
                    <a:lumMod val="85000"/>
                  </a:sysClr>
                </a:gs>
                <a:gs pos="77000">
                  <a:sysClr val="window" lastClr="FFFFFF">
                    <a:lumMod val="75000"/>
                  </a:sysClr>
                </a:gs>
                <a:gs pos="55000">
                  <a:sysClr val="window" lastClr="FFFFFF">
                    <a:lumMod val="75000"/>
                  </a:sysClr>
                </a:gs>
                <a:gs pos="100000">
                  <a:sysClr val="window" lastClr="FFFFFF">
                    <a:lumMod val="50000"/>
                  </a:sysClr>
                </a:gs>
              </a:gsLst>
              <a:path path="circle">
                <a:fillToRect t="100000" r="100000"/>
              </a:path>
              <a:tileRect l="-100000" b="-100000"/>
            </a:gra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11" name="Rectangle 30">
              <a:extLst>
                <a:ext uri="{FF2B5EF4-FFF2-40B4-BE49-F238E27FC236}">
                  <a16:creationId xmlns:a16="http://schemas.microsoft.com/office/drawing/2014/main" id="{68364F48-D553-4311-BDDE-7B2B470C13E4}"/>
                </a:ext>
              </a:extLst>
            </p:cNvPr>
            <p:cNvSpPr>
              <a:spLocks noChangeArrowheads="1"/>
            </p:cNvSpPr>
            <p:nvPr/>
          </p:nvSpPr>
          <p:spPr bwMode="auto">
            <a:xfrm>
              <a:off x="5380086" y="2388037"/>
              <a:ext cx="1451020" cy="219669"/>
            </a:xfrm>
            <a:prstGeom prst="rect">
              <a:avLst/>
            </a:prstGeom>
            <a:gradFill flip="none" rotWithShape="1">
              <a:gsLst>
                <a:gs pos="0">
                  <a:sysClr val="window" lastClr="FFFFFF">
                    <a:lumMod val="95000"/>
                  </a:sysClr>
                </a:gs>
                <a:gs pos="29000">
                  <a:sysClr val="window" lastClr="FFFFFF">
                    <a:lumMod val="85000"/>
                  </a:sysClr>
                </a:gs>
                <a:gs pos="77000">
                  <a:sysClr val="window" lastClr="FFFFFF">
                    <a:lumMod val="75000"/>
                  </a:sysClr>
                </a:gs>
                <a:gs pos="55000">
                  <a:sysClr val="window" lastClr="FFFFFF">
                    <a:lumMod val="75000"/>
                  </a:sysClr>
                </a:gs>
                <a:gs pos="100000">
                  <a:sysClr val="window" lastClr="FFFFFF">
                    <a:lumMod val="50000"/>
                  </a:sysClr>
                </a:gs>
              </a:gsLst>
              <a:path path="circle">
                <a:fillToRect l="50000" t="50000" r="50000" b="50000"/>
              </a:path>
              <a:tileRect/>
            </a:gra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12" name="Rectangle 31">
              <a:extLst>
                <a:ext uri="{FF2B5EF4-FFF2-40B4-BE49-F238E27FC236}">
                  <a16:creationId xmlns:a16="http://schemas.microsoft.com/office/drawing/2014/main" id="{0CCF927F-DA59-457D-B6BE-98ADFBC7101D}"/>
                </a:ext>
              </a:extLst>
            </p:cNvPr>
            <p:cNvSpPr>
              <a:spLocks noChangeArrowheads="1"/>
            </p:cNvSpPr>
            <p:nvPr/>
          </p:nvSpPr>
          <p:spPr bwMode="auto">
            <a:xfrm>
              <a:off x="5380086" y="4766098"/>
              <a:ext cx="1451020" cy="215638"/>
            </a:xfrm>
            <a:prstGeom prst="rect">
              <a:avLst/>
            </a:prstGeom>
            <a:gradFill flip="none" rotWithShape="1">
              <a:gsLst>
                <a:gs pos="0">
                  <a:sysClr val="window" lastClr="FFFFFF">
                    <a:lumMod val="95000"/>
                  </a:sysClr>
                </a:gs>
                <a:gs pos="29000">
                  <a:sysClr val="window" lastClr="FFFFFF">
                    <a:lumMod val="85000"/>
                  </a:sysClr>
                </a:gs>
                <a:gs pos="77000">
                  <a:sysClr val="window" lastClr="FFFFFF">
                    <a:lumMod val="75000"/>
                  </a:sysClr>
                </a:gs>
                <a:gs pos="55000">
                  <a:sysClr val="window" lastClr="FFFFFF">
                    <a:lumMod val="75000"/>
                  </a:sysClr>
                </a:gs>
                <a:gs pos="100000">
                  <a:sysClr val="window" lastClr="FFFFFF">
                    <a:lumMod val="50000"/>
                  </a:sysClr>
                </a:gs>
              </a:gsLst>
              <a:path path="circle">
                <a:fillToRect l="50000" t="50000" r="50000" b="50000"/>
              </a:path>
              <a:tileRect/>
            </a:gra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grpSp>
      <p:sp>
        <p:nvSpPr>
          <p:cNvPr id="19" name="Freeform 28">
            <a:extLst>
              <a:ext uri="{FF2B5EF4-FFF2-40B4-BE49-F238E27FC236}">
                <a16:creationId xmlns:a16="http://schemas.microsoft.com/office/drawing/2014/main" id="{44790189-9AAE-4593-9931-6222BBF8889D}"/>
              </a:ext>
            </a:extLst>
          </p:cNvPr>
          <p:cNvSpPr>
            <a:spLocks/>
          </p:cNvSpPr>
          <p:nvPr/>
        </p:nvSpPr>
        <p:spPr bwMode="auto">
          <a:xfrm>
            <a:off x="4035065" y="2727498"/>
            <a:ext cx="1088265" cy="434037"/>
          </a:xfrm>
          <a:custGeom>
            <a:avLst/>
            <a:gdLst>
              <a:gd name="T0" fmla="*/ 365 w 720"/>
              <a:gd name="T1" fmla="*/ 0 h 976"/>
              <a:gd name="T2" fmla="*/ 358 w 720"/>
              <a:gd name="T3" fmla="*/ 0 h 976"/>
              <a:gd name="T4" fmla="*/ 0 w 720"/>
              <a:gd name="T5" fmla="*/ 0 h 976"/>
              <a:gd name="T6" fmla="*/ 0 w 720"/>
              <a:gd name="T7" fmla="*/ 976 h 976"/>
              <a:gd name="T8" fmla="*/ 358 w 720"/>
              <a:gd name="T9" fmla="*/ 976 h 976"/>
              <a:gd name="T10" fmla="*/ 365 w 720"/>
              <a:gd name="T11" fmla="*/ 976 h 976"/>
              <a:gd name="T12" fmla="*/ 720 w 720"/>
              <a:gd name="T13" fmla="*/ 976 h 976"/>
              <a:gd name="T14" fmla="*/ 720 w 720"/>
              <a:gd name="T15" fmla="*/ 0 h 976"/>
              <a:gd name="T16" fmla="*/ 365 w 720"/>
              <a:gd name="T17" fmla="*/ 0 h 9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0" h="976">
                <a:moveTo>
                  <a:pt x="365" y="0"/>
                </a:moveTo>
                <a:lnTo>
                  <a:pt x="358" y="0"/>
                </a:lnTo>
                <a:lnTo>
                  <a:pt x="0" y="0"/>
                </a:lnTo>
                <a:lnTo>
                  <a:pt x="0" y="976"/>
                </a:lnTo>
                <a:lnTo>
                  <a:pt x="358" y="976"/>
                </a:lnTo>
                <a:lnTo>
                  <a:pt x="365" y="976"/>
                </a:lnTo>
                <a:lnTo>
                  <a:pt x="720" y="976"/>
                </a:lnTo>
                <a:lnTo>
                  <a:pt x="720" y="0"/>
                </a:lnTo>
                <a:lnTo>
                  <a:pt x="365" y="0"/>
                </a:lnTo>
                <a:close/>
              </a:path>
            </a:pathLst>
          </a:custGeom>
          <a:gradFill flip="none" rotWithShape="1">
            <a:gsLst>
              <a:gs pos="0">
                <a:srgbClr val="FDB817">
                  <a:lumMod val="75000"/>
                </a:srgbClr>
              </a:gs>
              <a:gs pos="39000">
                <a:srgbClr val="FDB817"/>
              </a:gs>
              <a:gs pos="21000">
                <a:srgbClr val="FDB817">
                  <a:lumMod val="60000"/>
                  <a:lumOff val="40000"/>
                </a:srgbClr>
              </a:gs>
              <a:gs pos="100000">
                <a:srgbClr val="FDB817">
                  <a:lumMod val="75000"/>
                </a:srgbClr>
              </a:gs>
              <a:gs pos="85000">
                <a:srgbClr val="FDB817"/>
              </a:gs>
            </a:gsLst>
            <a:lin ang="0" scaled="1"/>
            <a:tileRect/>
          </a:gra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20" name="Freeform 28">
            <a:extLst>
              <a:ext uri="{FF2B5EF4-FFF2-40B4-BE49-F238E27FC236}">
                <a16:creationId xmlns:a16="http://schemas.microsoft.com/office/drawing/2014/main" id="{26014F8A-67FE-4873-B948-CDE26894E0CD}"/>
              </a:ext>
            </a:extLst>
          </p:cNvPr>
          <p:cNvSpPr>
            <a:spLocks/>
          </p:cNvSpPr>
          <p:nvPr/>
        </p:nvSpPr>
        <p:spPr bwMode="auto">
          <a:xfrm>
            <a:off x="4035065" y="2483703"/>
            <a:ext cx="1088265" cy="861549"/>
          </a:xfrm>
          <a:custGeom>
            <a:avLst/>
            <a:gdLst>
              <a:gd name="T0" fmla="*/ 365 w 720"/>
              <a:gd name="T1" fmla="*/ 0 h 976"/>
              <a:gd name="T2" fmla="*/ 358 w 720"/>
              <a:gd name="T3" fmla="*/ 0 h 976"/>
              <a:gd name="T4" fmla="*/ 0 w 720"/>
              <a:gd name="T5" fmla="*/ 0 h 976"/>
              <a:gd name="T6" fmla="*/ 0 w 720"/>
              <a:gd name="T7" fmla="*/ 976 h 976"/>
              <a:gd name="T8" fmla="*/ 358 w 720"/>
              <a:gd name="T9" fmla="*/ 976 h 976"/>
              <a:gd name="T10" fmla="*/ 365 w 720"/>
              <a:gd name="T11" fmla="*/ 976 h 976"/>
              <a:gd name="T12" fmla="*/ 720 w 720"/>
              <a:gd name="T13" fmla="*/ 976 h 976"/>
              <a:gd name="T14" fmla="*/ 720 w 720"/>
              <a:gd name="T15" fmla="*/ 0 h 976"/>
              <a:gd name="T16" fmla="*/ 365 w 720"/>
              <a:gd name="T17" fmla="*/ 0 h 9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0" h="976">
                <a:moveTo>
                  <a:pt x="365" y="0"/>
                </a:moveTo>
                <a:lnTo>
                  <a:pt x="358" y="0"/>
                </a:lnTo>
                <a:lnTo>
                  <a:pt x="0" y="0"/>
                </a:lnTo>
                <a:lnTo>
                  <a:pt x="0" y="976"/>
                </a:lnTo>
                <a:lnTo>
                  <a:pt x="358" y="976"/>
                </a:lnTo>
                <a:lnTo>
                  <a:pt x="365" y="976"/>
                </a:lnTo>
                <a:lnTo>
                  <a:pt x="720" y="976"/>
                </a:lnTo>
                <a:lnTo>
                  <a:pt x="720" y="0"/>
                </a:lnTo>
                <a:lnTo>
                  <a:pt x="365" y="0"/>
                </a:lnTo>
                <a:close/>
              </a:path>
            </a:pathLst>
          </a:custGeom>
          <a:gradFill flip="none" rotWithShape="1">
            <a:gsLst>
              <a:gs pos="0">
                <a:srgbClr val="EC5724">
                  <a:lumMod val="75000"/>
                </a:srgbClr>
              </a:gs>
              <a:gs pos="39000">
                <a:srgbClr val="EC5724"/>
              </a:gs>
              <a:gs pos="21000">
                <a:srgbClr val="EC5724">
                  <a:lumMod val="60000"/>
                  <a:lumOff val="40000"/>
                </a:srgbClr>
              </a:gs>
              <a:gs pos="100000">
                <a:srgbClr val="EC5724">
                  <a:lumMod val="75000"/>
                </a:srgbClr>
              </a:gs>
              <a:gs pos="85000">
                <a:srgbClr val="EC5724"/>
              </a:gs>
            </a:gsLst>
            <a:lin ang="0" scaled="1"/>
            <a:tileRect/>
          </a:gra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23" name="TextBox 91">
            <a:extLst>
              <a:ext uri="{FF2B5EF4-FFF2-40B4-BE49-F238E27FC236}">
                <a16:creationId xmlns:a16="http://schemas.microsoft.com/office/drawing/2014/main" id="{AEE3E187-4D67-4066-90A8-A867C2AB4ED5}"/>
              </a:ext>
            </a:extLst>
          </p:cNvPr>
          <p:cNvSpPr txBox="1"/>
          <p:nvPr/>
        </p:nvSpPr>
        <p:spPr>
          <a:xfrm>
            <a:off x="3969067" y="1542791"/>
            <a:ext cx="1266693" cy="523220"/>
          </a:xfrm>
          <a:prstGeom prst="rect">
            <a:avLst/>
          </a:prstGeom>
          <a:noFill/>
        </p:spPr>
        <p:txBody>
          <a:bodyPr wrap="none" rtlCol="0">
            <a:spAutoFit/>
          </a:bodyPr>
          <a:lstStyle/>
          <a:p>
            <a:pPr defTabSz="914400" eaLnBrk="1" fontAlgn="auto" hangingPunct="1">
              <a:spcBef>
                <a:spcPts val="0"/>
              </a:spcBef>
              <a:spcAft>
                <a:spcPts val="0"/>
              </a:spcAft>
            </a:pPr>
            <a:r>
              <a:rPr lang="tr-TR" sz="2800" b="1" dirty="0" smtClean="0"/>
              <a:t>90,10</a:t>
            </a:r>
            <a:r>
              <a:rPr lang="id-ID" sz="2800" b="1" dirty="0" smtClean="0">
                <a:solidFill>
                  <a:prstClr val="black"/>
                </a:solidFill>
                <a:latin typeface="+mn-lt"/>
              </a:rPr>
              <a:t>%</a:t>
            </a:r>
            <a:endParaRPr lang="id-ID" sz="2800" b="1" dirty="0">
              <a:solidFill>
                <a:prstClr val="black"/>
              </a:solidFill>
              <a:latin typeface="+mn-lt"/>
            </a:endParaRPr>
          </a:p>
        </p:txBody>
      </p:sp>
      <p:sp>
        <p:nvSpPr>
          <p:cNvPr id="26" name="TextBox 94">
            <a:extLst>
              <a:ext uri="{FF2B5EF4-FFF2-40B4-BE49-F238E27FC236}">
                <a16:creationId xmlns:a16="http://schemas.microsoft.com/office/drawing/2014/main" id="{CFF475AD-E6CE-4E22-A16E-1A44E84DC8C0}"/>
              </a:ext>
            </a:extLst>
          </p:cNvPr>
          <p:cNvSpPr txBox="1"/>
          <p:nvPr/>
        </p:nvSpPr>
        <p:spPr>
          <a:xfrm>
            <a:off x="3969067" y="2014752"/>
            <a:ext cx="1194558" cy="461665"/>
          </a:xfrm>
          <a:prstGeom prst="rect">
            <a:avLst/>
          </a:prstGeom>
          <a:noFill/>
        </p:spPr>
        <p:txBody>
          <a:bodyPr wrap="none" rtlCol="0">
            <a:spAutoFit/>
          </a:bodyPr>
          <a:lstStyle/>
          <a:p>
            <a:pPr defTabSz="914400" eaLnBrk="1" fontAlgn="auto" hangingPunct="1">
              <a:spcBef>
                <a:spcPts val="0"/>
              </a:spcBef>
              <a:spcAft>
                <a:spcPts val="0"/>
              </a:spcAft>
            </a:pPr>
            <a:r>
              <a:rPr lang="tr-TR" sz="2400" b="1" dirty="0"/>
              <a:t>198,813</a:t>
            </a:r>
            <a:endParaRPr lang="id-ID" sz="2400" b="1" dirty="0">
              <a:solidFill>
                <a:prstClr val="black"/>
              </a:solidFill>
              <a:latin typeface="calibri"/>
            </a:endParaRPr>
          </a:p>
        </p:txBody>
      </p:sp>
      <p:sp>
        <p:nvSpPr>
          <p:cNvPr id="28" name="TextBox 96">
            <a:extLst>
              <a:ext uri="{FF2B5EF4-FFF2-40B4-BE49-F238E27FC236}">
                <a16:creationId xmlns:a16="http://schemas.microsoft.com/office/drawing/2014/main" id="{68B2A27D-7712-4E01-A722-0F08684CC609}"/>
              </a:ext>
            </a:extLst>
          </p:cNvPr>
          <p:cNvSpPr txBox="1"/>
          <p:nvPr/>
        </p:nvSpPr>
        <p:spPr>
          <a:xfrm>
            <a:off x="2820606" y="3425853"/>
            <a:ext cx="3516284" cy="523220"/>
          </a:xfrm>
          <a:prstGeom prst="rect">
            <a:avLst/>
          </a:prstGeom>
          <a:noFill/>
        </p:spPr>
        <p:txBody>
          <a:bodyPr wrap="none" rtlCol="0">
            <a:spAutoFit/>
          </a:bodyPr>
          <a:lstStyle/>
          <a:p>
            <a:pPr algn="ctr" defTabSz="914400" eaLnBrk="1" fontAlgn="auto" hangingPunct="1">
              <a:spcBef>
                <a:spcPts val="0"/>
              </a:spcBef>
              <a:spcAft>
                <a:spcPts val="0"/>
              </a:spcAft>
            </a:pPr>
            <a:r>
              <a:rPr lang="tr-TR" sz="1400" b="1" dirty="0" smtClean="0">
                <a:solidFill>
                  <a:srgbClr val="EC5724">
                    <a:lumMod val="75000"/>
                  </a:srgbClr>
                </a:solidFill>
                <a:latin typeface="ubuntu"/>
              </a:rPr>
              <a:t>Yenilenebilir Enerji Teknolojileri Alanı </a:t>
            </a:r>
          </a:p>
          <a:p>
            <a:pPr algn="ctr" defTabSz="914400" eaLnBrk="1" fontAlgn="auto" hangingPunct="1">
              <a:spcBef>
                <a:spcPts val="0"/>
              </a:spcBef>
              <a:spcAft>
                <a:spcPts val="0"/>
              </a:spcAft>
            </a:pPr>
            <a:r>
              <a:rPr lang="tr-TR" sz="1400" b="1" dirty="0" smtClean="0">
                <a:solidFill>
                  <a:srgbClr val="EC5724">
                    <a:lumMod val="75000"/>
                  </a:srgbClr>
                </a:solidFill>
                <a:latin typeface="ubuntu"/>
              </a:rPr>
              <a:t>Taban Puan ve Yüzdelik Dilim </a:t>
            </a:r>
          </a:p>
        </p:txBody>
      </p:sp>
      <p:sp>
        <p:nvSpPr>
          <p:cNvPr id="33" name="Title 1">
            <a:extLst>
              <a:ext uri="{FF2B5EF4-FFF2-40B4-BE49-F238E27FC236}">
                <a16:creationId xmlns:a16="http://schemas.microsoft.com/office/drawing/2014/main" id="{B55E52DD-935C-43E8-8748-CE207E4B592A}"/>
              </a:ext>
            </a:extLst>
          </p:cNvPr>
          <p:cNvSpPr txBox="1">
            <a:spLocks/>
          </p:cNvSpPr>
          <p:nvPr/>
        </p:nvSpPr>
        <p:spPr>
          <a:xfrm>
            <a:off x="-12032" y="0"/>
            <a:ext cx="9156032" cy="842212"/>
          </a:xfrm>
          <a:prstGeom prst="rect">
            <a:avLst/>
          </a:prstGeom>
          <a:gradFill rotWithShape="1">
            <a:gsLst>
              <a:gs pos="0">
                <a:srgbClr val="BB2326">
                  <a:satMod val="103000"/>
                  <a:lumMod val="102000"/>
                  <a:tint val="94000"/>
                </a:srgbClr>
              </a:gs>
              <a:gs pos="50000">
                <a:srgbClr val="BB2326">
                  <a:satMod val="110000"/>
                  <a:lumMod val="100000"/>
                  <a:shade val="100000"/>
                </a:srgbClr>
              </a:gs>
              <a:gs pos="100000">
                <a:srgbClr val="BB2326">
                  <a:lumMod val="99000"/>
                  <a:satMod val="120000"/>
                  <a:shade val="78000"/>
                </a:srgbClr>
              </a:gs>
            </a:gsLst>
            <a:lin ang="5400000" scaled="0"/>
          </a:gradFill>
          <a:ln w="6350" cap="flat" cmpd="sng" algn="ctr">
            <a:solidFill>
              <a:srgbClr val="BB2326"/>
            </a:solidFill>
            <a:prstDash val="solid"/>
            <a:miter lim="800000"/>
          </a:ln>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lvl="0" algn="ctr" fontAlgn="auto">
              <a:spcBef>
                <a:spcPts val="0"/>
              </a:spcBef>
              <a:spcAft>
                <a:spcPts val="0"/>
              </a:spcAft>
              <a:defRPr/>
            </a:pPr>
            <a:r>
              <a:rPr lang="tr-TR" sz="3000" b="1" kern="0" dirty="0" smtClean="0">
                <a:solidFill>
                  <a:prstClr val="white"/>
                </a:solidFill>
                <a:latin typeface="calibri"/>
              </a:rPr>
              <a:t>Gönen Ticaret Odası Mesleki ve Teknik Anadolu Lisesi</a:t>
            </a:r>
            <a:endParaRPr lang="id-ID" sz="3000" kern="0" dirty="0">
              <a:solidFill>
                <a:prstClr val="white"/>
              </a:solidFill>
              <a:latin typeface="calibri"/>
            </a:endParaRPr>
          </a:p>
        </p:txBody>
      </p:sp>
      <p:sp>
        <p:nvSpPr>
          <p:cNvPr id="35" name="TextBox 92">
            <a:extLst>
              <a:ext uri="{FF2B5EF4-FFF2-40B4-BE49-F238E27FC236}">
                <a16:creationId xmlns:a16="http://schemas.microsoft.com/office/drawing/2014/main" id="{800B1100-3523-4F93-A8EB-7393DEC03669}"/>
              </a:ext>
            </a:extLst>
          </p:cNvPr>
          <p:cNvSpPr txBox="1"/>
          <p:nvPr/>
        </p:nvSpPr>
        <p:spPr>
          <a:xfrm>
            <a:off x="419379" y="4327835"/>
            <a:ext cx="7851252" cy="461665"/>
          </a:xfrm>
          <a:prstGeom prst="rect">
            <a:avLst/>
          </a:prstGeom>
          <a:noFill/>
        </p:spPr>
        <p:txBody>
          <a:bodyPr wrap="none" rtlCol="0">
            <a:spAutoFit/>
          </a:bodyPr>
          <a:lstStyle/>
          <a:p>
            <a:pPr algn="ctr" defTabSz="914400" eaLnBrk="1" fontAlgn="auto" hangingPunct="1">
              <a:spcBef>
                <a:spcPts val="0"/>
              </a:spcBef>
              <a:spcAft>
                <a:spcPts val="0"/>
              </a:spcAft>
            </a:pPr>
            <a:r>
              <a:rPr lang="tr-TR" sz="2400" b="1" dirty="0" smtClean="0">
                <a:effectLst>
                  <a:outerShdw blurRad="38100" dist="38100" dir="2700000" algn="tl">
                    <a:srgbClr val="000000">
                      <a:alpha val="43137"/>
                    </a:srgbClr>
                  </a:outerShdw>
                </a:effectLst>
                <a:latin typeface="+mn-lt"/>
              </a:rPr>
              <a:t>2021 Yılı LGS Sonucu Oluşan Taban Puan ve Yüzdelik Dilimler</a:t>
            </a:r>
            <a:endParaRPr lang="id-ID" sz="2400" b="1" dirty="0">
              <a:effectLst>
                <a:outerShdw blurRad="38100" dist="38100" dir="2700000" algn="tl">
                  <a:srgbClr val="000000">
                    <a:alpha val="43137"/>
                  </a:srgbClr>
                </a:outerShdw>
              </a:effectLst>
              <a:latin typeface="+mn-lt"/>
            </a:endParaRPr>
          </a:p>
        </p:txBody>
      </p:sp>
      <p:pic>
        <p:nvPicPr>
          <p:cNvPr id="36" name="Resim 35" descr="nesne, saat içeren bir resim&#10;&#10;Açıklama otomatik olarak oluşturuldu">
            <a:extLst>
              <a:ext uri="{FF2B5EF4-FFF2-40B4-BE49-F238E27FC236}">
                <a16:creationId xmlns:a16="http://schemas.microsoft.com/office/drawing/2014/main" id="{37EA2A74-DCA9-495F-A9AC-4D7B0C2A729C}"/>
              </a:ext>
            </a:extLst>
          </p:cNvPr>
          <p:cNvPicPr>
            <a:picLocks noChangeAspect="1"/>
          </p:cNvPicPr>
          <p:nvPr/>
        </p:nvPicPr>
        <p:blipFill rotWithShape="1">
          <a:blip r:embed="rId4">
            <a:extLst>
              <a:ext uri="{28A0092B-C50C-407E-A947-70E740481C1C}">
                <a14:useLocalDpi xmlns:a14="http://schemas.microsoft.com/office/drawing/2010/main" val="0"/>
              </a:ext>
            </a:extLst>
          </a:blip>
          <a:srcRect r="-2" b="9199"/>
          <a:stretch/>
        </p:blipFill>
        <p:spPr>
          <a:xfrm>
            <a:off x="148880" y="903423"/>
            <a:ext cx="3480821" cy="3160560"/>
          </a:xfrm>
          <a:prstGeom prst="rect">
            <a:avLst/>
          </a:prstGeom>
        </p:spPr>
      </p:pic>
    </p:spTree>
    <p:custDataLst>
      <p:tags r:id="rId1"/>
    </p:custDataLst>
    <p:extLst>
      <p:ext uri="{BB962C8B-B14F-4D97-AF65-F5344CB8AC3E}">
        <p14:creationId xmlns:p14="http://schemas.microsoft.com/office/powerpoint/2010/main" val="135822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p:tgtEl>
                                          <p:spTgt spid="8"/>
                                        </p:tgtEl>
                                        <p:attrNameLst>
                                          <p:attrName>ppt_y</p:attrName>
                                        </p:attrNameLst>
                                      </p:cBhvr>
                                      <p:tavLst>
                                        <p:tav tm="0">
                                          <p:val>
                                            <p:strVal val="#ppt_y+#ppt_h*1.125000"/>
                                          </p:val>
                                        </p:tav>
                                        <p:tav tm="100000">
                                          <p:val>
                                            <p:strVal val="#ppt_y"/>
                                          </p:val>
                                        </p:tav>
                                      </p:tavLst>
                                    </p:anim>
                                    <p:animEffect transition="in" filter="wipe(up)">
                                      <p:cBhvr>
                                        <p:cTn id="8" dur="500"/>
                                        <p:tgtEl>
                                          <p:spTgt spid="8"/>
                                        </p:tgtEl>
                                      </p:cBhvr>
                                    </p:animEffect>
                                  </p:childTnLst>
                                </p:cTn>
                              </p:par>
                            </p:childTnLst>
                          </p:cTn>
                        </p:par>
                        <p:par>
                          <p:cTn id="9" fill="hold">
                            <p:stCondLst>
                              <p:cond delay="500"/>
                            </p:stCondLst>
                            <p:childTnLst>
                              <p:par>
                                <p:cTn id="10" presetID="22" presetClass="entr" presetSubtype="4" fill="hold" grpId="0" nodeType="after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down)">
                                      <p:cBhvr>
                                        <p:cTn id="12" dur="500"/>
                                        <p:tgtEl>
                                          <p:spTgt spid="20"/>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down)">
                                      <p:cBhvr>
                                        <p:cTn id="15" dur="500"/>
                                        <p:tgtEl>
                                          <p:spTgt spid="19"/>
                                        </p:tgtEl>
                                      </p:cBhvr>
                                    </p:animEffect>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500"/>
                                        <p:tgtEl>
                                          <p:spTgt spid="2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1500"/>
                            </p:stCondLst>
                            <p:childTnLst>
                              <p:par>
                                <p:cTn id="27" presetID="10" presetClass="entr" presetSubtype="0" fill="hold" grpId="0" nodeType="after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3" grpId="0"/>
      <p:bldP spid="26" grpId="0"/>
      <p:bldP spid="28" grpId="0"/>
      <p:bldP spid="35"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40">
            <a:extLst>
              <a:ext uri="{FF2B5EF4-FFF2-40B4-BE49-F238E27FC236}">
                <a16:creationId xmlns:a16="http://schemas.microsoft.com/office/drawing/2014/main" id="{13044B2A-1778-4E69-88F5-9E26C19C4BC7}"/>
              </a:ext>
            </a:extLst>
          </p:cNvPr>
          <p:cNvGrpSpPr/>
          <p:nvPr/>
        </p:nvGrpSpPr>
        <p:grpSpPr>
          <a:xfrm>
            <a:off x="307096" y="2342570"/>
            <a:ext cx="2120007" cy="521019"/>
            <a:chOff x="409461" y="2457947"/>
            <a:chExt cx="2826676" cy="694692"/>
          </a:xfrm>
        </p:grpSpPr>
        <p:sp>
          <p:nvSpPr>
            <p:cNvPr id="4" name="Rectangle 25">
              <a:extLst>
                <a:ext uri="{FF2B5EF4-FFF2-40B4-BE49-F238E27FC236}">
                  <a16:creationId xmlns:a16="http://schemas.microsoft.com/office/drawing/2014/main" id="{5165D2EB-BBE0-49D1-BCCD-49F7383B359D}"/>
                </a:ext>
              </a:extLst>
            </p:cNvPr>
            <p:cNvSpPr>
              <a:spLocks noChangeArrowheads="1"/>
            </p:cNvSpPr>
            <p:nvPr/>
          </p:nvSpPr>
          <p:spPr bwMode="auto">
            <a:xfrm>
              <a:off x="409461" y="2599681"/>
              <a:ext cx="2555187" cy="415218"/>
            </a:xfrm>
            <a:prstGeom prst="rect">
              <a:avLst/>
            </a:prstGeom>
            <a:solidFill>
              <a:srgbClr val="7FBC41"/>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5" name="Freeform 26">
              <a:extLst>
                <a:ext uri="{FF2B5EF4-FFF2-40B4-BE49-F238E27FC236}">
                  <a16:creationId xmlns:a16="http://schemas.microsoft.com/office/drawing/2014/main" id="{50A08768-380D-4F1B-93FB-3AA1D2BCB280}"/>
                </a:ext>
              </a:extLst>
            </p:cNvPr>
            <p:cNvSpPr>
              <a:spLocks/>
            </p:cNvSpPr>
            <p:nvPr/>
          </p:nvSpPr>
          <p:spPr bwMode="auto">
            <a:xfrm>
              <a:off x="2888791" y="2457947"/>
              <a:ext cx="347346" cy="694692"/>
            </a:xfrm>
            <a:custGeom>
              <a:avLst/>
              <a:gdLst>
                <a:gd name="T0" fmla="*/ 0 w 174"/>
                <a:gd name="T1" fmla="*/ 0 h 348"/>
                <a:gd name="T2" fmla="*/ 174 w 174"/>
                <a:gd name="T3" fmla="*/ 175 h 348"/>
                <a:gd name="T4" fmla="*/ 0 w 174"/>
                <a:gd name="T5" fmla="*/ 348 h 348"/>
                <a:gd name="T6" fmla="*/ 0 w 174"/>
                <a:gd name="T7" fmla="*/ 0 h 348"/>
              </a:gdLst>
              <a:ahLst/>
              <a:cxnLst>
                <a:cxn ang="0">
                  <a:pos x="T0" y="T1"/>
                </a:cxn>
                <a:cxn ang="0">
                  <a:pos x="T2" y="T3"/>
                </a:cxn>
                <a:cxn ang="0">
                  <a:pos x="T4" y="T5"/>
                </a:cxn>
                <a:cxn ang="0">
                  <a:pos x="T6" y="T7"/>
                </a:cxn>
              </a:cxnLst>
              <a:rect l="0" t="0" r="r" b="b"/>
              <a:pathLst>
                <a:path w="174" h="348">
                  <a:moveTo>
                    <a:pt x="0" y="0"/>
                  </a:moveTo>
                  <a:lnTo>
                    <a:pt x="174" y="175"/>
                  </a:lnTo>
                  <a:lnTo>
                    <a:pt x="0" y="348"/>
                  </a:lnTo>
                  <a:lnTo>
                    <a:pt x="0" y="0"/>
                  </a:lnTo>
                  <a:close/>
                </a:path>
              </a:pathLst>
            </a:custGeom>
            <a:solidFill>
              <a:srgbClr val="7FBC41"/>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grpSp>
      <p:grpSp>
        <p:nvGrpSpPr>
          <p:cNvPr id="6" name="Group 41">
            <a:extLst>
              <a:ext uri="{FF2B5EF4-FFF2-40B4-BE49-F238E27FC236}">
                <a16:creationId xmlns:a16="http://schemas.microsoft.com/office/drawing/2014/main" id="{32C314B8-E470-4F70-947D-6B95D8B432DC}"/>
              </a:ext>
            </a:extLst>
          </p:cNvPr>
          <p:cNvGrpSpPr/>
          <p:nvPr/>
        </p:nvGrpSpPr>
        <p:grpSpPr>
          <a:xfrm>
            <a:off x="307096" y="2868081"/>
            <a:ext cx="2120007" cy="521019"/>
            <a:chOff x="409461" y="3158628"/>
            <a:chExt cx="2826676" cy="694692"/>
          </a:xfrm>
        </p:grpSpPr>
        <p:sp>
          <p:nvSpPr>
            <p:cNvPr id="7" name="Rectangle 24">
              <a:extLst>
                <a:ext uri="{FF2B5EF4-FFF2-40B4-BE49-F238E27FC236}">
                  <a16:creationId xmlns:a16="http://schemas.microsoft.com/office/drawing/2014/main" id="{DA322138-4FFC-4EFA-A578-F8766E6E301E}"/>
                </a:ext>
              </a:extLst>
            </p:cNvPr>
            <p:cNvSpPr>
              <a:spLocks noChangeArrowheads="1"/>
            </p:cNvSpPr>
            <p:nvPr/>
          </p:nvSpPr>
          <p:spPr bwMode="auto">
            <a:xfrm>
              <a:off x="409461" y="3300361"/>
              <a:ext cx="2555187" cy="415218"/>
            </a:xfrm>
            <a:prstGeom prst="rect">
              <a:avLst/>
            </a:prstGeom>
            <a:solidFill>
              <a:srgbClr val="31A8DF"/>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8" name="Freeform 32">
              <a:extLst>
                <a:ext uri="{FF2B5EF4-FFF2-40B4-BE49-F238E27FC236}">
                  <a16:creationId xmlns:a16="http://schemas.microsoft.com/office/drawing/2014/main" id="{17F39B78-5379-4FEC-87CD-F7C44A39443F}"/>
                </a:ext>
              </a:extLst>
            </p:cNvPr>
            <p:cNvSpPr>
              <a:spLocks/>
            </p:cNvSpPr>
            <p:nvPr/>
          </p:nvSpPr>
          <p:spPr bwMode="auto">
            <a:xfrm>
              <a:off x="2888791" y="3158628"/>
              <a:ext cx="347346" cy="694692"/>
            </a:xfrm>
            <a:custGeom>
              <a:avLst/>
              <a:gdLst>
                <a:gd name="T0" fmla="*/ 0 w 174"/>
                <a:gd name="T1" fmla="*/ 0 h 348"/>
                <a:gd name="T2" fmla="*/ 174 w 174"/>
                <a:gd name="T3" fmla="*/ 173 h 348"/>
                <a:gd name="T4" fmla="*/ 0 w 174"/>
                <a:gd name="T5" fmla="*/ 348 h 348"/>
                <a:gd name="T6" fmla="*/ 0 w 174"/>
                <a:gd name="T7" fmla="*/ 0 h 348"/>
              </a:gdLst>
              <a:ahLst/>
              <a:cxnLst>
                <a:cxn ang="0">
                  <a:pos x="T0" y="T1"/>
                </a:cxn>
                <a:cxn ang="0">
                  <a:pos x="T2" y="T3"/>
                </a:cxn>
                <a:cxn ang="0">
                  <a:pos x="T4" y="T5"/>
                </a:cxn>
                <a:cxn ang="0">
                  <a:pos x="T6" y="T7"/>
                </a:cxn>
              </a:cxnLst>
              <a:rect l="0" t="0" r="r" b="b"/>
              <a:pathLst>
                <a:path w="174" h="348">
                  <a:moveTo>
                    <a:pt x="0" y="0"/>
                  </a:moveTo>
                  <a:lnTo>
                    <a:pt x="174" y="173"/>
                  </a:lnTo>
                  <a:lnTo>
                    <a:pt x="0" y="348"/>
                  </a:lnTo>
                  <a:lnTo>
                    <a:pt x="0" y="0"/>
                  </a:lnTo>
                  <a:close/>
                </a:path>
              </a:pathLst>
            </a:custGeom>
            <a:solidFill>
              <a:srgbClr val="31A8DF"/>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grpSp>
      <p:grpSp>
        <p:nvGrpSpPr>
          <p:cNvPr id="9" name="Group 42">
            <a:extLst>
              <a:ext uri="{FF2B5EF4-FFF2-40B4-BE49-F238E27FC236}">
                <a16:creationId xmlns:a16="http://schemas.microsoft.com/office/drawing/2014/main" id="{7EE8BAB8-9F00-4257-8AFB-CC0CC425D76E}"/>
              </a:ext>
            </a:extLst>
          </p:cNvPr>
          <p:cNvGrpSpPr/>
          <p:nvPr/>
        </p:nvGrpSpPr>
        <p:grpSpPr>
          <a:xfrm>
            <a:off x="307096" y="3392095"/>
            <a:ext cx="2120007" cy="518024"/>
            <a:chOff x="409461" y="3857312"/>
            <a:chExt cx="2826676" cy="690699"/>
          </a:xfrm>
        </p:grpSpPr>
        <p:sp>
          <p:nvSpPr>
            <p:cNvPr id="10" name="Rectangle 30">
              <a:extLst>
                <a:ext uri="{FF2B5EF4-FFF2-40B4-BE49-F238E27FC236}">
                  <a16:creationId xmlns:a16="http://schemas.microsoft.com/office/drawing/2014/main" id="{72E24304-EF4F-4B6C-A8E3-B104D7E03EF0}"/>
                </a:ext>
              </a:extLst>
            </p:cNvPr>
            <p:cNvSpPr>
              <a:spLocks noChangeArrowheads="1"/>
            </p:cNvSpPr>
            <p:nvPr/>
          </p:nvSpPr>
          <p:spPr bwMode="auto">
            <a:xfrm>
              <a:off x="409461" y="3999045"/>
              <a:ext cx="2555187" cy="417215"/>
            </a:xfrm>
            <a:prstGeom prst="rect">
              <a:avLst/>
            </a:prstGeom>
            <a:solidFill>
              <a:srgbClr val="EC5724"/>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11" name="Freeform 33">
              <a:extLst>
                <a:ext uri="{FF2B5EF4-FFF2-40B4-BE49-F238E27FC236}">
                  <a16:creationId xmlns:a16="http://schemas.microsoft.com/office/drawing/2014/main" id="{18856CC2-13C6-41A0-9623-8436CD126C2E}"/>
                </a:ext>
              </a:extLst>
            </p:cNvPr>
            <p:cNvSpPr>
              <a:spLocks/>
            </p:cNvSpPr>
            <p:nvPr/>
          </p:nvSpPr>
          <p:spPr bwMode="auto">
            <a:xfrm>
              <a:off x="2888791" y="3857312"/>
              <a:ext cx="347346" cy="690699"/>
            </a:xfrm>
            <a:custGeom>
              <a:avLst/>
              <a:gdLst>
                <a:gd name="T0" fmla="*/ 0 w 174"/>
                <a:gd name="T1" fmla="*/ 0 h 346"/>
                <a:gd name="T2" fmla="*/ 174 w 174"/>
                <a:gd name="T3" fmla="*/ 173 h 346"/>
                <a:gd name="T4" fmla="*/ 0 w 174"/>
                <a:gd name="T5" fmla="*/ 346 h 346"/>
                <a:gd name="T6" fmla="*/ 0 w 174"/>
                <a:gd name="T7" fmla="*/ 0 h 346"/>
              </a:gdLst>
              <a:ahLst/>
              <a:cxnLst>
                <a:cxn ang="0">
                  <a:pos x="T0" y="T1"/>
                </a:cxn>
                <a:cxn ang="0">
                  <a:pos x="T2" y="T3"/>
                </a:cxn>
                <a:cxn ang="0">
                  <a:pos x="T4" y="T5"/>
                </a:cxn>
                <a:cxn ang="0">
                  <a:pos x="T6" y="T7"/>
                </a:cxn>
              </a:cxnLst>
              <a:rect l="0" t="0" r="r" b="b"/>
              <a:pathLst>
                <a:path w="174" h="346">
                  <a:moveTo>
                    <a:pt x="0" y="0"/>
                  </a:moveTo>
                  <a:lnTo>
                    <a:pt x="174" y="173"/>
                  </a:lnTo>
                  <a:lnTo>
                    <a:pt x="0" y="346"/>
                  </a:lnTo>
                  <a:lnTo>
                    <a:pt x="0" y="0"/>
                  </a:lnTo>
                  <a:close/>
                </a:path>
              </a:pathLst>
            </a:custGeom>
            <a:solidFill>
              <a:srgbClr val="EC5724"/>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grpSp>
      <p:grpSp>
        <p:nvGrpSpPr>
          <p:cNvPr id="12" name="Group 54">
            <a:extLst>
              <a:ext uri="{FF2B5EF4-FFF2-40B4-BE49-F238E27FC236}">
                <a16:creationId xmlns:a16="http://schemas.microsoft.com/office/drawing/2014/main" id="{ADB59BAC-C452-4913-A07E-2EC95173B51E}"/>
              </a:ext>
            </a:extLst>
          </p:cNvPr>
          <p:cNvGrpSpPr/>
          <p:nvPr/>
        </p:nvGrpSpPr>
        <p:grpSpPr>
          <a:xfrm>
            <a:off x="307096" y="3914609"/>
            <a:ext cx="2120007" cy="521019"/>
            <a:chOff x="409461" y="4553999"/>
            <a:chExt cx="2826676" cy="694692"/>
          </a:xfrm>
        </p:grpSpPr>
        <p:sp>
          <p:nvSpPr>
            <p:cNvPr id="13" name="Rectangle 34">
              <a:extLst>
                <a:ext uri="{FF2B5EF4-FFF2-40B4-BE49-F238E27FC236}">
                  <a16:creationId xmlns:a16="http://schemas.microsoft.com/office/drawing/2014/main" id="{915052FB-EAC8-431D-8F3B-BEC383C3370C}"/>
                </a:ext>
              </a:extLst>
            </p:cNvPr>
            <p:cNvSpPr>
              <a:spLocks noChangeArrowheads="1"/>
            </p:cNvSpPr>
            <p:nvPr/>
          </p:nvSpPr>
          <p:spPr bwMode="auto">
            <a:xfrm>
              <a:off x="409461" y="4719688"/>
              <a:ext cx="2555187" cy="397252"/>
            </a:xfrm>
            <a:prstGeom prst="rect">
              <a:avLst/>
            </a:prstGeom>
            <a:solidFill>
              <a:srgbClr val="FDB817"/>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14" name="Freeform 35">
              <a:extLst>
                <a:ext uri="{FF2B5EF4-FFF2-40B4-BE49-F238E27FC236}">
                  <a16:creationId xmlns:a16="http://schemas.microsoft.com/office/drawing/2014/main" id="{82E1967C-570B-463E-9C99-0A5DE2AD97A6}"/>
                </a:ext>
              </a:extLst>
            </p:cNvPr>
            <p:cNvSpPr>
              <a:spLocks/>
            </p:cNvSpPr>
            <p:nvPr/>
          </p:nvSpPr>
          <p:spPr bwMode="auto">
            <a:xfrm>
              <a:off x="2888791" y="4553999"/>
              <a:ext cx="347346" cy="694692"/>
            </a:xfrm>
            <a:custGeom>
              <a:avLst/>
              <a:gdLst>
                <a:gd name="T0" fmla="*/ 0 w 174"/>
                <a:gd name="T1" fmla="*/ 0 h 348"/>
                <a:gd name="T2" fmla="*/ 174 w 174"/>
                <a:gd name="T3" fmla="*/ 175 h 348"/>
                <a:gd name="T4" fmla="*/ 0 w 174"/>
                <a:gd name="T5" fmla="*/ 348 h 348"/>
                <a:gd name="T6" fmla="*/ 0 w 174"/>
                <a:gd name="T7" fmla="*/ 0 h 348"/>
              </a:gdLst>
              <a:ahLst/>
              <a:cxnLst>
                <a:cxn ang="0">
                  <a:pos x="T0" y="T1"/>
                </a:cxn>
                <a:cxn ang="0">
                  <a:pos x="T2" y="T3"/>
                </a:cxn>
                <a:cxn ang="0">
                  <a:pos x="T4" y="T5"/>
                </a:cxn>
                <a:cxn ang="0">
                  <a:pos x="T6" y="T7"/>
                </a:cxn>
              </a:cxnLst>
              <a:rect l="0" t="0" r="r" b="b"/>
              <a:pathLst>
                <a:path w="174" h="348">
                  <a:moveTo>
                    <a:pt x="0" y="0"/>
                  </a:moveTo>
                  <a:lnTo>
                    <a:pt x="174" y="175"/>
                  </a:lnTo>
                  <a:lnTo>
                    <a:pt x="0" y="348"/>
                  </a:lnTo>
                  <a:lnTo>
                    <a:pt x="0" y="0"/>
                  </a:lnTo>
                  <a:close/>
                </a:path>
              </a:pathLst>
            </a:custGeom>
            <a:solidFill>
              <a:srgbClr val="FDB817"/>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grpSp>
      <p:grpSp>
        <p:nvGrpSpPr>
          <p:cNvPr id="15" name="Group 62">
            <a:extLst>
              <a:ext uri="{FF2B5EF4-FFF2-40B4-BE49-F238E27FC236}">
                <a16:creationId xmlns:a16="http://schemas.microsoft.com/office/drawing/2014/main" id="{C7554751-86AE-421A-BDF5-1497A8F3105C}"/>
              </a:ext>
            </a:extLst>
          </p:cNvPr>
          <p:cNvGrpSpPr/>
          <p:nvPr/>
        </p:nvGrpSpPr>
        <p:grpSpPr>
          <a:xfrm>
            <a:off x="307096" y="4430755"/>
            <a:ext cx="2120007" cy="518024"/>
            <a:chOff x="409461" y="5242192"/>
            <a:chExt cx="2826676" cy="690699"/>
          </a:xfrm>
        </p:grpSpPr>
        <p:sp>
          <p:nvSpPr>
            <p:cNvPr id="16" name="Rectangle 30">
              <a:extLst>
                <a:ext uri="{FF2B5EF4-FFF2-40B4-BE49-F238E27FC236}">
                  <a16:creationId xmlns:a16="http://schemas.microsoft.com/office/drawing/2014/main" id="{6238EE41-19AD-47EC-A1A1-7B14D61B7E51}"/>
                </a:ext>
              </a:extLst>
            </p:cNvPr>
            <p:cNvSpPr>
              <a:spLocks noChangeArrowheads="1"/>
            </p:cNvSpPr>
            <p:nvPr/>
          </p:nvSpPr>
          <p:spPr bwMode="auto">
            <a:xfrm>
              <a:off x="409461" y="5383925"/>
              <a:ext cx="2555187" cy="417215"/>
            </a:xfrm>
            <a:prstGeom prst="rect">
              <a:avLst/>
            </a:prstGeom>
            <a:solidFill>
              <a:srgbClr val="7B67AD"/>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17" name="Freeform 33">
              <a:extLst>
                <a:ext uri="{FF2B5EF4-FFF2-40B4-BE49-F238E27FC236}">
                  <a16:creationId xmlns:a16="http://schemas.microsoft.com/office/drawing/2014/main" id="{4E2AEADF-EB0A-4057-9C76-62F67CD50D64}"/>
                </a:ext>
              </a:extLst>
            </p:cNvPr>
            <p:cNvSpPr>
              <a:spLocks/>
            </p:cNvSpPr>
            <p:nvPr/>
          </p:nvSpPr>
          <p:spPr bwMode="auto">
            <a:xfrm>
              <a:off x="2888791" y="5242192"/>
              <a:ext cx="347346" cy="690699"/>
            </a:xfrm>
            <a:custGeom>
              <a:avLst/>
              <a:gdLst>
                <a:gd name="T0" fmla="*/ 0 w 174"/>
                <a:gd name="T1" fmla="*/ 0 h 346"/>
                <a:gd name="T2" fmla="*/ 174 w 174"/>
                <a:gd name="T3" fmla="*/ 173 h 346"/>
                <a:gd name="T4" fmla="*/ 0 w 174"/>
                <a:gd name="T5" fmla="*/ 346 h 346"/>
                <a:gd name="T6" fmla="*/ 0 w 174"/>
                <a:gd name="T7" fmla="*/ 0 h 346"/>
              </a:gdLst>
              <a:ahLst/>
              <a:cxnLst>
                <a:cxn ang="0">
                  <a:pos x="T0" y="T1"/>
                </a:cxn>
                <a:cxn ang="0">
                  <a:pos x="T2" y="T3"/>
                </a:cxn>
                <a:cxn ang="0">
                  <a:pos x="T4" y="T5"/>
                </a:cxn>
                <a:cxn ang="0">
                  <a:pos x="T6" y="T7"/>
                </a:cxn>
              </a:cxnLst>
              <a:rect l="0" t="0" r="r" b="b"/>
              <a:pathLst>
                <a:path w="174" h="346">
                  <a:moveTo>
                    <a:pt x="0" y="0"/>
                  </a:moveTo>
                  <a:lnTo>
                    <a:pt x="174" y="173"/>
                  </a:lnTo>
                  <a:lnTo>
                    <a:pt x="0" y="346"/>
                  </a:lnTo>
                  <a:lnTo>
                    <a:pt x="0" y="0"/>
                  </a:lnTo>
                  <a:close/>
                </a:path>
              </a:pathLst>
            </a:custGeom>
            <a:solidFill>
              <a:srgbClr val="7B67AD"/>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grpSp>
      <p:sp>
        <p:nvSpPr>
          <p:cNvPr id="18" name="Freeform 27">
            <a:extLst>
              <a:ext uri="{FF2B5EF4-FFF2-40B4-BE49-F238E27FC236}">
                <a16:creationId xmlns:a16="http://schemas.microsoft.com/office/drawing/2014/main" id="{454A30FA-20E9-4614-B984-33558ABDB723}"/>
              </a:ext>
            </a:extLst>
          </p:cNvPr>
          <p:cNvSpPr>
            <a:spLocks/>
          </p:cNvSpPr>
          <p:nvPr/>
        </p:nvSpPr>
        <p:spPr bwMode="auto">
          <a:xfrm>
            <a:off x="-434009" y="1370901"/>
            <a:ext cx="1224693" cy="1417830"/>
          </a:xfrm>
          <a:custGeom>
            <a:avLst/>
            <a:gdLst>
              <a:gd name="T0" fmla="*/ 118 w 818"/>
              <a:gd name="T1" fmla="*/ 0 h 947"/>
              <a:gd name="T2" fmla="*/ 0 w 818"/>
              <a:gd name="T3" fmla="*/ 125 h 947"/>
              <a:gd name="T4" fmla="*/ 818 w 818"/>
              <a:gd name="T5" fmla="*/ 947 h 947"/>
              <a:gd name="T6" fmla="*/ 818 w 818"/>
              <a:gd name="T7" fmla="*/ 699 h 947"/>
              <a:gd name="T8" fmla="*/ 118 w 818"/>
              <a:gd name="T9" fmla="*/ 0 h 947"/>
            </a:gdLst>
            <a:ahLst/>
            <a:cxnLst>
              <a:cxn ang="0">
                <a:pos x="T0" y="T1"/>
              </a:cxn>
              <a:cxn ang="0">
                <a:pos x="T2" y="T3"/>
              </a:cxn>
              <a:cxn ang="0">
                <a:pos x="T4" y="T5"/>
              </a:cxn>
              <a:cxn ang="0">
                <a:pos x="T6" y="T7"/>
              </a:cxn>
              <a:cxn ang="0">
                <a:pos x="T8" y="T9"/>
              </a:cxn>
            </a:cxnLst>
            <a:rect l="0" t="0" r="r" b="b"/>
            <a:pathLst>
              <a:path w="818" h="947">
                <a:moveTo>
                  <a:pt x="118" y="0"/>
                </a:moveTo>
                <a:lnTo>
                  <a:pt x="0" y="125"/>
                </a:lnTo>
                <a:lnTo>
                  <a:pt x="818" y="947"/>
                </a:lnTo>
                <a:lnTo>
                  <a:pt x="818" y="699"/>
                </a:lnTo>
                <a:lnTo>
                  <a:pt x="118" y="0"/>
                </a:lnTo>
                <a:close/>
              </a:path>
            </a:pathLst>
          </a:custGeom>
          <a:solidFill>
            <a:srgbClr val="31A8DF"/>
          </a:solidFill>
          <a:ln>
            <a:noFill/>
          </a:ln>
          <a:effectLst>
            <a:outerShdw blurRad="63500" dist="25400" dir="18900000" algn="bl" rotWithShape="0">
              <a:prstClr val="black">
                <a:alpha val="25000"/>
              </a:prstClr>
            </a:outerShdw>
          </a:effec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19" name="Freeform 28">
            <a:extLst>
              <a:ext uri="{FF2B5EF4-FFF2-40B4-BE49-F238E27FC236}">
                <a16:creationId xmlns:a16="http://schemas.microsoft.com/office/drawing/2014/main" id="{3608D59C-56A8-4CFB-AECB-38D2C250E990}"/>
              </a:ext>
            </a:extLst>
          </p:cNvPr>
          <p:cNvSpPr>
            <a:spLocks/>
          </p:cNvSpPr>
          <p:nvPr/>
        </p:nvSpPr>
        <p:spPr bwMode="auto">
          <a:xfrm>
            <a:off x="-278301" y="1019063"/>
            <a:ext cx="1068986" cy="1248648"/>
          </a:xfrm>
          <a:custGeom>
            <a:avLst/>
            <a:gdLst>
              <a:gd name="T0" fmla="*/ 133 w 714"/>
              <a:gd name="T1" fmla="*/ 0 h 834"/>
              <a:gd name="T2" fmla="*/ 0 w 714"/>
              <a:gd name="T3" fmla="*/ 114 h 834"/>
              <a:gd name="T4" fmla="*/ 714 w 714"/>
              <a:gd name="T5" fmla="*/ 834 h 834"/>
              <a:gd name="T6" fmla="*/ 714 w 714"/>
              <a:gd name="T7" fmla="*/ 583 h 834"/>
              <a:gd name="T8" fmla="*/ 133 w 714"/>
              <a:gd name="T9" fmla="*/ 0 h 834"/>
            </a:gdLst>
            <a:ahLst/>
            <a:cxnLst>
              <a:cxn ang="0">
                <a:pos x="T0" y="T1"/>
              </a:cxn>
              <a:cxn ang="0">
                <a:pos x="T2" y="T3"/>
              </a:cxn>
              <a:cxn ang="0">
                <a:pos x="T4" y="T5"/>
              </a:cxn>
              <a:cxn ang="0">
                <a:pos x="T6" y="T7"/>
              </a:cxn>
              <a:cxn ang="0">
                <a:pos x="T8" y="T9"/>
              </a:cxn>
            </a:cxnLst>
            <a:rect l="0" t="0" r="r" b="b"/>
            <a:pathLst>
              <a:path w="714" h="834">
                <a:moveTo>
                  <a:pt x="133" y="0"/>
                </a:moveTo>
                <a:lnTo>
                  <a:pt x="0" y="114"/>
                </a:lnTo>
                <a:lnTo>
                  <a:pt x="714" y="834"/>
                </a:lnTo>
                <a:lnTo>
                  <a:pt x="714" y="583"/>
                </a:lnTo>
                <a:lnTo>
                  <a:pt x="133" y="0"/>
                </a:lnTo>
                <a:close/>
              </a:path>
            </a:pathLst>
          </a:custGeom>
          <a:solidFill>
            <a:srgbClr val="7FBC41"/>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20" name="Freeform 29">
            <a:extLst>
              <a:ext uri="{FF2B5EF4-FFF2-40B4-BE49-F238E27FC236}">
                <a16:creationId xmlns:a16="http://schemas.microsoft.com/office/drawing/2014/main" id="{602B0C9B-CFB2-4C28-BC53-93A5D0B70E81}"/>
              </a:ext>
            </a:extLst>
          </p:cNvPr>
          <p:cNvSpPr>
            <a:spLocks/>
          </p:cNvSpPr>
          <p:nvPr/>
        </p:nvSpPr>
        <p:spPr bwMode="auto">
          <a:xfrm>
            <a:off x="307096" y="1891921"/>
            <a:ext cx="483590" cy="868364"/>
          </a:xfrm>
          <a:custGeom>
            <a:avLst/>
            <a:gdLst>
              <a:gd name="T0" fmla="*/ 323 w 323"/>
              <a:gd name="T1" fmla="*/ 0 h 580"/>
              <a:gd name="T2" fmla="*/ 0 w 323"/>
              <a:gd name="T3" fmla="*/ 332 h 580"/>
              <a:gd name="T4" fmla="*/ 0 w 323"/>
              <a:gd name="T5" fmla="*/ 580 h 580"/>
              <a:gd name="T6" fmla="*/ 323 w 323"/>
              <a:gd name="T7" fmla="*/ 249 h 580"/>
              <a:gd name="T8" fmla="*/ 323 w 323"/>
              <a:gd name="T9" fmla="*/ 0 h 580"/>
            </a:gdLst>
            <a:ahLst/>
            <a:cxnLst>
              <a:cxn ang="0">
                <a:pos x="T0" y="T1"/>
              </a:cxn>
              <a:cxn ang="0">
                <a:pos x="T2" y="T3"/>
              </a:cxn>
              <a:cxn ang="0">
                <a:pos x="T4" y="T5"/>
              </a:cxn>
              <a:cxn ang="0">
                <a:pos x="T6" y="T7"/>
              </a:cxn>
              <a:cxn ang="0">
                <a:pos x="T8" y="T9"/>
              </a:cxn>
            </a:cxnLst>
            <a:rect l="0" t="0" r="r" b="b"/>
            <a:pathLst>
              <a:path w="323" h="580">
                <a:moveTo>
                  <a:pt x="323" y="0"/>
                </a:moveTo>
                <a:lnTo>
                  <a:pt x="0" y="332"/>
                </a:lnTo>
                <a:lnTo>
                  <a:pt x="0" y="580"/>
                </a:lnTo>
                <a:lnTo>
                  <a:pt x="323" y="249"/>
                </a:lnTo>
                <a:lnTo>
                  <a:pt x="323" y="0"/>
                </a:lnTo>
                <a:close/>
              </a:path>
            </a:pathLst>
          </a:custGeom>
          <a:solidFill>
            <a:srgbClr val="7FBC41">
              <a:lumMod val="75000"/>
            </a:srgbClr>
          </a:solidFill>
          <a:ln>
            <a:noFill/>
          </a:ln>
          <a:effectLst>
            <a:outerShdw blurRad="63500" dist="25400" dir="13500000" algn="br" rotWithShape="0">
              <a:prstClr val="black">
                <a:alpha val="25000"/>
              </a:prstClr>
            </a:outerShdw>
          </a:effec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21" name="Freeform 36">
            <a:extLst>
              <a:ext uri="{FF2B5EF4-FFF2-40B4-BE49-F238E27FC236}">
                <a16:creationId xmlns:a16="http://schemas.microsoft.com/office/drawing/2014/main" id="{06EFFD6F-B8C0-43DE-AC77-331A010382D0}"/>
              </a:ext>
            </a:extLst>
          </p:cNvPr>
          <p:cNvSpPr>
            <a:spLocks/>
          </p:cNvSpPr>
          <p:nvPr/>
        </p:nvSpPr>
        <p:spPr bwMode="auto">
          <a:xfrm>
            <a:off x="307096" y="2417430"/>
            <a:ext cx="483590" cy="868364"/>
          </a:xfrm>
          <a:custGeom>
            <a:avLst/>
            <a:gdLst>
              <a:gd name="T0" fmla="*/ 323 w 323"/>
              <a:gd name="T1" fmla="*/ 0 h 580"/>
              <a:gd name="T2" fmla="*/ 0 w 323"/>
              <a:gd name="T3" fmla="*/ 331 h 580"/>
              <a:gd name="T4" fmla="*/ 0 w 323"/>
              <a:gd name="T5" fmla="*/ 580 h 580"/>
              <a:gd name="T6" fmla="*/ 323 w 323"/>
              <a:gd name="T7" fmla="*/ 248 h 580"/>
              <a:gd name="T8" fmla="*/ 323 w 323"/>
              <a:gd name="T9" fmla="*/ 0 h 580"/>
            </a:gdLst>
            <a:ahLst/>
            <a:cxnLst>
              <a:cxn ang="0">
                <a:pos x="T0" y="T1"/>
              </a:cxn>
              <a:cxn ang="0">
                <a:pos x="T2" y="T3"/>
              </a:cxn>
              <a:cxn ang="0">
                <a:pos x="T4" y="T5"/>
              </a:cxn>
              <a:cxn ang="0">
                <a:pos x="T6" y="T7"/>
              </a:cxn>
              <a:cxn ang="0">
                <a:pos x="T8" y="T9"/>
              </a:cxn>
            </a:cxnLst>
            <a:rect l="0" t="0" r="r" b="b"/>
            <a:pathLst>
              <a:path w="323" h="580">
                <a:moveTo>
                  <a:pt x="323" y="0"/>
                </a:moveTo>
                <a:lnTo>
                  <a:pt x="0" y="331"/>
                </a:lnTo>
                <a:lnTo>
                  <a:pt x="0" y="580"/>
                </a:lnTo>
                <a:lnTo>
                  <a:pt x="323" y="248"/>
                </a:lnTo>
                <a:lnTo>
                  <a:pt x="323" y="0"/>
                </a:lnTo>
                <a:close/>
              </a:path>
            </a:pathLst>
          </a:custGeom>
          <a:solidFill>
            <a:srgbClr val="31A8DF">
              <a:lumMod val="75000"/>
            </a:srgbClr>
          </a:solidFill>
          <a:ln>
            <a:noFill/>
          </a:ln>
          <a:effectLst>
            <a:outerShdw blurRad="63500" dist="25400" dir="13500000" algn="br" rotWithShape="0">
              <a:prstClr val="black">
                <a:alpha val="25000"/>
              </a:prstClr>
            </a:outerShdw>
          </a:effec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22" name="Freeform 38">
            <a:extLst>
              <a:ext uri="{FF2B5EF4-FFF2-40B4-BE49-F238E27FC236}">
                <a16:creationId xmlns:a16="http://schemas.microsoft.com/office/drawing/2014/main" id="{8AF7E2E0-EA47-4162-9F4D-1EE6027CF448}"/>
              </a:ext>
            </a:extLst>
          </p:cNvPr>
          <p:cNvSpPr>
            <a:spLocks/>
          </p:cNvSpPr>
          <p:nvPr/>
        </p:nvSpPr>
        <p:spPr bwMode="auto">
          <a:xfrm>
            <a:off x="307096" y="2938449"/>
            <a:ext cx="483590" cy="872857"/>
          </a:xfrm>
          <a:custGeom>
            <a:avLst/>
            <a:gdLst>
              <a:gd name="T0" fmla="*/ 323 w 323"/>
              <a:gd name="T1" fmla="*/ 0 h 583"/>
              <a:gd name="T2" fmla="*/ 0 w 323"/>
              <a:gd name="T3" fmla="*/ 332 h 583"/>
              <a:gd name="T4" fmla="*/ 0 w 323"/>
              <a:gd name="T5" fmla="*/ 583 h 583"/>
              <a:gd name="T6" fmla="*/ 323 w 323"/>
              <a:gd name="T7" fmla="*/ 251 h 583"/>
              <a:gd name="T8" fmla="*/ 323 w 323"/>
              <a:gd name="T9" fmla="*/ 0 h 583"/>
            </a:gdLst>
            <a:ahLst/>
            <a:cxnLst>
              <a:cxn ang="0">
                <a:pos x="T0" y="T1"/>
              </a:cxn>
              <a:cxn ang="0">
                <a:pos x="T2" y="T3"/>
              </a:cxn>
              <a:cxn ang="0">
                <a:pos x="T4" y="T5"/>
              </a:cxn>
              <a:cxn ang="0">
                <a:pos x="T6" y="T7"/>
              </a:cxn>
              <a:cxn ang="0">
                <a:pos x="T8" y="T9"/>
              </a:cxn>
            </a:cxnLst>
            <a:rect l="0" t="0" r="r" b="b"/>
            <a:pathLst>
              <a:path w="323" h="583">
                <a:moveTo>
                  <a:pt x="323" y="0"/>
                </a:moveTo>
                <a:lnTo>
                  <a:pt x="0" y="332"/>
                </a:lnTo>
                <a:lnTo>
                  <a:pt x="0" y="583"/>
                </a:lnTo>
                <a:lnTo>
                  <a:pt x="323" y="251"/>
                </a:lnTo>
                <a:lnTo>
                  <a:pt x="323" y="0"/>
                </a:lnTo>
                <a:close/>
              </a:path>
            </a:pathLst>
          </a:custGeom>
          <a:solidFill>
            <a:srgbClr val="EC5724">
              <a:lumMod val="75000"/>
            </a:srgbClr>
          </a:solidFill>
          <a:ln>
            <a:noFill/>
          </a:ln>
          <a:effectLst>
            <a:outerShdw blurRad="63500" dist="25400" dir="13500000" algn="br" rotWithShape="0">
              <a:prstClr val="black">
                <a:alpha val="25000"/>
              </a:prstClr>
            </a:outerShdw>
          </a:effec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23" name="Freeform 39">
            <a:extLst>
              <a:ext uri="{FF2B5EF4-FFF2-40B4-BE49-F238E27FC236}">
                <a16:creationId xmlns:a16="http://schemas.microsoft.com/office/drawing/2014/main" id="{FB43D8D0-7736-40D9-8150-7E3CA4B9D539}"/>
              </a:ext>
            </a:extLst>
          </p:cNvPr>
          <p:cNvSpPr>
            <a:spLocks/>
          </p:cNvSpPr>
          <p:nvPr/>
        </p:nvSpPr>
        <p:spPr bwMode="auto">
          <a:xfrm>
            <a:off x="307096" y="3463960"/>
            <a:ext cx="483590" cy="868364"/>
          </a:xfrm>
          <a:custGeom>
            <a:avLst/>
            <a:gdLst>
              <a:gd name="T0" fmla="*/ 323 w 323"/>
              <a:gd name="T1" fmla="*/ 0 h 580"/>
              <a:gd name="T2" fmla="*/ 0 w 323"/>
              <a:gd name="T3" fmla="*/ 331 h 580"/>
              <a:gd name="T4" fmla="*/ 0 w 323"/>
              <a:gd name="T5" fmla="*/ 580 h 580"/>
              <a:gd name="T6" fmla="*/ 323 w 323"/>
              <a:gd name="T7" fmla="*/ 248 h 580"/>
              <a:gd name="T8" fmla="*/ 323 w 323"/>
              <a:gd name="T9" fmla="*/ 0 h 580"/>
            </a:gdLst>
            <a:ahLst/>
            <a:cxnLst>
              <a:cxn ang="0">
                <a:pos x="T0" y="T1"/>
              </a:cxn>
              <a:cxn ang="0">
                <a:pos x="T2" y="T3"/>
              </a:cxn>
              <a:cxn ang="0">
                <a:pos x="T4" y="T5"/>
              </a:cxn>
              <a:cxn ang="0">
                <a:pos x="T6" y="T7"/>
              </a:cxn>
              <a:cxn ang="0">
                <a:pos x="T8" y="T9"/>
              </a:cxn>
            </a:cxnLst>
            <a:rect l="0" t="0" r="r" b="b"/>
            <a:pathLst>
              <a:path w="323" h="580">
                <a:moveTo>
                  <a:pt x="323" y="0"/>
                </a:moveTo>
                <a:lnTo>
                  <a:pt x="0" y="331"/>
                </a:lnTo>
                <a:lnTo>
                  <a:pt x="0" y="580"/>
                </a:lnTo>
                <a:lnTo>
                  <a:pt x="323" y="248"/>
                </a:lnTo>
                <a:lnTo>
                  <a:pt x="323" y="0"/>
                </a:lnTo>
                <a:close/>
              </a:path>
            </a:pathLst>
          </a:custGeom>
          <a:solidFill>
            <a:srgbClr val="FDB817">
              <a:lumMod val="75000"/>
            </a:srgbClr>
          </a:solidFill>
          <a:ln>
            <a:noFill/>
          </a:ln>
          <a:effectLst>
            <a:outerShdw blurRad="63500" dist="25400" dir="13500000" algn="br" rotWithShape="0">
              <a:prstClr val="black">
                <a:alpha val="25000"/>
              </a:prstClr>
            </a:outerShdw>
          </a:effec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24" name="Freeform 38">
            <a:extLst>
              <a:ext uri="{FF2B5EF4-FFF2-40B4-BE49-F238E27FC236}">
                <a16:creationId xmlns:a16="http://schemas.microsoft.com/office/drawing/2014/main" id="{0759551E-61EB-4990-B2CE-44A1356999B1}"/>
              </a:ext>
            </a:extLst>
          </p:cNvPr>
          <p:cNvSpPr>
            <a:spLocks/>
          </p:cNvSpPr>
          <p:nvPr/>
        </p:nvSpPr>
        <p:spPr bwMode="auto">
          <a:xfrm>
            <a:off x="309751" y="3977109"/>
            <a:ext cx="483590" cy="872857"/>
          </a:xfrm>
          <a:custGeom>
            <a:avLst/>
            <a:gdLst>
              <a:gd name="T0" fmla="*/ 323 w 323"/>
              <a:gd name="T1" fmla="*/ 0 h 583"/>
              <a:gd name="T2" fmla="*/ 0 w 323"/>
              <a:gd name="T3" fmla="*/ 332 h 583"/>
              <a:gd name="T4" fmla="*/ 0 w 323"/>
              <a:gd name="T5" fmla="*/ 583 h 583"/>
              <a:gd name="T6" fmla="*/ 323 w 323"/>
              <a:gd name="T7" fmla="*/ 251 h 583"/>
              <a:gd name="T8" fmla="*/ 323 w 323"/>
              <a:gd name="T9" fmla="*/ 0 h 583"/>
            </a:gdLst>
            <a:ahLst/>
            <a:cxnLst>
              <a:cxn ang="0">
                <a:pos x="T0" y="T1"/>
              </a:cxn>
              <a:cxn ang="0">
                <a:pos x="T2" y="T3"/>
              </a:cxn>
              <a:cxn ang="0">
                <a:pos x="T4" y="T5"/>
              </a:cxn>
              <a:cxn ang="0">
                <a:pos x="T6" y="T7"/>
              </a:cxn>
              <a:cxn ang="0">
                <a:pos x="T8" y="T9"/>
              </a:cxn>
            </a:cxnLst>
            <a:rect l="0" t="0" r="r" b="b"/>
            <a:pathLst>
              <a:path w="323" h="583">
                <a:moveTo>
                  <a:pt x="323" y="0"/>
                </a:moveTo>
                <a:lnTo>
                  <a:pt x="0" y="332"/>
                </a:lnTo>
                <a:lnTo>
                  <a:pt x="0" y="583"/>
                </a:lnTo>
                <a:lnTo>
                  <a:pt x="323" y="251"/>
                </a:lnTo>
                <a:lnTo>
                  <a:pt x="323" y="0"/>
                </a:lnTo>
                <a:close/>
              </a:path>
            </a:pathLst>
          </a:custGeom>
          <a:solidFill>
            <a:srgbClr val="7B67AD">
              <a:lumMod val="75000"/>
            </a:srgbClr>
          </a:solidFill>
          <a:ln>
            <a:noFill/>
          </a:ln>
          <a:effectLst>
            <a:outerShdw blurRad="63500" dist="25400" dir="13500000" algn="br" rotWithShape="0">
              <a:prstClr val="black">
                <a:alpha val="25000"/>
              </a:prstClr>
            </a:outerShdw>
          </a:effec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25" name="Rectangle 22">
            <a:extLst>
              <a:ext uri="{FF2B5EF4-FFF2-40B4-BE49-F238E27FC236}">
                <a16:creationId xmlns:a16="http://schemas.microsoft.com/office/drawing/2014/main" id="{AB9217CA-CBED-4698-9339-F4CFE4B44797}"/>
              </a:ext>
            </a:extLst>
          </p:cNvPr>
          <p:cNvSpPr/>
          <p:nvPr/>
        </p:nvSpPr>
        <p:spPr>
          <a:xfrm>
            <a:off x="3026677" y="2356056"/>
            <a:ext cx="5960912" cy="338554"/>
          </a:xfrm>
          <a:prstGeom prst="rect">
            <a:avLst/>
          </a:prstGeom>
        </p:spPr>
        <p:txBody>
          <a:bodyPr wrap="square">
            <a:spAutoFit/>
          </a:bodyPr>
          <a:lstStyle/>
          <a:p>
            <a:pPr defTabSz="914400" eaLnBrk="1" fontAlgn="auto" hangingPunct="1">
              <a:spcBef>
                <a:spcPts val="0"/>
              </a:spcBef>
              <a:spcAft>
                <a:spcPts val="0"/>
              </a:spcAft>
            </a:pPr>
            <a:r>
              <a:rPr lang="tr-TR" sz="1600" b="1" dirty="0">
                <a:solidFill>
                  <a:srgbClr val="92D050"/>
                </a:solidFill>
              </a:rPr>
              <a:t>148,69</a:t>
            </a:r>
            <a:endParaRPr lang="tr-TR" sz="1600" b="1" dirty="0">
              <a:solidFill>
                <a:srgbClr val="92D050"/>
              </a:solidFill>
              <a:latin typeface="calibri"/>
            </a:endParaRPr>
          </a:p>
        </p:txBody>
      </p:sp>
      <p:sp>
        <p:nvSpPr>
          <p:cNvPr id="26" name="Rectangle 23">
            <a:extLst>
              <a:ext uri="{FF2B5EF4-FFF2-40B4-BE49-F238E27FC236}">
                <a16:creationId xmlns:a16="http://schemas.microsoft.com/office/drawing/2014/main" id="{DDC02C20-9C65-4F07-BB34-27B48F177FC7}"/>
              </a:ext>
            </a:extLst>
          </p:cNvPr>
          <p:cNvSpPr/>
          <p:nvPr/>
        </p:nvSpPr>
        <p:spPr>
          <a:xfrm>
            <a:off x="3008629" y="2935368"/>
            <a:ext cx="5997007" cy="338554"/>
          </a:xfrm>
          <a:prstGeom prst="rect">
            <a:avLst/>
          </a:prstGeom>
        </p:spPr>
        <p:txBody>
          <a:bodyPr wrap="square">
            <a:spAutoFit/>
          </a:bodyPr>
          <a:lstStyle/>
          <a:p>
            <a:pPr defTabSz="914400" eaLnBrk="1" fontAlgn="auto" hangingPunct="1">
              <a:spcBef>
                <a:spcPts val="0"/>
              </a:spcBef>
              <a:spcAft>
                <a:spcPts val="0"/>
              </a:spcAft>
            </a:pPr>
            <a:r>
              <a:rPr lang="tr-TR" sz="1600" b="1" dirty="0" smtClean="0">
                <a:solidFill>
                  <a:srgbClr val="00B0F0"/>
                </a:solidFill>
              </a:rPr>
              <a:t>141,30</a:t>
            </a:r>
            <a:endParaRPr lang="tr-TR" sz="1600" b="1" dirty="0">
              <a:solidFill>
                <a:srgbClr val="00B0F0"/>
              </a:solidFill>
              <a:latin typeface="calibri"/>
            </a:endParaRPr>
          </a:p>
        </p:txBody>
      </p:sp>
      <p:sp>
        <p:nvSpPr>
          <p:cNvPr id="27" name="Rectangle 24">
            <a:extLst>
              <a:ext uri="{FF2B5EF4-FFF2-40B4-BE49-F238E27FC236}">
                <a16:creationId xmlns:a16="http://schemas.microsoft.com/office/drawing/2014/main" id="{56F7708C-C573-440F-8431-9A8554DE3778}"/>
              </a:ext>
            </a:extLst>
          </p:cNvPr>
          <p:cNvSpPr/>
          <p:nvPr/>
        </p:nvSpPr>
        <p:spPr>
          <a:xfrm>
            <a:off x="2990582" y="3453724"/>
            <a:ext cx="5864659" cy="338554"/>
          </a:xfrm>
          <a:prstGeom prst="rect">
            <a:avLst/>
          </a:prstGeom>
        </p:spPr>
        <p:txBody>
          <a:bodyPr wrap="square">
            <a:spAutoFit/>
          </a:bodyPr>
          <a:lstStyle/>
          <a:p>
            <a:pPr defTabSz="914400" eaLnBrk="1" fontAlgn="auto" hangingPunct="1">
              <a:spcBef>
                <a:spcPts val="0"/>
              </a:spcBef>
              <a:spcAft>
                <a:spcPts val="0"/>
              </a:spcAft>
            </a:pPr>
            <a:r>
              <a:rPr lang="tr-TR" sz="1600" b="1" dirty="0" smtClean="0">
                <a:solidFill>
                  <a:srgbClr val="C00000"/>
                </a:solidFill>
              </a:rPr>
              <a:t>147,80</a:t>
            </a:r>
            <a:endParaRPr lang="tr-TR" sz="1600" b="1" dirty="0">
              <a:solidFill>
                <a:srgbClr val="C00000"/>
              </a:solidFill>
              <a:latin typeface="calibri"/>
            </a:endParaRPr>
          </a:p>
        </p:txBody>
      </p:sp>
      <p:sp>
        <p:nvSpPr>
          <p:cNvPr id="28" name="Rectangle 25">
            <a:extLst>
              <a:ext uri="{FF2B5EF4-FFF2-40B4-BE49-F238E27FC236}">
                <a16:creationId xmlns:a16="http://schemas.microsoft.com/office/drawing/2014/main" id="{24DEC59A-5A39-4E41-AF63-4578AAC52A04}"/>
              </a:ext>
            </a:extLst>
          </p:cNvPr>
          <p:cNvSpPr/>
          <p:nvPr/>
        </p:nvSpPr>
        <p:spPr>
          <a:xfrm>
            <a:off x="2990583" y="4593951"/>
            <a:ext cx="5888722" cy="292388"/>
          </a:xfrm>
          <a:prstGeom prst="rect">
            <a:avLst/>
          </a:prstGeom>
        </p:spPr>
        <p:txBody>
          <a:bodyPr wrap="square">
            <a:spAutoFit/>
          </a:bodyPr>
          <a:lstStyle/>
          <a:p>
            <a:pPr algn="just" defTabSz="914400" eaLnBrk="1" fontAlgn="auto" hangingPunct="1">
              <a:spcBef>
                <a:spcPts val="0"/>
              </a:spcBef>
              <a:spcAft>
                <a:spcPts val="0"/>
              </a:spcAft>
            </a:pPr>
            <a:r>
              <a:rPr lang="tr-TR" dirty="0" smtClean="0"/>
              <a:t> </a:t>
            </a:r>
            <a:endParaRPr lang="en-US" sz="1600" b="1" dirty="0">
              <a:solidFill>
                <a:schemeClr val="bg2">
                  <a:lumMod val="50000"/>
                </a:schemeClr>
              </a:solidFill>
              <a:latin typeface="Signika Negative" pitchFamily="2" charset="0"/>
            </a:endParaRPr>
          </a:p>
        </p:txBody>
      </p:sp>
      <p:sp>
        <p:nvSpPr>
          <p:cNvPr id="29" name="Freeform 26">
            <a:extLst>
              <a:ext uri="{FF2B5EF4-FFF2-40B4-BE49-F238E27FC236}">
                <a16:creationId xmlns:a16="http://schemas.microsoft.com/office/drawing/2014/main" id="{987212F2-A29D-41C7-9E54-B9DB4401DBDE}"/>
              </a:ext>
            </a:extLst>
          </p:cNvPr>
          <p:cNvSpPr>
            <a:spLocks noEditPoints="1"/>
          </p:cNvSpPr>
          <p:nvPr/>
        </p:nvSpPr>
        <p:spPr bwMode="auto">
          <a:xfrm rot="2700000">
            <a:off x="2598943" y="2389839"/>
            <a:ext cx="187130" cy="344630"/>
          </a:xfrm>
          <a:custGeom>
            <a:avLst/>
            <a:gdLst>
              <a:gd name="T0" fmla="*/ 482 w 579"/>
              <a:gd name="T1" fmla="*/ 367 h 1073"/>
              <a:gd name="T2" fmla="*/ 482 w 579"/>
              <a:gd name="T3" fmla="*/ 148 h 1073"/>
              <a:gd name="T4" fmla="*/ 525 w 579"/>
              <a:gd name="T5" fmla="*/ 79 h 1073"/>
              <a:gd name="T6" fmla="*/ 447 w 579"/>
              <a:gd name="T7" fmla="*/ 0 h 1073"/>
              <a:gd name="T8" fmla="*/ 132 w 579"/>
              <a:gd name="T9" fmla="*/ 0 h 1073"/>
              <a:gd name="T10" fmla="*/ 54 w 579"/>
              <a:gd name="T11" fmla="*/ 79 h 1073"/>
              <a:gd name="T12" fmla="*/ 96 w 579"/>
              <a:gd name="T13" fmla="*/ 148 h 1073"/>
              <a:gd name="T14" fmla="*/ 96 w 579"/>
              <a:gd name="T15" fmla="*/ 367 h 1073"/>
              <a:gd name="T16" fmla="*/ 0 w 579"/>
              <a:gd name="T17" fmla="*/ 583 h 1073"/>
              <a:gd name="T18" fmla="*/ 0 w 579"/>
              <a:gd name="T19" fmla="*/ 612 h 1073"/>
              <a:gd name="T20" fmla="*/ 224 w 579"/>
              <a:gd name="T21" fmla="*/ 612 h 1073"/>
              <a:gd name="T22" fmla="*/ 224 w 579"/>
              <a:gd name="T23" fmla="*/ 923 h 1073"/>
              <a:gd name="T24" fmla="*/ 289 w 579"/>
              <a:gd name="T25" fmla="*/ 1073 h 1073"/>
              <a:gd name="T26" fmla="*/ 355 w 579"/>
              <a:gd name="T27" fmla="*/ 923 h 1073"/>
              <a:gd name="T28" fmla="*/ 355 w 579"/>
              <a:gd name="T29" fmla="*/ 612 h 1073"/>
              <a:gd name="T30" fmla="*/ 579 w 579"/>
              <a:gd name="T31" fmla="*/ 612 h 1073"/>
              <a:gd name="T32" fmla="*/ 579 w 579"/>
              <a:gd name="T33" fmla="*/ 583 h 1073"/>
              <a:gd name="T34" fmla="*/ 482 w 579"/>
              <a:gd name="T35" fmla="*/ 367 h 1073"/>
              <a:gd name="T36" fmla="*/ 132 w 579"/>
              <a:gd name="T37" fmla="*/ 58 h 1073"/>
              <a:gd name="T38" fmla="*/ 447 w 579"/>
              <a:gd name="T39" fmla="*/ 58 h 1073"/>
              <a:gd name="T40" fmla="*/ 467 w 579"/>
              <a:gd name="T41" fmla="*/ 79 h 1073"/>
              <a:gd name="T42" fmla="*/ 449 w 579"/>
              <a:gd name="T43" fmla="*/ 99 h 1073"/>
              <a:gd name="T44" fmla="*/ 436 w 579"/>
              <a:gd name="T45" fmla="*/ 101 h 1073"/>
              <a:gd name="T46" fmla="*/ 143 w 579"/>
              <a:gd name="T47" fmla="*/ 101 h 1073"/>
              <a:gd name="T48" fmla="*/ 129 w 579"/>
              <a:gd name="T49" fmla="*/ 99 h 1073"/>
              <a:gd name="T50" fmla="*/ 111 w 579"/>
              <a:gd name="T51" fmla="*/ 79 h 1073"/>
              <a:gd name="T52" fmla="*/ 132 w 579"/>
              <a:gd name="T53" fmla="*/ 58 h 1073"/>
              <a:gd name="T54" fmla="*/ 424 w 579"/>
              <a:gd name="T55" fmla="*/ 370 h 1073"/>
              <a:gd name="T56" fmla="*/ 154 w 579"/>
              <a:gd name="T57" fmla="*/ 370 h 1073"/>
              <a:gd name="T58" fmla="*/ 154 w 579"/>
              <a:gd name="T59" fmla="*/ 130 h 1073"/>
              <a:gd name="T60" fmla="*/ 424 w 579"/>
              <a:gd name="T61" fmla="*/ 130 h 1073"/>
              <a:gd name="T62" fmla="*/ 424 w 579"/>
              <a:gd name="T63" fmla="*/ 370 h 1073"/>
              <a:gd name="T64" fmla="*/ 297 w 579"/>
              <a:gd name="T65" fmla="*/ 911 h 1073"/>
              <a:gd name="T66" fmla="*/ 289 w 579"/>
              <a:gd name="T67" fmla="*/ 928 h 1073"/>
              <a:gd name="T68" fmla="*/ 282 w 579"/>
              <a:gd name="T69" fmla="*/ 911 h 1073"/>
              <a:gd name="T70" fmla="*/ 282 w 579"/>
              <a:gd name="T71" fmla="*/ 612 h 1073"/>
              <a:gd name="T72" fmla="*/ 297 w 579"/>
              <a:gd name="T73" fmla="*/ 612 h 1073"/>
              <a:gd name="T74" fmla="*/ 297 w 579"/>
              <a:gd name="T75" fmla="*/ 911 h 1073"/>
              <a:gd name="T76" fmla="*/ 355 w 579"/>
              <a:gd name="T77" fmla="*/ 554 h 1073"/>
              <a:gd name="T78" fmla="*/ 224 w 579"/>
              <a:gd name="T79" fmla="*/ 554 h 1073"/>
              <a:gd name="T80" fmla="*/ 59 w 579"/>
              <a:gd name="T81" fmla="*/ 554 h 1073"/>
              <a:gd name="T82" fmla="*/ 144 w 579"/>
              <a:gd name="T83" fmla="*/ 403 h 1073"/>
              <a:gd name="T84" fmla="*/ 149 w 579"/>
              <a:gd name="T85" fmla="*/ 399 h 1073"/>
              <a:gd name="T86" fmla="*/ 430 w 579"/>
              <a:gd name="T87" fmla="*/ 399 h 1073"/>
              <a:gd name="T88" fmla="*/ 435 w 579"/>
              <a:gd name="T89" fmla="*/ 403 h 1073"/>
              <a:gd name="T90" fmla="*/ 519 w 579"/>
              <a:gd name="T91" fmla="*/ 554 h 1073"/>
              <a:gd name="T92" fmla="*/ 355 w 579"/>
              <a:gd name="T93" fmla="*/ 554 h 1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79" h="1073">
                <a:moveTo>
                  <a:pt x="482" y="367"/>
                </a:moveTo>
                <a:cubicBezTo>
                  <a:pt x="482" y="148"/>
                  <a:pt x="482" y="148"/>
                  <a:pt x="482" y="148"/>
                </a:cubicBezTo>
                <a:cubicBezTo>
                  <a:pt x="508" y="135"/>
                  <a:pt x="525" y="109"/>
                  <a:pt x="525" y="79"/>
                </a:cubicBezTo>
                <a:cubicBezTo>
                  <a:pt x="525" y="35"/>
                  <a:pt x="490" y="0"/>
                  <a:pt x="447" y="0"/>
                </a:cubicBezTo>
                <a:cubicBezTo>
                  <a:pt x="132" y="0"/>
                  <a:pt x="132" y="0"/>
                  <a:pt x="132" y="0"/>
                </a:cubicBezTo>
                <a:cubicBezTo>
                  <a:pt x="89" y="0"/>
                  <a:pt x="54" y="35"/>
                  <a:pt x="54" y="79"/>
                </a:cubicBezTo>
                <a:cubicBezTo>
                  <a:pt x="54" y="109"/>
                  <a:pt x="71" y="135"/>
                  <a:pt x="96" y="148"/>
                </a:cubicBezTo>
                <a:cubicBezTo>
                  <a:pt x="96" y="367"/>
                  <a:pt x="96" y="367"/>
                  <a:pt x="96" y="367"/>
                </a:cubicBezTo>
                <a:cubicBezTo>
                  <a:pt x="35" y="422"/>
                  <a:pt x="0" y="500"/>
                  <a:pt x="0" y="583"/>
                </a:cubicBezTo>
                <a:cubicBezTo>
                  <a:pt x="0" y="612"/>
                  <a:pt x="0" y="612"/>
                  <a:pt x="0" y="612"/>
                </a:cubicBezTo>
                <a:cubicBezTo>
                  <a:pt x="224" y="612"/>
                  <a:pt x="224" y="612"/>
                  <a:pt x="224" y="612"/>
                </a:cubicBezTo>
                <a:cubicBezTo>
                  <a:pt x="224" y="923"/>
                  <a:pt x="224" y="923"/>
                  <a:pt x="224" y="923"/>
                </a:cubicBezTo>
                <a:cubicBezTo>
                  <a:pt x="289" y="1073"/>
                  <a:pt x="289" y="1073"/>
                  <a:pt x="289" y="1073"/>
                </a:cubicBezTo>
                <a:cubicBezTo>
                  <a:pt x="355" y="923"/>
                  <a:pt x="355" y="923"/>
                  <a:pt x="355" y="923"/>
                </a:cubicBezTo>
                <a:cubicBezTo>
                  <a:pt x="355" y="612"/>
                  <a:pt x="355" y="612"/>
                  <a:pt x="355" y="612"/>
                </a:cubicBezTo>
                <a:cubicBezTo>
                  <a:pt x="579" y="612"/>
                  <a:pt x="579" y="612"/>
                  <a:pt x="579" y="612"/>
                </a:cubicBezTo>
                <a:cubicBezTo>
                  <a:pt x="579" y="583"/>
                  <a:pt x="579" y="583"/>
                  <a:pt x="579" y="583"/>
                </a:cubicBezTo>
                <a:cubicBezTo>
                  <a:pt x="579" y="500"/>
                  <a:pt x="544" y="422"/>
                  <a:pt x="482" y="367"/>
                </a:cubicBezTo>
                <a:close/>
                <a:moveTo>
                  <a:pt x="132" y="58"/>
                </a:moveTo>
                <a:cubicBezTo>
                  <a:pt x="447" y="58"/>
                  <a:pt x="447" y="58"/>
                  <a:pt x="447" y="58"/>
                </a:cubicBezTo>
                <a:cubicBezTo>
                  <a:pt x="458" y="58"/>
                  <a:pt x="467" y="67"/>
                  <a:pt x="467" y="79"/>
                </a:cubicBezTo>
                <a:cubicBezTo>
                  <a:pt x="467" y="89"/>
                  <a:pt x="459" y="97"/>
                  <a:pt x="449" y="99"/>
                </a:cubicBezTo>
                <a:cubicBezTo>
                  <a:pt x="436" y="101"/>
                  <a:pt x="436" y="101"/>
                  <a:pt x="436" y="101"/>
                </a:cubicBezTo>
                <a:cubicBezTo>
                  <a:pt x="143" y="101"/>
                  <a:pt x="143" y="101"/>
                  <a:pt x="143" y="101"/>
                </a:cubicBezTo>
                <a:cubicBezTo>
                  <a:pt x="129" y="99"/>
                  <a:pt x="129" y="99"/>
                  <a:pt x="129" y="99"/>
                </a:cubicBezTo>
                <a:cubicBezTo>
                  <a:pt x="119" y="97"/>
                  <a:pt x="111" y="89"/>
                  <a:pt x="111" y="79"/>
                </a:cubicBezTo>
                <a:cubicBezTo>
                  <a:pt x="111" y="67"/>
                  <a:pt x="121" y="58"/>
                  <a:pt x="132" y="58"/>
                </a:cubicBezTo>
                <a:close/>
                <a:moveTo>
                  <a:pt x="424" y="370"/>
                </a:moveTo>
                <a:cubicBezTo>
                  <a:pt x="154" y="370"/>
                  <a:pt x="154" y="370"/>
                  <a:pt x="154" y="370"/>
                </a:cubicBezTo>
                <a:cubicBezTo>
                  <a:pt x="154" y="130"/>
                  <a:pt x="154" y="130"/>
                  <a:pt x="154" y="130"/>
                </a:cubicBezTo>
                <a:cubicBezTo>
                  <a:pt x="424" y="130"/>
                  <a:pt x="424" y="130"/>
                  <a:pt x="424" y="130"/>
                </a:cubicBezTo>
                <a:lnTo>
                  <a:pt x="424" y="370"/>
                </a:lnTo>
                <a:close/>
                <a:moveTo>
                  <a:pt x="297" y="911"/>
                </a:moveTo>
                <a:cubicBezTo>
                  <a:pt x="289" y="928"/>
                  <a:pt x="289" y="928"/>
                  <a:pt x="289" y="928"/>
                </a:cubicBezTo>
                <a:cubicBezTo>
                  <a:pt x="282" y="911"/>
                  <a:pt x="282" y="911"/>
                  <a:pt x="282" y="911"/>
                </a:cubicBezTo>
                <a:cubicBezTo>
                  <a:pt x="282" y="612"/>
                  <a:pt x="282" y="612"/>
                  <a:pt x="282" y="612"/>
                </a:cubicBezTo>
                <a:cubicBezTo>
                  <a:pt x="297" y="612"/>
                  <a:pt x="297" y="612"/>
                  <a:pt x="297" y="612"/>
                </a:cubicBezTo>
                <a:lnTo>
                  <a:pt x="297" y="911"/>
                </a:lnTo>
                <a:close/>
                <a:moveTo>
                  <a:pt x="355" y="554"/>
                </a:moveTo>
                <a:cubicBezTo>
                  <a:pt x="224" y="554"/>
                  <a:pt x="224" y="554"/>
                  <a:pt x="224" y="554"/>
                </a:cubicBezTo>
                <a:cubicBezTo>
                  <a:pt x="59" y="554"/>
                  <a:pt x="59" y="554"/>
                  <a:pt x="59" y="554"/>
                </a:cubicBezTo>
                <a:cubicBezTo>
                  <a:pt x="67" y="495"/>
                  <a:pt x="97" y="441"/>
                  <a:pt x="144" y="403"/>
                </a:cubicBezTo>
                <a:cubicBezTo>
                  <a:pt x="149" y="399"/>
                  <a:pt x="149" y="399"/>
                  <a:pt x="149" y="399"/>
                </a:cubicBezTo>
                <a:cubicBezTo>
                  <a:pt x="430" y="399"/>
                  <a:pt x="430" y="399"/>
                  <a:pt x="430" y="399"/>
                </a:cubicBezTo>
                <a:cubicBezTo>
                  <a:pt x="435" y="403"/>
                  <a:pt x="435" y="403"/>
                  <a:pt x="435" y="403"/>
                </a:cubicBezTo>
                <a:cubicBezTo>
                  <a:pt x="482" y="441"/>
                  <a:pt x="512" y="495"/>
                  <a:pt x="519" y="554"/>
                </a:cubicBezTo>
                <a:lnTo>
                  <a:pt x="355" y="554"/>
                </a:lnTo>
                <a:close/>
              </a:path>
            </a:pathLst>
          </a:custGeom>
          <a:solidFill>
            <a:srgbClr val="7FBC41"/>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grpSp>
        <p:nvGrpSpPr>
          <p:cNvPr id="30" name="Group 27">
            <a:extLst>
              <a:ext uri="{FF2B5EF4-FFF2-40B4-BE49-F238E27FC236}">
                <a16:creationId xmlns:a16="http://schemas.microsoft.com/office/drawing/2014/main" id="{816A3801-6C70-4762-9181-E48CA4CA32FA}"/>
              </a:ext>
            </a:extLst>
          </p:cNvPr>
          <p:cNvGrpSpPr/>
          <p:nvPr/>
        </p:nvGrpSpPr>
        <p:grpSpPr>
          <a:xfrm>
            <a:off x="2549289" y="3513642"/>
            <a:ext cx="286439" cy="272579"/>
            <a:chOff x="6719888" y="887413"/>
            <a:chExt cx="492125" cy="468312"/>
          </a:xfrm>
          <a:solidFill>
            <a:srgbClr val="EC5724"/>
          </a:solidFill>
        </p:grpSpPr>
        <p:sp>
          <p:nvSpPr>
            <p:cNvPr id="31" name="Freeform 13">
              <a:extLst>
                <a:ext uri="{FF2B5EF4-FFF2-40B4-BE49-F238E27FC236}">
                  <a16:creationId xmlns:a16="http://schemas.microsoft.com/office/drawing/2014/main" id="{C7E777A7-E9D3-488C-9C51-0325630A1A34}"/>
                </a:ext>
              </a:extLst>
            </p:cNvPr>
            <p:cNvSpPr>
              <a:spLocks noEditPoints="1"/>
            </p:cNvSpPr>
            <p:nvPr/>
          </p:nvSpPr>
          <p:spPr bwMode="auto">
            <a:xfrm>
              <a:off x="6719888" y="887413"/>
              <a:ext cx="492125" cy="468312"/>
            </a:xfrm>
            <a:custGeom>
              <a:avLst/>
              <a:gdLst>
                <a:gd name="T0" fmla="*/ 117 w 128"/>
                <a:gd name="T1" fmla="*/ 0 h 122"/>
                <a:gd name="T2" fmla="*/ 11 w 128"/>
                <a:gd name="T3" fmla="*/ 0 h 122"/>
                <a:gd name="T4" fmla="*/ 0 w 128"/>
                <a:gd name="T5" fmla="*/ 11 h 122"/>
                <a:gd name="T6" fmla="*/ 0 w 128"/>
                <a:gd name="T7" fmla="*/ 93 h 122"/>
                <a:gd name="T8" fmla="*/ 11 w 128"/>
                <a:gd name="T9" fmla="*/ 104 h 122"/>
                <a:gd name="T10" fmla="*/ 43 w 128"/>
                <a:gd name="T11" fmla="*/ 104 h 122"/>
                <a:gd name="T12" fmla="*/ 38 w 128"/>
                <a:gd name="T13" fmla="*/ 110 h 122"/>
                <a:gd name="T14" fmla="*/ 35 w 128"/>
                <a:gd name="T15" fmla="*/ 113 h 122"/>
                <a:gd name="T16" fmla="*/ 34 w 128"/>
                <a:gd name="T17" fmla="*/ 118 h 122"/>
                <a:gd name="T18" fmla="*/ 42 w 128"/>
                <a:gd name="T19" fmla="*/ 122 h 122"/>
                <a:gd name="T20" fmla="*/ 86 w 128"/>
                <a:gd name="T21" fmla="*/ 122 h 122"/>
                <a:gd name="T22" fmla="*/ 94 w 128"/>
                <a:gd name="T23" fmla="*/ 118 h 122"/>
                <a:gd name="T24" fmla="*/ 94 w 128"/>
                <a:gd name="T25" fmla="*/ 113 h 122"/>
                <a:gd name="T26" fmla="*/ 91 w 128"/>
                <a:gd name="T27" fmla="*/ 110 h 122"/>
                <a:gd name="T28" fmla="*/ 85 w 128"/>
                <a:gd name="T29" fmla="*/ 104 h 122"/>
                <a:gd name="T30" fmla="*/ 117 w 128"/>
                <a:gd name="T31" fmla="*/ 104 h 122"/>
                <a:gd name="T32" fmla="*/ 128 w 128"/>
                <a:gd name="T33" fmla="*/ 93 h 122"/>
                <a:gd name="T34" fmla="*/ 128 w 128"/>
                <a:gd name="T35" fmla="*/ 11 h 122"/>
                <a:gd name="T36" fmla="*/ 117 w 128"/>
                <a:gd name="T37" fmla="*/ 0 h 122"/>
                <a:gd name="T38" fmla="*/ 88 w 128"/>
                <a:gd name="T39" fmla="*/ 113 h 122"/>
                <a:gd name="T40" fmla="*/ 90 w 128"/>
                <a:gd name="T41" fmla="*/ 116 h 122"/>
                <a:gd name="T42" fmla="*/ 90 w 128"/>
                <a:gd name="T43" fmla="*/ 116 h 122"/>
                <a:gd name="T44" fmla="*/ 86 w 128"/>
                <a:gd name="T45" fmla="*/ 118 h 122"/>
                <a:gd name="T46" fmla="*/ 42 w 128"/>
                <a:gd name="T47" fmla="*/ 118 h 122"/>
                <a:gd name="T48" fmla="*/ 38 w 128"/>
                <a:gd name="T49" fmla="*/ 116 h 122"/>
                <a:gd name="T50" fmla="*/ 38 w 128"/>
                <a:gd name="T51" fmla="*/ 116 h 122"/>
                <a:gd name="T52" fmla="*/ 38 w 128"/>
                <a:gd name="T53" fmla="*/ 116 h 122"/>
                <a:gd name="T54" fmla="*/ 40 w 128"/>
                <a:gd name="T55" fmla="*/ 113 h 122"/>
                <a:gd name="T56" fmla="*/ 48 w 128"/>
                <a:gd name="T57" fmla="*/ 104 h 122"/>
                <a:gd name="T58" fmla="*/ 80 w 128"/>
                <a:gd name="T59" fmla="*/ 104 h 122"/>
                <a:gd name="T60" fmla="*/ 88 w 128"/>
                <a:gd name="T61" fmla="*/ 113 h 122"/>
                <a:gd name="T62" fmla="*/ 120 w 128"/>
                <a:gd name="T63" fmla="*/ 93 h 122"/>
                <a:gd name="T64" fmla="*/ 117 w 128"/>
                <a:gd name="T65" fmla="*/ 96 h 122"/>
                <a:gd name="T66" fmla="*/ 11 w 128"/>
                <a:gd name="T67" fmla="*/ 96 h 122"/>
                <a:gd name="T68" fmla="*/ 8 w 128"/>
                <a:gd name="T69" fmla="*/ 93 h 122"/>
                <a:gd name="T70" fmla="*/ 8 w 128"/>
                <a:gd name="T71" fmla="*/ 11 h 122"/>
                <a:gd name="T72" fmla="*/ 11 w 128"/>
                <a:gd name="T73" fmla="*/ 8 h 122"/>
                <a:gd name="T74" fmla="*/ 117 w 128"/>
                <a:gd name="T75" fmla="*/ 8 h 122"/>
                <a:gd name="T76" fmla="*/ 120 w 128"/>
                <a:gd name="T77" fmla="*/ 11 h 122"/>
                <a:gd name="T78" fmla="*/ 120 w 128"/>
                <a:gd name="T79" fmla="*/ 93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8" h="122">
                  <a:moveTo>
                    <a:pt x="117" y="0"/>
                  </a:moveTo>
                  <a:cubicBezTo>
                    <a:pt x="11" y="0"/>
                    <a:pt x="11" y="0"/>
                    <a:pt x="11" y="0"/>
                  </a:cubicBezTo>
                  <a:cubicBezTo>
                    <a:pt x="5" y="0"/>
                    <a:pt x="0" y="5"/>
                    <a:pt x="0" y="11"/>
                  </a:cubicBezTo>
                  <a:cubicBezTo>
                    <a:pt x="0" y="93"/>
                    <a:pt x="0" y="93"/>
                    <a:pt x="0" y="93"/>
                  </a:cubicBezTo>
                  <a:cubicBezTo>
                    <a:pt x="0" y="99"/>
                    <a:pt x="5" y="104"/>
                    <a:pt x="11" y="104"/>
                  </a:cubicBezTo>
                  <a:cubicBezTo>
                    <a:pt x="43" y="104"/>
                    <a:pt x="43" y="104"/>
                    <a:pt x="43" y="104"/>
                  </a:cubicBezTo>
                  <a:cubicBezTo>
                    <a:pt x="42" y="106"/>
                    <a:pt x="39" y="109"/>
                    <a:pt x="38" y="110"/>
                  </a:cubicBezTo>
                  <a:cubicBezTo>
                    <a:pt x="36" y="111"/>
                    <a:pt x="35" y="112"/>
                    <a:pt x="35" y="113"/>
                  </a:cubicBezTo>
                  <a:cubicBezTo>
                    <a:pt x="34" y="114"/>
                    <a:pt x="33" y="116"/>
                    <a:pt x="34" y="118"/>
                  </a:cubicBezTo>
                  <a:cubicBezTo>
                    <a:pt x="35" y="120"/>
                    <a:pt x="37" y="122"/>
                    <a:pt x="42" y="122"/>
                  </a:cubicBezTo>
                  <a:cubicBezTo>
                    <a:pt x="86" y="122"/>
                    <a:pt x="86" y="122"/>
                    <a:pt x="86" y="122"/>
                  </a:cubicBezTo>
                  <a:cubicBezTo>
                    <a:pt x="91" y="122"/>
                    <a:pt x="93" y="120"/>
                    <a:pt x="94" y="118"/>
                  </a:cubicBezTo>
                  <a:cubicBezTo>
                    <a:pt x="95" y="116"/>
                    <a:pt x="95" y="114"/>
                    <a:pt x="94" y="113"/>
                  </a:cubicBezTo>
                  <a:cubicBezTo>
                    <a:pt x="93" y="112"/>
                    <a:pt x="92" y="111"/>
                    <a:pt x="91" y="110"/>
                  </a:cubicBezTo>
                  <a:cubicBezTo>
                    <a:pt x="89" y="109"/>
                    <a:pt x="87" y="106"/>
                    <a:pt x="85" y="104"/>
                  </a:cubicBezTo>
                  <a:cubicBezTo>
                    <a:pt x="117" y="104"/>
                    <a:pt x="117" y="104"/>
                    <a:pt x="117" y="104"/>
                  </a:cubicBezTo>
                  <a:cubicBezTo>
                    <a:pt x="123" y="104"/>
                    <a:pt x="128" y="99"/>
                    <a:pt x="128" y="93"/>
                  </a:cubicBezTo>
                  <a:cubicBezTo>
                    <a:pt x="128" y="11"/>
                    <a:pt x="128" y="11"/>
                    <a:pt x="128" y="11"/>
                  </a:cubicBezTo>
                  <a:cubicBezTo>
                    <a:pt x="128" y="5"/>
                    <a:pt x="123" y="0"/>
                    <a:pt x="117" y="0"/>
                  </a:cubicBezTo>
                  <a:close/>
                  <a:moveTo>
                    <a:pt x="88" y="113"/>
                  </a:moveTo>
                  <a:cubicBezTo>
                    <a:pt x="89" y="114"/>
                    <a:pt x="90" y="115"/>
                    <a:pt x="90" y="116"/>
                  </a:cubicBezTo>
                  <a:cubicBezTo>
                    <a:pt x="90" y="116"/>
                    <a:pt x="91" y="116"/>
                    <a:pt x="90" y="116"/>
                  </a:cubicBezTo>
                  <a:cubicBezTo>
                    <a:pt x="90" y="117"/>
                    <a:pt x="88" y="118"/>
                    <a:pt x="86" y="118"/>
                  </a:cubicBezTo>
                  <a:cubicBezTo>
                    <a:pt x="42" y="118"/>
                    <a:pt x="42" y="118"/>
                    <a:pt x="42" y="118"/>
                  </a:cubicBezTo>
                  <a:cubicBezTo>
                    <a:pt x="40" y="118"/>
                    <a:pt x="38" y="117"/>
                    <a:pt x="38" y="116"/>
                  </a:cubicBezTo>
                  <a:cubicBezTo>
                    <a:pt x="38" y="116"/>
                    <a:pt x="38" y="116"/>
                    <a:pt x="38" y="116"/>
                  </a:cubicBezTo>
                  <a:cubicBezTo>
                    <a:pt x="38" y="116"/>
                    <a:pt x="38" y="116"/>
                    <a:pt x="38" y="116"/>
                  </a:cubicBezTo>
                  <a:cubicBezTo>
                    <a:pt x="38" y="115"/>
                    <a:pt x="39" y="114"/>
                    <a:pt x="40" y="113"/>
                  </a:cubicBezTo>
                  <a:cubicBezTo>
                    <a:pt x="44" y="109"/>
                    <a:pt x="47" y="106"/>
                    <a:pt x="48" y="104"/>
                  </a:cubicBezTo>
                  <a:cubicBezTo>
                    <a:pt x="80" y="104"/>
                    <a:pt x="80" y="104"/>
                    <a:pt x="80" y="104"/>
                  </a:cubicBezTo>
                  <a:cubicBezTo>
                    <a:pt x="82" y="106"/>
                    <a:pt x="84" y="109"/>
                    <a:pt x="88" y="113"/>
                  </a:cubicBezTo>
                  <a:close/>
                  <a:moveTo>
                    <a:pt x="120" y="93"/>
                  </a:moveTo>
                  <a:cubicBezTo>
                    <a:pt x="120" y="95"/>
                    <a:pt x="119" y="96"/>
                    <a:pt x="117" y="96"/>
                  </a:cubicBezTo>
                  <a:cubicBezTo>
                    <a:pt x="11" y="96"/>
                    <a:pt x="11" y="96"/>
                    <a:pt x="11" y="96"/>
                  </a:cubicBezTo>
                  <a:cubicBezTo>
                    <a:pt x="9" y="96"/>
                    <a:pt x="8" y="95"/>
                    <a:pt x="8" y="93"/>
                  </a:cubicBezTo>
                  <a:cubicBezTo>
                    <a:pt x="8" y="11"/>
                    <a:pt x="8" y="11"/>
                    <a:pt x="8" y="11"/>
                  </a:cubicBezTo>
                  <a:cubicBezTo>
                    <a:pt x="8" y="9"/>
                    <a:pt x="9" y="8"/>
                    <a:pt x="11" y="8"/>
                  </a:cubicBezTo>
                  <a:cubicBezTo>
                    <a:pt x="117" y="8"/>
                    <a:pt x="117" y="8"/>
                    <a:pt x="117" y="8"/>
                  </a:cubicBezTo>
                  <a:cubicBezTo>
                    <a:pt x="119" y="8"/>
                    <a:pt x="120" y="9"/>
                    <a:pt x="120" y="11"/>
                  </a:cubicBezTo>
                  <a:lnTo>
                    <a:pt x="120" y="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32" name="Freeform 14">
              <a:extLst>
                <a:ext uri="{FF2B5EF4-FFF2-40B4-BE49-F238E27FC236}">
                  <a16:creationId xmlns:a16="http://schemas.microsoft.com/office/drawing/2014/main" id="{70E97649-0977-4B81-87A5-70A23FEF7F8D}"/>
                </a:ext>
              </a:extLst>
            </p:cNvPr>
            <p:cNvSpPr>
              <a:spLocks noEditPoints="1"/>
            </p:cNvSpPr>
            <p:nvPr/>
          </p:nvSpPr>
          <p:spPr bwMode="auto">
            <a:xfrm>
              <a:off x="6781801" y="947738"/>
              <a:ext cx="368300" cy="247650"/>
            </a:xfrm>
            <a:custGeom>
              <a:avLst/>
              <a:gdLst>
                <a:gd name="T0" fmla="*/ 89 w 96"/>
                <a:gd name="T1" fmla="*/ 0 h 64"/>
                <a:gd name="T2" fmla="*/ 7 w 96"/>
                <a:gd name="T3" fmla="*/ 0 h 64"/>
                <a:gd name="T4" fmla="*/ 0 w 96"/>
                <a:gd name="T5" fmla="*/ 7 h 64"/>
                <a:gd name="T6" fmla="*/ 0 w 96"/>
                <a:gd name="T7" fmla="*/ 57 h 64"/>
                <a:gd name="T8" fmla="*/ 7 w 96"/>
                <a:gd name="T9" fmla="*/ 64 h 64"/>
                <a:gd name="T10" fmla="*/ 89 w 96"/>
                <a:gd name="T11" fmla="*/ 64 h 64"/>
                <a:gd name="T12" fmla="*/ 96 w 96"/>
                <a:gd name="T13" fmla="*/ 57 h 64"/>
                <a:gd name="T14" fmla="*/ 96 w 96"/>
                <a:gd name="T15" fmla="*/ 7 h 64"/>
                <a:gd name="T16" fmla="*/ 89 w 96"/>
                <a:gd name="T17" fmla="*/ 0 h 64"/>
                <a:gd name="T18" fmla="*/ 92 w 96"/>
                <a:gd name="T19" fmla="*/ 57 h 64"/>
                <a:gd name="T20" fmla="*/ 89 w 96"/>
                <a:gd name="T21" fmla="*/ 60 h 64"/>
                <a:gd name="T22" fmla="*/ 7 w 96"/>
                <a:gd name="T23" fmla="*/ 60 h 64"/>
                <a:gd name="T24" fmla="*/ 4 w 96"/>
                <a:gd name="T25" fmla="*/ 57 h 64"/>
                <a:gd name="T26" fmla="*/ 4 w 96"/>
                <a:gd name="T27" fmla="*/ 7 h 64"/>
                <a:gd name="T28" fmla="*/ 7 w 96"/>
                <a:gd name="T29" fmla="*/ 4 h 64"/>
                <a:gd name="T30" fmla="*/ 89 w 96"/>
                <a:gd name="T31" fmla="*/ 4 h 64"/>
                <a:gd name="T32" fmla="*/ 92 w 96"/>
                <a:gd name="T33" fmla="*/ 7 h 64"/>
                <a:gd name="T34" fmla="*/ 92 w 96"/>
                <a:gd name="T35" fmla="*/ 5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6" h="64">
                  <a:moveTo>
                    <a:pt x="89" y="0"/>
                  </a:moveTo>
                  <a:cubicBezTo>
                    <a:pt x="7" y="0"/>
                    <a:pt x="7" y="0"/>
                    <a:pt x="7" y="0"/>
                  </a:cubicBezTo>
                  <a:cubicBezTo>
                    <a:pt x="3" y="0"/>
                    <a:pt x="0" y="3"/>
                    <a:pt x="0" y="7"/>
                  </a:cubicBezTo>
                  <a:cubicBezTo>
                    <a:pt x="0" y="57"/>
                    <a:pt x="0" y="57"/>
                    <a:pt x="0" y="57"/>
                  </a:cubicBezTo>
                  <a:cubicBezTo>
                    <a:pt x="0" y="61"/>
                    <a:pt x="3" y="64"/>
                    <a:pt x="7" y="64"/>
                  </a:cubicBezTo>
                  <a:cubicBezTo>
                    <a:pt x="89" y="64"/>
                    <a:pt x="89" y="64"/>
                    <a:pt x="89" y="64"/>
                  </a:cubicBezTo>
                  <a:cubicBezTo>
                    <a:pt x="93" y="64"/>
                    <a:pt x="96" y="61"/>
                    <a:pt x="96" y="57"/>
                  </a:cubicBezTo>
                  <a:cubicBezTo>
                    <a:pt x="96" y="7"/>
                    <a:pt x="96" y="7"/>
                    <a:pt x="96" y="7"/>
                  </a:cubicBezTo>
                  <a:cubicBezTo>
                    <a:pt x="96" y="3"/>
                    <a:pt x="93" y="0"/>
                    <a:pt x="89" y="0"/>
                  </a:cubicBezTo>
                  <a:close/>
                  <a:moveTo>
                    <a:pt x="92" y="57"/>
                  </a:moveTo>
                  <a:cubicBezTo>
                    <a:pt x="92" y="59"/>
                    <a:pt x="91" y="60"/>
                    <a:pt x="89" y="60"/>
                  </a:cubicBezTo>
                  <a:cubicBezTo>
                    <a:pt x="7" y="60"/>
                    <a:pt x="7" y="60"/>
                    <a:pt x="7" y="60"/>
                  </a:cubicBezTo>
                  <a:cubicBezTo>
                    <a:pt x="5" y="60"/>
                    <a:pt x="4" y="59"/>
                    <a:pt x="4" y="57"/>
                  </a:cubicBezTo>
                  <a:cubicBezTo>
                    <a:pt x="4" y="7"/>
                    <a:pt x="4" y="7"/>
                    <a:pt x="4" y="7"/>
                  </a:cubicBezTo>
                  <a:cubicBezTo>
                    <a:pt x="4" y="5"/>
                    <a:pt x="5" y="4"/>
                    <a:pt x="7" y="4"/>
                  </a:cubicBezTo>
                  <a:cubicBezTo>
                    <a:pt x="89" y="4"/>
                    <a:pt x="89" y="4"/>
                    <a:pt x="89" y="4"/>
                  </a:cubicBezTo>
                  <a:cubicBezTo>
                    <a:pt x="91" y="4"/>
                    <a:pt x="92" y="5"/>
                    <a:pt x="92" y="7"/>
                  </a:cubicBezTo>
                  <a:lnTo>
                    <a:pt x="92"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33" name="Freeform 15">
              <a:extLst>
                <a:ext uri="{FF2B5EF4-FFF2-40B4-BE49-F238E27FC236}">
                  <a16:creationId xmlns:a16="http://schemas.microsoft.com/office/drawing/2014/main" id="{3BAAD3F2-51FC-4E06-A178-20A49E8E542D}"/>
                </a:ext>
              </a:extLst>
            </p:cNvPr>
            <p:cNvSpPr>
              <a:spLocks noEditPoints="1"/>
            </p:cNvSpPr>
            <p:nvPr/>
          </p:nvSpPr>
          <p:spPr bwMode="auto">
            <a:xfrm>
              <a:off x="6943726" y="1201738"/>
              <a:ext cx="46038" cy="47625"/>
            </a:xfrm>
            <a:custGeom>
              <a:avLst/>
              <a:gdLst>
                <a:gd name="T0" fmla="*/ 6 w 12"/>
                <a:gd name="T1" fmla="*/ 0 h 12"/>
                <a:gd name="T2" fmla="*/ 0 w 12"/>
                <a:gd name="T3" fmla="*/ 6 h 12"/>
                <a:gd name="T4" fmla="*/ 6 w 12"/>
                <a:gd name="T5" fmla="*/ 12 h 12"/>
                <a:gd name="T6" fmla="*/ 12 w 12"/>
                <a:gd name="T7" fmla="*/ 6 h 12"/>
                <a:gd name="T8" fmla="*/ 6 w 12"/>
                <a:gd name="T9" fmla="*/ 0 h 12"/>
                <a:gd name="T10" fmla="*/ 6 w 12"/>
                <a:gd name="T11" fmla="*/ 8 h 12"/>
                <a:gd name="T12" fmla="*/ 4 w 12"/>
                <a:gd name="T13" fmla="*/ 6 h 12"/>
                <a:gd name="T14" fmla="*/ 6 w 12"/>
                <a:gd name="T15" fmla="*/ 4 h 12"/>
                <a:gd name="T16" fmla="*/ 8 w 12"/>
                <a:gd name="T17" fmla="*/ 6 h 12"/>
                <a:gd name="T18" fmla="*/ 6 w 12"/>
                <a:gd name="T19"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2">
                  <a:moveTo>
                    <a:pt x="6" y="0"/>
                  </a:moveTo>
                  <a:cubicBezTo>
                    <a:pt x="3" y="0"/>
                    <a:pt x="0" y="3"/>
                    <a:pt x="0" y="6"/>
                  </a:cubicBezTo>
                  <a:cubicBezTo>
                    <a:pt x="0" y="9"/>
                    <a:pt x="3" y="12"/>
                    <a:pt x="6" y="12"/>
                  </a:cubicBezTo>
                  <a:cubicBezTo>
                    <a:pt x="9" y="12"/>
                    <a:pt x="12" y="9"/>
                    <a:pt x="12" y="6"/>
                  </a:cubicBezTo>
                  <a:cubicBezTo>
                    <a:pt x="12" y="3"/>
                    <a:pt x="9" y="0"/>
                    <a:pt x="6" y="0"/>
                  </a:cubicBezTo>
                  <a:close/>
                  <a:moveTo>
                    <a:pt x="6" y="8"/>
                  </a:moveTo>
                  <a:cubicBezTo>
                    <a:pt x="5" y="8"/>
                    <a:pt x="4" y="7"/>
                    <a:pt x="4" y="6"/>
                  </a:cubicBezTo>
                  <a:cubicBezTo>
                    <a:pt x="4" y="5"/>
                    <a:pt x="5" y="4"/>
                    <a:pt x="6" y="4"/>
                  </a:cubicBezTo>
                  <a:cubicBezTo>
                    <a:pt x="7" y="4"/>
                    <a:pt x="8" y="5"/>
                    <a:pt x="8" y="6"/>
                  </a:cubicBezTo>
                  <a:cubicBezTo>
                    <a:pt x="8" y="7"/>
                    <a:pt x="7" y="8"/>
                    <a:pt x="6"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34" name="Freeform 16">
              <a:extLst>
                <a:ext uri="{FF2B5EF4-FFF2-40B4-BE49-F238E27FC236}">
                  <a16:creationId xmlns:a16="http://schemas.microsoft.com/office/drawing/2014/main" id="{C5CEA2A5-13AC-4991-8836-564C5EB2E230}"/>
                </a:ext>
              </a:extLst>
            </p:cNvPr>
            <p:cNvSpPr>
              <a:spLocks/>
            </p:cNvSpPr>
            <p:nvPr/>
          </p:nvSpPr>
          <p:spPr bwMode="auto">
            <a:xfrm>
              <a:off x="6881813" y="1044575"/>
              <a:ext cx="61913" cy="65087"/>
            </a:xfrm>
            <a:custGeom>
              <a:avLst/>
              <a:gdLst>
                <a:gd name="T0" fmla="*/ 0 w 39"/>
                <a:gd name="T1" fmla="*/ 24 h 41"/>
                <a:gd name="T2" fmla="*/ 39 w 39"/>
                <a:gd name="T3" fmla="*/ 41 h 41"/>
                <a:gd name="T4" fmla="*/ 39 w 39"/>
                <a:gd name="T5" fmla="*/ 32 h 41"/>
                <a:gd name="T6" fmla="*/ 12 w 39"/>
                <a:gd name="T7" fmla="*/ 19 h 41"/>
                <a:gd name="T8" fmla="*/ 39 w 39"/>
                <a:gd name="T9" fmla="*/ 10 h 41"/>
                <a:gd name="T10" fmla="*/ 39 w 39"/>
                <a:gd name="T11" fmla="*/ 0 h 41"/>
                <a:gd name="T12" fmla="*/ 0 w 39"/>
                <a:gd name="T13" fmla="*/ 17 h 41"/>
                <a:gd name="T14" fmla="*/ 0 w 39"/>
                <a:gd name="T15" fmla="*/ 24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41">
                  <a:moveTo>
                    <a:pt x="0" y="24"/>
                  </a:moveTo>
                  <a:lnTo>
                    <a:pt x="39" y="41"/>
                  </a:lnTo>
                  <a:lnTo>
                    <a:pt x="39" y="32"/>
                  </a:lnTo>
                  <a:lnTo>
                    <a:pt x="12" y="19"/>
                  </a:lnTo>
                  <a:lnTo>
                    <a:pt x="39" y="10"/>
                  </a:lnTo>
                  <a:lnTo>
                    <a:pt x="39" y="0"/>
                  </a:lnTo>
                  <a:lnTo>
                    <a:pt x="0" y="17"/>
                  </a:lnTo>
                  <a:lnTo>
                    <a:pt x="0"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35" name="Freeform 17">
              <a:extLst>
                <a:ext uri="{FF2B5EF4-FFF2-40B4-BE49-F238E27FC236}">
                  <a16:creationId xmlns:a16="http://schemas.microsoft.com/office/drawing/2014/main" id="{3F8E5AEC-20F9-4350-91FD-B6C1B69868DE}"/>
                </a:ext>
              </a:extLst>
            </p:cNvPr>
            <p:cNvSpPr>
              <a:spLocks/>
            </p:cNvSpPr>
            <p:nvPr/>
          </p:nvSpPr>
          <p:spPr bwMode="auto">
            <a:xfrm>
              <a:off x="6950076" y="1033463"/>
              <a:ext cx="31750" cy="87312"/>
            </a:xfrm>
            <a:custGeom>
              <a:avLst/>
              <a:gdLst>
                <a:gd name="T0" fmla="*/ 7 w 8"/>
                <a:gd name="T1" fmla="*/ 0 h 23"/>
                <a:gd name="T2" fmla="*/ 5 w 8"/>
                <a:gd name="T3" fmla="*/ 0 h 23"/>
                <a:gd name="T4" fmla="*/ 5 w 8"/>
                <a:gd name="T5" fmla="*/ 2 h 23"/>
                <a:gd name="T6" fmla="*/ 0 w 8"/>
                <a:gd name="T7" fmla="*/ 20 h 23"/>
                <a:gd name="T8" fmla="*/ 0 w 8"/>
                <a:gd name="T9" fmla="*/ 22 h 23"/>
                <a:gd name="T10" fmla="*/ 2 w 8"/>
                <a:gd name="T11" fmla="*/ 23 h 23"/>
                <a:gd name="T12" fmla="*/ 3 w 8"/>
                <a:gd name="T13" fmla="*/ 23 h 23"/>
                <a:gd name="T14" fmla="*/ 3 w 8"/>
                <a:gd name="T15" fmla="*/ 22 h 23"/>
                <a:gd name="T16" fmla="*/ 4 w 8"/>
                <a:gd name="T17" fmla="*/ 21 h 23"/>
                <a:gd name="T18" fmla="*/ 8 w 8"/>
                <a:gd name="T19" fmla="*/ 3 h 23"/>
                <a:gd name="T20" fmla="*/ 8 w 8"/>
                <a:gd name="T21" fmla="*/ 1 h 23"/>
                <a:gd name="T22" fmla="*/ 8 w 8"/>
                <a:gd name="T23" fmla="*/ 0 h 23"/>
                <a:gd name="T24" fmla="*/ 7 w 8"/>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 h="23">
                  <a:moveTo>
                    <a:pt x="7" y="0"/>
                  </a:moveTo>
                  <a:cubicBezTo>
                    <a:pt x="6" y="0"/>
                    <a:pt x="6" y="0"/>
                    <a:pt x="5" y="0"/>
                  </a:cubicBezTo>
                  <a:cubicBezTo>
                    <a:pt x="5" y="0"/>
                    <a:pt x="5" y="1"/>
                    <a:pt x="5" y="2"/>
                  </a:cubicBezTo>
                  <a:cubicBezTo>
                    <a:pt x="0" y="20"/>
                    <a:pt x="0" y="20"/>
                    <a:pt x="0" y="20"/>
                  </a:cubicBezTo>
                  <a:cubicBezTo>
                    <a:pt x="0" y="21"/>
                    <a:pt x="0" y="22"/>
                    <a:pt x="0" y="22"/>
                  </a:cubicBezTo>
                  <a:cubicBezTo>
                    <a:pt x="0" y="23"/>
                    <a:pt x="1" y="23"/>
                    <a:pt x="2" y="23"/>
                  </a:cubicBezTo>
                  <a:cubicBezTo>
                    <a:pt x="2" y="23"/>
                    <a:pt x="2" y="23"/>
                    <a:pt x="3" y="23"/>
                  </a:cubicBezTo>
                  <a:cubicBezTo>
                    <a:pt x="3" y="23"/>
                    <a:pt x="3" y="22"/>
                    <a:pt x="3" y="22"/>
                  </a:cubicBezTo>
                  <a:cubicBezTo>
                    <a:pt x="3" y="22"/>
                    <a:pt x="3" y="21"/>
                    <a:pt x="4" y="21"/>
                  </a:cubicBezTo>
                  <a:cubicBezTo>
                    <a:pt x="8" y="3"/>
                    <a:pt x="8" y="3"/>
                    <a:pt x="8" y="3"/>
                  </a:cubicBezTo>
                  <a:cubicBezTo>
                    <a:pt x="8" y="2"/>
                    <a:pt x="8" y="1"/>
                    <a:pt x="8" y="1"/>
                  </a:cubicBezTo>
                  <a:cubicBezTo>
                    <a:pt x="8" y="0"/>
                    <a:pt x="8" y="0"/>
                    <a:pt x="8" y="0"/>
                  </a:cubicBezTo>
                  <a:cubicBezTo>
                    <a:pt x="8" y="0"/>
                    <a:pt x="7"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36" name="Freeform 18">
              <a:extLst>
                <a:ext uri="{FF2B5EF4-FFF2-40B4-BE49-F238E27FC236}">
                  <a16:creationId xmlns:a16="http://schemas.microsoft.com/office/drawing/2014/main" id="{576DA0E8-6B5B-4305-BCD1-46AE3234B6C2}"/>
                </a:ext>
              </a:extLst>
            </p:cNvPr>
            <p:cNvSpPr>
              <a:spLocks/>
            </p:cNvSpPr>
            <p:nvPr/>
          </p:nvSpPr>
          <p:spPr bwMode="auto">
            <a:xfrm>
              <a:off x="6989763" y="1044575"/>
              <a:ext cx="60325" cy="65087"/>
            </a:xfrm>
            <a:custGeom>
              <a:avLst/>
              <a:gdLst>
                <a:gd name="T0" fmla="*/ 0 w 38"/>
                <a:gd name="T1" fmla="*/ 10 h 41"/>
                <a:gd name="T2" fmla="*/ 26 w 38"/>
                <a:gd name="T3" fmla="*/ 19 h 41"/>
                <a:gd name="T4" fmla="*/ 0 w 38"/>
                <a:gd name="T5" fmla="*/ 32 h 41"/>
                <a:gd name="T6" fmla="*/ 0 w 38"/>
                <a:gd name="T7" fmla="*/ 41 h 41"/>
                <a:gd name="T8" fmla="*/ 38 w 38"/>
                <a:gd name="T9" fmla="*/ 24 h 41"/>
                <a:gd name="T10" fmla="*/ 38 w 38"/>
                <a:gd name="T11" fmla="*/ 17 h 41"/>
                <a:gd name="T12" fmla="*/ 0 w 38"/>
                <a:gd name="T13" fmla="*/ 0 h 41"/>
                <a:gd name="T14" fmla="*/ 0 w 38"/>
                <a:gd name="T15" fmla="*/ 10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41">
                  <a:moveTo>
                    <a:pt x="0" y="10"/>
                  </a:moveTo>
                  <a:lnTo>
                    <a:pt x="26" y="19"/>
                  </a:lnTo>
                  <a:lnTo>
                    <a:pt x="0" y="32"/>
                  </a:lnTo>
                  <a:lnTo>
                    <a:pt x="0" y="41"/>
                  </a:lnTo>
                  <a:lnTo>
                    <a:pt x="38" y="24"/>
                  </a:lnTo>
                  <a:lnTo>
                    <a:pt x="38" y="17"/>
                  </a:lnTo>
                  <a:lnTo>
                    <a:pt x="0" y="0"/>
                  </a:lnTo>
                  <a:lnTo>
                    <a:pt x="0"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grpSp>
      <p:sp>
        <p:nvSpPr>
          <p:cNvPr id="37" name="Freeform 22">
            <a:extLst>
              <a:ext uri="{FF2B5EF4-FFF2-40B4-BE49-F238E27FC236}">
                <a16:creationId xmlns:a16="http://schemas.microsoft.com/office/drawing/2014/main" id="{D8626EBB-7C2F-4B4D-956C-D68523F6E74E}"/>
              </a:ext>
            </a:extLst>
          </p:cNvPr>
          <p:cNvSpPr>
            <a:spLocks noEditPoints="1"/>
          </p:cNvSpPr>
          <p:nvPr/>
        </p:nvSpPr>
        <p:spPr bwMode="auto">
          <a:xfrm>
            <a:off x="2547232" y="2956465"/>
            <a:ext cx="290552" cy="292334"/>
          </a:xfrm>
          <a:custGeom>
            <a:avLst/>
            <a:gdLst>
              <a:gd name="T0" fmla="*/ 326 w 326"/>
              <a:gd name="T1" fmla="*/ 108 h 328"/>
              <a:gd name="T2" fmla="*/ 219 w 326"/>
              <a:gd name="T3" fmla="*/ 0 h 328"/>
              <a:gd name="T4" fmla="*/ 31 w 326"/>
              <a:gd name="T5" fmla="*/ 188 h 328"/>
              <a:gd name="T6" fmla="*/ 0 w 326"/>
              <a:gd name="T7" fmla="*/ 328 h 328"/>
              <a:gd name="T8" fmla="*/ 139 w 326"/>
              <a:gd name="T9" fmla="*/ 295 h 328"/>
              <a:gd name="T10" fmla="*/ 326 w 326"/>
              <a:gd name="T11" fmla="*/ 108 h 328"/>
              <a:gd name="T12" fmla="*/ 129 w 326"/>
              <a:gd name="T13" fmla="*/ 275 h 328"/>
              <a:gd name="T14" fmla="*/ 112 w 326"/>
              <a:gd name="T15" fmla="*/ 258 h 328"/>
              <a:gd name="T16" fmla="*/ 280 w 326"/>
              <a:gd name="T17" fmla="*/ 91 h 328"/>
              <a:gd name="T18" fmla="*/ 297 w 326"/>
              <a:gd name="T19" fmla="*/ 108 h 328"/>
              <a:gd name="T20" fmla="*/ 129 w 326"/>
              <a:gd name="T21" fmla="*/ 275 h 328"/>
              <a:gd name="T22" fmla="*/ 67 w 326"/>
              <a:gd name="T23" fmla="*/ 290 h 328"/>
              <a:gd name="T24" fmla="*/ 37 w 326"/>
              <a:gd name="T25" fmla="*/ 260 h 328"/>
              <a:gd name="T26" fmla="*/ 48 w 326"/>
              <a:gd name="T27" fmla="*/ 208 h 328"/>
              <a:gd name="T28" fmla="*/ 66 w 326"/>
              <a:gd name="T29" fmla="*/ 226 h 328"/>
              <a:gd name="T30" fmla="*/ 66 w 326"/>
              <a:gd name="T31" fmla="*/ 226 h 328"/>
              <a:gd name="T32" fmla="*/ 105 w 326"/>
              <a:gd name="T33" fmla="*/ 265 h 328"/>
              <a:gd name="T34" fmla="*/ 105 w 326"/>
              <a:gd name="T35" fmla="*/ 265 h 328"/>
              <a:gd name="T36" fmla="*/ 119 w 326"/>
              <a:gd name="T37" fmla="*/ 278 h 328"/>
              <a:gd name="T38" fmla="*/ 67 w 326"/>
              <a:gd name="T39" fmla="*/ 290 h 328"/>
              <a:gd name="T40" fmla="*/ 272 w 326"/>
              <a:gd name="T41" fmla="*/ 83 h 328"/>
              <a:gd name="T42" fmla="*/ 105 w 326"/>
              <a:gd name="T43" fmla="*/ 250 h 328"/>
              <a:gd name="T44" fmla="*/ 80 w 326"/>
              <a:gd name="T45" fmla="*/ 226 h 328"/>
              <a:gd name="T46" fmla="*/ 248 w 326"/>
              <a:gd name="T47" fmla="*/ 59 h 328"/>
              <a:gd name="T48" fmla="*/ 272 w 326"/>
              <a:gd name="T49" fmla="*/ 83 h 328"/>
              <a:gd name="T50" fmla="*/ 219 w 326"/>
              <a:gd name="T51" fmla="*/ 30 h 328"/>
              <a:gd name="T52" fmla="*/ 240 w 326"/>
              <a:gd name="T53" fmla="*/ 51 h 328"/>
              <a:gd name="T54" fmla="*/ 73 w 326"/>
              <a:gd name="T55" fmla="*/ 218 h 328"/>
              <a:gd name="T56" fmla="*/ 52 w 326"/>
              <a:gd name="T57" fmla="*/ 197 h 328"/>
              <a:gd name="T58" fmla="*/ 219 w 326"/>
              <a:gd name="T59" fmla="*/ 30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26" h="328">
                <a:moveTo>
                  <a:pt x="326" y="108"/>
                </a:moveTo>
                <a:lnTo>
                  <a:pt x="219" y="0"/>
                </a:lnTo>
                <a:lnTo>
                  <a:pt x="31" y="188"/>
                </a:lnTo>
                <a:lnTo>
                  <a:pt x="0" y="328"/>
                </a:lnTo>
                <a:lnTo>
                  <a:pt x="139" y="295"/>
                </a:lnTo>
                <a:lnTo>
                  <a:pt x="326" y="108"/>
                </a:lnTo>
                <a:close/>
                <a:moveTo>
                  <a:pt x="129" y="275"/>
                </a:moveTo>
                <a:lnTo>
                  <a:pt x="112" y="258"/>
                </a:lnTo>
                <a:lnTo>
                  <a:pt x="280" y="91"/>
                </a:lnTo>
                <a:lnTo>
                  <a:pt x="297" y="108"/>
                </a:lnTo>
                <a:lnTo>
                  <a:pt x="129" y="275"/>
                </a:lnTo>
                <a:close/>
                <a:moveTo>
                  <a:pt x="67" y="290"/>
                </a:moveTo>
                <a:lnTo>
                  <a:pt x="37" y="260"/>
                </a:lnTo>
                <a:lnTo>
                  <a:pt x="48" y="208"/>
                </a:lnTo>
                <a:lnTo>
                  <a:pt x="66" y="226"/>
                </a:lnTo>
                <a:lnTo>
                  <a:pt x="66" y="226"/>
                </a:lnTo>
                <a:lnTo>
                  <a:pt x="105" y="265"/>
                </a:lnTo>
                <a:lnTo>
                  <a:pt x="105" y="265"/>
                </a:lnTo>
                <a:lnTo>
                  <a:pt x="119" y="278"/>
                </a:lnTo>
                <a:lnTo>
                  <a:pt x="67" y="290"/>
                </a:lnTo>
                <a:close/>
                <a:moveTo>
                  <a:pt x="272" y="83"/>
                </a:moveTo>
                <a:lnTo>
                  <a:pt x="105" y="250"/>
                </a:lnTo>
                <a:lnTo>
                  <a:pt x="80" y="226"/>
                </a:lnTo>
                <a:lnTo>
                  <a:pt x="248" y="59"/>
                </a:lnTo>
                <a:lnTo>
                  <a:pt x="272" y="83"/>
                </a:lnTo>
                <a:close/>
                <a:moveTo>
                  <a:pt x="219" y="30"/>
                </a:moveTo>
                <a:lnTo>
                  <a:pt x="240" y="51"/>
                </a:lnTo>
                <a:lnTo>
                  <a:pt x="73" y="218"/>
                </a:lnTo>
                <a:lnTo>
                  <a:pt x="52" y="197"/>
                </a:lnTo>
                <a:lnTo>
                  <a:pt x="219" y="30"/>
                </a:lnTo>
                <a:close/>
              </a:path>
            </a:pathLst>
          </a:custGeom>
          <a:solidFill>
            <a:srgbClr val="31A8DF"/>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grpSp>
        <p:nvGrpSpPr>
          <p:cNvPr id="38" name="Group 35">
            <a:extLst>
              <a:ext uri="{FF2B5EF4-FFF2-40B4-BE49-F238E27FC236}">
                <a16:creationId xmlns:a16="http://schemas.microsoft.com/office/drawing/2014/main" id="{67DFB65F-C86B-4D91-A6D2-F64ABCEE974B}"/>
              </a:ext>
            </a:extLst>
          </p:cNvPr>
          <p:cNvGrpSpPr/>
          <p:nvPr/>
        </p:nvGrpSpPr>
        <p:grpSpPr>
          <a:xfrm rot="2700000">
            <a:off x="2597160" y="4611965"/>
            <a:ext cx="190699" cy="332324"/>
            <a:chOff x="4732338" y="4783138"/>
            <a:chExt cx="703263" cy="1225550"/>
          </a:xfrm>
          <a:solidFill>
            <a:srgbClr val="7B67AD"/>
          </a:solidFill>
        </p:grpSpPr>
        <p:sp>
          <p:nvSpPr>
            <p:cNvPr id="39" name="Freeform 30">
              <a:extLst>
                <a:ext uri="{FF2B5EF4-FFF2-40B4-BE49-F238E27FC236}">
                  <a16:creationId xmlns:a16="http://schemas.microsoft.com/office/drawing/2014/main" id="{D181092A-75C8-4AA2-A040-06E80F4F27A3}"/>
                </a:ext>
              </a:extLst>
            </p:cNvPr>
            <p:cNvSpPr>
              <a:spLocks noEditPoints="1"/>
            </p:cNvSpPr>
            <p:nvPr/>
          </p:nvSpPr>
          <p:spPr bwMode="auto">
            <a:xfrm>
              <a:off x="4732338" y="4783138"/>
              <a:ext cx="703263" cy="1173163"/>
            </a:xfrm>
            <a:custGeom>
              <a:avLst/>
              <a:gdLst>
                <a:gd name="T0" fmla="*/ 50 w 184"/>
                <a:gd name="T1" fmla="*/ 310 h 310"/>
                <a:gd name="T2" fmla="*/ 32 w 184"/>
                <a:gd name="T3" fmla="*/ 282 h 310"/>
                <a:gd name="T4" fmla="*/ 10 w 184"/>
                <a:gd name="T5" fmla="*/ 199 h 310"/>
                <a:gd name="T6" fmla="*/ 39 w 184"/>
                <a:gd name="T7" fmla="*/ 171 h 310"/>
                <a:gd name="T8" fmla="*/ 30 w 184"/>
                <a:gd name="T9" fmla="*/ 116 h 310"/>
                <a:gd name="T10" fmla="*/ 36 w 184"/>
                <a:gd name="T11" fmla="*/ 73 h 310"/>
                <a:gd name="T12" fmla="*/ 36 w 184"/>
                <a:gd name="T13" fmla="*/ 72 h 310"/>
                <a:gd name="T14" fmla="*/ 92 w 184"/>
                <a:gd name="T15" fmla="*/ 0 h 310"/>
                <a:gd name="T16" fmla="*/ 148 w 184"/>
                <a:gd name="T17" fmla="*/ 72 h 310"/>
                <a:gd name="T18" fmla="*/ 148 w 184"/>
                <a:gd name="T19" fmla="*/ 73 h 310"/>
                <a:gd name="T20" fmla="*/ 155 w 184"/>
                <a:gd name="T21" fmla="*/ 116 h 310"/>
                <a:gd name="T22" fmla="*/ 145 w 184"/>
                <a:gd name="T23" fmla="*/ 171 h 310"/>
                <a:gd name="T24" fmla="*/ 174 w 184"/>
                <a:gd name="T25" fmla="*/ 199 h 310"/>
                <a:gd name="T26" fmla="*/ 153 w 184"/>
                <a:gd name="T27" fmla="*/ 282 h 310"/>
                <a:gd name="T28" fmla="*/ 134 w 184"/>
                <a:gd name="T29" fmla="*/ 310 h 310"/>
                <a:gd name="T30" fmla="*/ 134 w 184"/>
                <a:gd name="T31" fmla="*/ 276 h 310"/>
                <a:gd name="T32" fmla="*/ 118 w 184"/>
                <a:gd name="T33" fmla="*/ 239 h 310"/>
                <a:gd name="T34" fmla="*/ 118 w 184"/>
                <a:gd name="T35" fmla="*/ 240 h 310"/>
                <a:gd name="T36" fmla="*/ 115 w 184"/>
                <a:gd name="T37" fmla="*/ 246 h 310"/>
                <a:gd name="T38" fmla="*/ 108 w 184"/>
                <a:gd name="T39" fmla="*/ 245 h 310"/>
                <a:gd name="T40" fmla="*/ 76 w 184"/>
                <a:gd name="T41" fmla="*/ 245 h 310"/>
                <a:gd name="T42" fmla="*/ 69 w 184"/>
                <a:gd name="T43" fmla="*/ 246 h 310"/>
                <a:gd name="T44" fmla="*/ 66 w 184"/>
                <a:gd name="T45" fmla="*/ 240 h 310"/>
                <a:gd name="T46" fmla="*/ 66 w 184"/>
                <a:gd name="T47" fmla="*/ 239 h 310"/>
                <a:gd name="T48" fmla="*/ 50 w 184"/>
                <a:gd name="T49" fmla="*/ 276 h 310"/>
                <a:gd name="T50" fmla="*/ 50 w 184"/>
                <a:gd name="T51" fmla="*/ 310 h 310"/>
                <a:gd name="T52" fmla="*/ 55 w 184"/>
                <a:gd name="T53" fmla="*/ 79 h 310"/>
                <a:gd name="T54" fmla="*/ 50 w 184"/>
                <a:gd name="T55" fmla="*/ 116 h 310"/>
                <a:gd name="T56" fmla="*/ 61 w 184"/>
                <a:gd name="T57" fmla="*/ 174 h 310"/>
                <a:gd name="T58" fmla="*/ 64 w 184"/>
                <a:gd name="T59" fmla="*/ 184 h 310"/>
                <a:gd name="T60" fmla="*/ 54 w 184"/>
                <a:gd name="T61" fmla="*/ 187 h 310"/>
                <a:gd name="T62" fmla="*/ 29 w 184"/>
                <a:gd name="T63" fmla="*/ 205 h 310"/>
                <a:gd name="T64" fmla="*/ 36 w 184"/>
                <a:gd name="T65" fmla="*/ 247 h 310"/>
                <a:gd name="T66" fmla="*/ 65 w 184"/>
                <a:gd name="T67" fmla="*/ 215 h 310"/>
                <a:gd name="T68" fmla="*/ 74 w 184"/>
                <a:gd name="T69" fmla="*/ 209 h 310"/>
                <a:gd name="T70" fmla="*/ 79 w 184"/>
                <a:gd name="T71" fmla="*/ 219 h 310"/>
                <a:gd name="T72" fmla="*/ 82 w 184"/>
                <a:gd name="T73" fmla="*/ 225 h 310"/>
                <a:gd name="T74" fmla="*/ 103 w 184"/>
                <a:gd name="T75" fmla="*/ 225 h 310"/>
                <a:gd name="T76" fmla="*/ 105 w 184"/>
                <a:gd name="T77" fmla="*/ 219 h 310"/>
                <a:gd name="T78" fmla="*/ 110 w 184"/>
                <a:gd name="T79" fmla="*/ 209 h 310"/>
                <a:gd name="T80" fmla="*/ 120 w 184"/>
                <a:gd name="T81" fmla="*/ 215 h 310"/>
                <a:gd name="T82" fmla="*/ 148 w 184"/>
                <a:gd name="T83" fmla="*/ 247 h 310"/>
                <a:gd name="T84" fmla="*/ 155 w 184"/>
                <a:gd name="T85" fmla="*/ 205 h 310"/>
                <a:gd name="T86" fmla="*/ 130 w 184"/>
                <a:gd name="T87" fmla="*/ 187 h 310"/>
                <a:gd name="T88" fmla="*/ 120 w 184"/>
                <a:gd name="T89" fmla="*/ 184 h 310"/>
                <a:gd name="T90" fmla="*/ 123 w 184"/>
                <a:gd name="T91" fmla="*/ 174 h 310"/>
                <a:gd name="T92" fmla="*/ 135 w 184"/>
                <a:gd name="T93" fmla="*/ 116 h 310"/>
                <a:gd name="T94" fmla="*/ 129 w 184"/>
                <a:gd name="T95" fmla="*/ 79 h 310"/>
                <a:gd name="T96" fmla="*/ 92 w 184"/>
                <a:gd name="T97" fmla="*/ 21 h 310"/>
                <a:gd name="T98" fmla="*/ 55 w 184"/>
                <a:gd name="T99" fmla="*/ 79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4" h="310">
                  <a:moveTo>
                    <a:pt x="50" y="310"/>
                  </a:moveTo>
                  <a:cubicBezTo>
                    <a:pt x="32" y="282"/>
                    <a:pt x="32" y="282"/>
                    <a:pt x="32" y="282"/>
                  </a:cubicBezTo>
                  <a:cubicBezTo>
                    <a:pt x="28" y="276"/>
                    <a:pt x="0" y="230"/>
                    <a:pt x="10" y="199"/>
                  </a:cubicBezTo>
                  <a:cubicBezTo>
                    <a:pt x="14" y="187"/>
                    <a:pt x="24" y="178"/>
                    <a:pt x="39" y="171"/>
                  </a:cubicBezTo>
                  <a:cubicBezTo>
                    <a:pt x="33" y="151"/>
                    <a:pt x="30" y="132"/>
                    <a:pt x="30" y="116"/>
                  </a:cubicBezTo>
                  <a:cubicBezTo>
                    <a:pt x="30" y="102"/>
                    <a:pt x="32" y="87"/>
                    <a:pt x="36" y="73"/>
                  </a:cubicBezTo>
                  <a:cubicBezTo>
                    <a:pt x="36" y="72"/>
                    <a:pt x="36" y="72"/>
                    <a:pt x="36" y="72"/>
                  </a:cubicBezTo>
                  <a:cubicBezTo>
                    <a:pt x="50" y="35"/>
                    <a:pt x="77" y="0"/>
                    <a:pt x="92" y="0"/>
                  </a:cubicBezTo>
                  <a:cubicBezTo>
                    <a:pt x="107" y="0"/>
                    <a:pt x="134" y="35"/>
                    <a:pt x="148" y="72"/>
                  </a:cubicBezTo>
                  <a:cubicBezTo>
                    <a:pt x="148" y="73"/>
                    <a:pt x="148" y="73"/>
                    <a:pt x="148" y="73"/>
                  </a:cubicBezTo>
                  <a:cubicBezTo>
                    <a:pt x="152" y="87"/>
                    <a:pt x="155" y="102"/>
                    <a:pt x="155" y="116"/>
                  </a:cubicBezTo>
                  <a:cubicBezTo>
                    <a:pt x="155" y="132"/>
                    <a:pt x="152" y="151"/>
                    <a:pt x="145" y="171"/>
                  </a:cubicBezTo>
                  <a:cubicBezTo>
                    <a:pt x="160" y="178"/>
                    <a:pt x="170" y="187"/>
                    <a:pt x="174" y="199"/>
                  </a:cubicBezTo>
                  <a:cubicBezTo>
                    <a:pt x="184" y="230"/>
                    <a:pt x="156" y="276"/>
                    <a:pt x="153" y="282"/>
                  </a:cubicBezTo>
                  <a:cubicBezTo>
                    <a:pt x="134" y="310"/>
                    <a:pt x="134" y="310"/>
                    <a:pt x="134" y="310"/>
                  </a:cubicBezTo>
                  <a:cubicBezTo>
                    <a:pt x="134" y="276"/>
                    <a:pt x="134" y="276"/>
                    <a:pt x="134" y="276"/>
                  </a:cubicBezTo>
                  <a:cubicBezTo>
                    <a:pt x="134" y="262"/>
                    <a:pt x="128" y="248"/>
                    <a:pt x="118" y="239"/>
                  </a:cubicBezTo>
                  <a:cubicBezTo>
                    <a:pt x="118" y="239"/>
                    <a:pt x="118" y="239"/>
                    <a:pt x="118" y="240"/>
                  </a:cubicBezTo>
                  <a:cubicBezTo>
                    <a:pt x="115" y="246"/>
                    <a:pt x="115" y="246"/>
                    <a:pt x="115" y="246"/>
                  </a:cubicBezTo>
                  <a:cubicBezTo>
                    <a:pt x="108" y="245"/>
                    <a:pt x="108" y="245"/>
                    <a:pt x="108" y="245"/>
                  </a:cubicBezTo>
                  <a:cubicBezTo>
                    <a:pt x="98" y="245"/>
                    <a:pt x="87" y="245"/>
                    <a:pt x="76" y="245"/>
                  </a:cubicBezTo>
                  <a:cubicBezTo>
                    <a:pt x="69" y="246"/>
                    <a:pt x="69" y="246"/>
                    <a:pt x="69" y="246"/>
                  </a:cubicBezTo>
                  <a:cubicBezTo>
                    <a:pt x="66" y="240"/>
                    <a:pt x="66" y="240"/>
                    <a:pt x="66" y="240"/>
                  </a:cubicBezTo>
                  <a:cubicBezTo>
                    <a:pt x="66" y="239"/>
                    <a:pt x="66" y="239"/>
                    <a:pt x="66" y="239"/>
                  </a:cubicBezTo>
                  <a:cubicBezTo>
                    <a:pt x="56" y="249"/>
                    <a:pt x="50" y="262"/>
                    <a:pt x="50" y="276"/>
                  </a:cubicBezTo>
                  <a:lnTo>
                    <a:pt x="50" y="310"/>
                  </a:lnTo>
                  <a:close/>
                  <a:moveTo>
                    <a:pt x="55" y="79"/>
                  </a:moveTo>
                  <a:cubicBezTo>
                    <a:pt x="52" y="91"/>
                    <a:pt x="50" y="104"/>
                    <a:pt x="50" y="116"/>
                  </a:cubicBezTo>
                  <a:cubicBezTo>
                    <a:pt x="50" y="132"/>
                    <a:pt x="53" y="152"/>
                    <a:pt x="61" y="174"/>
                  </a:cubicBezTo>
                  <a:cubicBezTo>
                    <a:pt x="64" y="184"/>
                    <a:pt x="64" y="184"/>
                    <a:pt x="64" y="184"/>
                  </a:cubicBezTo>
                  <a:cubicBezTo>
                    <a:pt x="54" y="187"/>
                    <a:pt x="54" y="187"/>
                    <a:pt x="54" y="187"/>
                  </a:cubicBezTo>
                  <a:cubicBezTo>
                    <a:pt x="45" y="190"/>
                    <a:pt x="33" y="196"/>
                    <a:pt x="29" y="205"/>
                  </a:cubicBezTo>
                  <a:cubicBezTo>
                    <a:pt x="26" y="216"/>
                    <a:pt x="30" y="233"/>
                    <a:pt x="36" y="247"/>
                  </a:cubicBezTo>
                  <a:cubicBezTo>
                    <a:pt x="42" y="234"/>
                    <a:pt x="52" y="223"/>
                    <a:pt x="65" y="215"/>
                  </a:cubicBezTo>
                  <a:cubicBezTo>
                    <a:pt x="74" y="209"/>
                    <a:pt x="74" y="209"/>
                    <a:pt x="74" y="209"/>
                  </a:cubicBezTo>
                  <a:cubicBezTo>
                    <a:pt x="79" y="219"/>
                    <a:pt x="79" y="219"/>
                    <a:pt x="79" y="219"/>
                  </a:cubicBezTo>
                  <a:cubicBezTo>
                    <a:pt x="80" y="221"/>
                    <a:pt x="81" y="223"/>
                    <a:pt x="82" y="225"/>
                  </a:cubicBezTo>
                  <a:cubicBezTo>
                    <a:pt x="89" y="225"/>
                    <a:pt x="96" y="225"/>
                    <a:pt x="103" y="225"/>
                  </a:cubicBezTo>
                  <a:cubicBezTo>
                    <a:pt x="104" y="223"/>
                    <a:pt x="105" y="221"/>
                    <a:pt x="105" y="219"/>
                  </a:cubicBezTo>
                  <a:cubicBezTo>
                    <a:pt x="110" y="209"/>
                    <a:pt x="110" y="209"/>
                    <a:pt x="110" y="209"/>
                  </a:cubicBezTo>
                  <a:cubicBezTo>
                    <a:pt x="120" y="215"/>
                    <a:pt x="120" y="215"/>
                    <a:pt x="120" y="215"/>
                  </a:cubicBezTo>
                  <a:cubicBezTo>
                    <a:pt x="133" y="223"/>
                    <a:pt x="142" y="234"/>
                    <a:pt x="148" y="247"/>
                  </a:cubicBezTo>
                  <a:cubicBezTo>
                    <a:pt x="154" y="233"/>
                    <a:pt x="159" y="216"/>
                    <a:pt x="155" y="205"/>
                  </a:cubicBezTo>
                  <a:cubicBezTo>
                    <a:pt x="152" y="196"/>
                    <a:pt x="140" y="190"/>
                    <a:pt x="130" y="187"/>
                  </a:cubicBezTo>
                  <a:cubicBezTo>
                    <a:pt x="120" y="184"/>
                    <a:pt x="120" y="184"/>
                    <a:pt x="120" y="184"/>
                  </a:cubicBezTo>
                  <a:cubicBezTo>
                    <a:pt x="123" y="174"/>
                    <a:pt x="123" y="174"/>
                    <a:pt x="123" y="174"/>
                  </a:cubicBezTo>
                  <a:cubicBezTo>
                    <a:pt x="131" y="152"/>
                    <a:pt x="135" y="132"/>
                    <a:pt x="135" y="116"/>
                  </a:cubicBezTo>
                  <a:cubicBezTo>
                    <a:pt x="135" y="104"/>
                    <a:pt x="133" y="91"/>
                    <a:pt x="129" y="79"/>
                  </a:cubicBezTo>
                  <a:cubicBezTo>
                    <a:pt x="117" y="47"/>
                    <a:pt x="99" y="26"/>
                    <a:pt x="92" y="21"/>
                  </a:cubicBezTo>
                  <a:cubicBezTo>
                    <a:pt x="85" y="26"/>
                    <a:pt x="67" y="47"/>
                    <a:pt x="55"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40" name="Freeform 31">
              <a:extLst>
                <a:ext uri="{FF2B5EF4-FFF2-40B4-BE49-F238E27FC236}">
                  <a16:creationId xmlns:a16="http://schemas.microsoft.com/office/drawing/2014/main" id="{C5F7C843-D7F9-4149-825B-6620203D6C72}"/>
                </a:ext>
              </a:extLst>
            </p:cNvPr>
            <p:cNvSpPr>
              <a:spLocks noEditPoints="1"/>
            </p:cNvSpPr>
            <p:nvPr/>
          </p:nvSpPr>
          <p:spPr bwMode="auto">
            <a:xfrm>
              <a:off x="4960938" y="5127626"/>
              <a:ext cx="244475" cy="241300"/>
            </a:xfrm>
            <a:custGeom>
              <a:avLst/>
              <a:gdLst>
                <a:gd name="T0" fmla="*/ 32 w 64"/>
                <a:gd name="T1" fmla="*/ 64 h 64"/>
                <a:gd name="T2" fmla="*/ 0 w 64"/>
                <a:gd name="T3" fmla="*/ 32 h 64"/>
                <a:gd name="T4" fmla="*/ 32 w 64"/>
                <a:gd name="T5" fmla="*/ 0 h 64"/>
                <a:gd name="T6" fmla="*/ 64 w 64"/>
                <a:gd name="T7" fmla="*/ 32 h 64"/>
                <a:gd name="T8" fmla="*/ 32 w 64"/>
                <a:gd name="T9" fmla="*/ 64 h 64"/>
                <a:gd name="T10" fmla="*/ 32 w 64"/>
                <a:gd name="T11" fmla="*/ 12 h 64"/>
                <a:gd name="T12" fmla="*/ 12 w 64"/>
                <a:gd name="T13" fmla="*/ 32 h 64"/>
                <a:gd name="T14" fmla="*/ 32 w 64"/>
                <a:gd name="T15" fmla="*/ 52 h 64"/>
                <a:gd name="T16" fmla="*/ 52 w 64"/>
                <a:gd name="T17" fmla="*/ 32 h 64"/>
                <a:gd name="T18" fmla="*/ 32 w 64"/>
                <a:gd name="T19" fmla="*/ 1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64">
                  <a:moveTo>
                    <a:pt x="32" y="64"/>
                  </a:moveTo>
                  <a:cubicBezTo>
                    <a:pt x="14" y="64"/>
                    <a:pt x="0" y="50"/>
                    <a:pt x="0" y="32"/>
                  </a:cubicBezTo>
                  <a:cubicBezTo>
                    <a:pt x="0" y="14"/>
                    <a:pt x="14" y="0"/>
                    <a:pt x="32" y="0"/>
                  </a:cubicBezTo>
                  <a:cubicBezTo>
                    <a:pt x="50" y="0"/>
                    <a:pt x="64" y="14"/>
                    <a:pt x="64" y="32"/>
                  </a:cubicBezTo>
                  <a:cubicBezTo>
                    <a:pt x="64" y="50"/>
                    <a:pt x="50" y="64"/>
                    <a:pt x="32" y="64"/>
                  </a:cubicBezTo>
                  <a:close/>
                  <a:moveTo>
                    <a:pt x="32" y="12"/>
                  </a:moveTo>
                  <a:cubicBezTo>
                    <a:pt x="21" y="12"/>
                    <a:pt x="12" y="21"/>
                    <a:pt x="12" y="32"/>
                  </a:cubicBezTo>
                  <a:cubicBezTo>
                    <a:pt x="12" y="43"/>
                    <a:pt x="21" y="52"/>
                    <a:pt x="32" y="52"/>
                  </a:cubicBezTo>
                  <a:cubicBezTo>
                    <a:pt x="43" y="52"/>
                    <a:pt x="52" y="43"/>
                    <a:pt x="52" y="32"/>
                  </a:cubicBezTo>
                  <a:cubicBezTo>
                    <a:pt x="52" y="21"/>
                    <a:pt x="43" y="12"/>
                    <a:pt x="32"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41" name="Freeform 32">
              <a:extLst>
                <a:ext uri="{FF2B5EF4-FFF2-40B4-BE49-F238E27FC236}">
                  <a16:creationId xmlns:a16="http://schemas.microsoft.com/office/drawing/2014/main" id="{ED87BA11-C887-4EA0-A943-53B3C11DECB2}"/>
                </a:ext>
              </a:extLst>
            </p:cNvPr>
            <p:cNvSpPr>
              <a:spLocks noEditPoints="1"/>
            </p:cNvSpPr>
            <p:nvPr/>
          </p:nvSpPr>
          <p:spPr bwMode="auto">
            <a:xfrm>
              <a:off x="4973638" y="5649913"/>
              <a:ext cx="225425" cy="358775"/>
            </a:xfrm>
            <a:custGeom>
              <a:avLst/>
              <a:gdLst>
                <a:gd name="T0" fmla="*/ 29 w 59"/>
                <a:gd name="T1" fmla="*/ 95 h 95"/>
                <a:gd name="T2" fmla="*/ 24 w 59"/>
                <a:gd name="T3" fmla="*/ 85 h 95"/>
                <a:gd name="T4" fmla="*/ 0 w 59"/>
                <a:gd name="T5" fmla="*/ 26 h 95"/>
                <a:gd name="T6" fmla="*/ 29 w 59"/>
                <a:gd name="T7" fmla="*/ 0 h 95"/>
                <a:gd name="T8" fmla="*/ 59 w 59"/>
                <a:gd name="T9" fmla="*/ 26 h 95"/>
                <a:gd name="T10" fmla="*/ 34 w 59"/>
                <a:gd name="T11" fmla="*/ 85 h 95"/>
                <a:gd name="T12" fmla="*/ 29 w 59"/>
                <a:gd name="T13" fmla="*/ 95 h 95"/>
                <a:gd name="T14" fmla="*/ 29 w 59"/>
                <a:gd name="T15" fmla="*/ 12 h 95"/>
                <a:gd name="T16" fmla="*/ 12 w 59"/>
                <a:gd name="T17" fmla="*/ 26 h 95"/>
                <a:gd name="T18" fmla="*/ 29 w 59"/>
                <a:gd name="T19" fmla="*/ 69 h 95"/>
                <a:gd name="T20" fmla="*/ 47 w 59"/>
                <a:gd name="T21" fmla="*/ 26 h 95"/>
                <a:gd name="T22" fmla="*/ 29 w 59"/>
                <a:gd name="T23" fmla="*/ 1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9" h="95">
                  <a:moveTo>
                    <a:pt x="29" y="95"/>
                  </a:moveTo>
                  <a:cubicBezTo>
                    <a:pt x="24" y="85"/>
                    <a:pt x="24" y="85"/>
                    <a:pt x="24" y="85"/>
                  </a:cubicBezTo>
                  <a:cubicBezTo>
                    <a:pt x="20" y="77"/>
                    <a:pt x="0" y="38"/>
                    <a:pt x="0" y="26"/>
                  </a:cubicBezTo>
                  <a:cubicBezTo>
                    <a:pt x="0" y="12"/>
                    <a:pt x="13" y="0"/>
                    <a:pt x="29" y="0"/>
                  </a:cubicBezTo>
                  <a:cubicBezTo>
                    <a:pt x="45" y="0"/>
                    <a:pt x="59" y="12"/>
                    <a:pt x="59" y="26"/>
                  </a:cubicBezTo>
                  <a:cubicBezTo>
                    <a:pt x="59" y="38"/>
                    <a:pt x="39" y="77"/>
                    <a:pt x="34" y="85"/>
                  </a:cubicBezTo>
                  <a:lnTo>
                    <a:pt x="29" y="95"/>
                  </a:lnTo>
                  <a:close/>
                  <a:moveTo>
                    <a:pt x="29" y="12"/>
                  </a:moveTo>
                  <a:cubicBezTo>
                    <a:pt x="19" y="12"/>
                    <a:pt x="12" y="18"/>
                    <a:pt x="12" y="26"/>
                  </a:cubicBezTo>
                  <a:cubicBezTo>
                    <a:pt x="12" y="31"/>
                    <a:pt x="20" y="50"/>
                    <a:pt x="29" y="69"/>
                  </a:cubicBezTo>
                  <a:cubicBezTo>
                    <a:pt x="38" y="50"/>
                    <a:pt x="47" y="31"/>
                    <a:pt x="47" y="26"/>
                  </a:cubicBezTo>
                  <a:cubicBezTo>
                    <a:pt x="47" y="18"/>
                    <a:pt x="39" y="12"/>
                    <a:pt x="29"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grpSp>
      <p:sp>
        <p:nvSpPr>
          <p:cNvPr id="42" name="Rectangle 43">
            <a:extLst>
              <a:ext uri="{FF2B5EF4-FFF2-40B4-BE49-F238E27FC236}">
                <a16:creationId xmlns:a16="http://schemas.microsoft.com/office/drawing/2014/main" id="{669E7ACB-A6B6-4446-8622-F21108D196B8}"/>
              </a:ext>
            </a:extLst>
          </p:cNvPr>
          <p:cNvSpPr/>
          <p:nvPr/>
        </p:nvSpPr>
        <p:spPr>
          <a:xfrm rot="18860756">
            <a:off x="374885" y="2193128"/>
            <a:ext cx="316112" cy="230832"/>
          </a:xfrm>
          <a:prstGeom prst="rect">
            <a:avLst/>
          </a:prstGeom>
        </p:spPr>
        <p:txBody>
          <a:bodyPr wrap="none">
            <a:spAutoFit/>
          </a:bodyPr>
          <a:lstStyle/>
          <a:p>
            <a:pPr algn="ctr" defTabSz="914400" eaLnBrk="1" fontAlgn="auto" hangingPunct="1">
              <a:spcBef>
                <a:spcPts val="0"/>
              </a:spcBef>
              <a:spcAft>
                <a:spcPts val="0"/>
              </a:spcAft>
            </a:pPr>
            <a:r>
              <a:rPr lang="id-ID" sz="900" b="1" dirty="0">
                <a:solidFill>
                  <a:prstClr val="white"/>
                </a:solidFill>
                <a:latin typeface="ubuntu"/>
              </a:rPr>
              <a:t>01</a:t>
            </a:r>
          </a:p>
        </p:txBody>
      </p:sp>
      <p:sp>
        <p:nvSpPr>
          <p:cNvPr id="43" name="Rectangle 44">
            <a:extLst>
              <a:ext uri="{FF2B5EF4-FFF2-40B4-BE49-F238E27FC236}">
                <a16:creationId xmlns:a16="http://schemas.microsoft.com/office/drawing/2014/main" id="{099116ED-F9FD-42DF-9066-AC202E5B2E5F}"/>
              </a:ext>
            </a:extLst>
          </p:cNvPr>
          <p:cNvSpPr/>
          <p:nvPr/>
        </p:nvSpPr>
        <p:spPr>
          <a:xfrm rot="18860756">
            <a:off x="401484" y="2691619"/>
            <a:ext cx="340329" cy="230832"/>
          </a:xfrm>
          <a:prstGeom prst="rect">
            <a:avLst/>
          </a:prstGeom>
        </p:spPr>
        <p:txBody>
          <a:bodyPr wrap="square">
            <a:spAutoFit/>
          </a:bodyPr>
          <a:lstStyle/>
          <a:p>
            <a:pPr algn="ctr" defTabSz="914400" eaLnBrk="1" fontAlgn="auto" hangingPunct="1">
              <a:spcBef>
                <a:spcPts val="0"/>
              </a:spcBef>
              <a:spcAft>
                <a:spcPts val="0"/>
              </a:spcAft>
            </a:pPr>
            <a:r>
              <a:rPr lang="id-ID" sz="900" b="1" dirty="0">
                <a:solidFill>
                  <a:prstClr val="white"/>
                </a:solidFill>
                <a:latin typeface="ubuntu"/>
              </a:rPr>
              <a:t>02</a:t>
            </a:r>
          </a:p>
        </p:txBody>
      </p:sp>
      <p:sp>
        <p:nvSpPr>
          <p:cNvPr id="44" name="Rectangle 45">
            <a:extLst>
              <a:ext uri="{FF2B5EF4-FFF2-40B4-BE49-F238E27FC236}">
                <a16:creationId xmlns:a16="http://schemas.microsoft.com/office/drawing/2014/main" id="{E07FC786-EAE4-470E-8EB0-B1B25147381F}"/>
              </a:ext>
            </a:extLst>
          </p:cNvPr>
          <p:cNvSpPr/>
          <p:nvPr/>
        </p:nvSpPr>
        <p:spPr>
          <a:xfrm rot="18860756">
            <a:off x="365248" y="3265709"/>
            <a:ext cx="316112" cy="230832"/>
          </a:xfrm>
          <a:prstGeom prst="rect">
            <a:avLst/>
          </a:prstGeom>
        </p:spPr>
        <p:txBody>
          <a:bodyPr wrap="none">
            <a:spAutoFit/>
          </a:bodyPr>
          <a:lstStyle/>
          <a:p>
            <a:pPr algn="ctr" defTabSz="914400" eaLnBrk="1" fontAlgn="auto" hangingPunct="1">
              <a:spcBef>
                <a:spcPts val="0"/>
              </a:spcBef>
              <a:spcAft>
                <a:spcPts val="0"/>
              </a:spcAft>
            </a:pPr>
            <a:r>
              <a:rPr lang="id-ID" sz="900" b="1" dirty="0">
                <a:solidFill>
                  <a:prstClr val="white"/>
                </a:solidFill>
                <a:latin typeface="ubuntu"/>
              </a:rPr>
              <a:t>03</a:t>
            </a:r>
          </a:p>
        </p:txBody>
      </p:sp>
      <p:sp>
        <p:nvSpPr>
          <p:cNvPr id="45" name="Rectangle 46">
            <a:extLst>
              <a:ext uri="{FF2B5EF4-FFF2-40B4-BE49-F238E27FC236}">
                <a16:creationId xmlns:a16="http://schemas.microsoft.com/office/drawing/2014/main" id="{82C06A3D-C505-4211-9FCB-5C05A5FE5417}"/>
              </a:ext>
            </a:extLst>
          </p:cNvPr>
          <p:cNvSpPr/>
          <p:nvPr/>
        </p:nvSpPr>
        <p:spPr>
          <a:xfrm rot="18860756">
            <a:off x="381624" y="3739912"/>
            <a:ext cx="408258" cy="230832"/>
          </a:xfrm>
          <a:prstGeom prst="rect">
            <a:avLst/>
          </a:prstGeom>
        </p:spPr>
        <p:txBody>
          <a:bodyPr wrap="square">
            <a:spAutoFit/>
          </a:bodyPr>
          <a:lstStyle/>
          <a:p>
            <a:pPr algn="ctr" defTabSz="914400" eaLnBrk="1" fontAlgn="auto" hangingPunct="1">
              <a:spcBef>
                <a:spcPts val="0"/>
              </a:spcBef>
              <a:spcAft>
                <a:spcPts val="0"/>
              </a:spcAft>
            </a:pPr>
            <a:r>
              <a:rPr lang="id-ID" sz="900" b="1" dirty="0">
                <a:solidFill>
                  <a:prstClr val="white"/>
                </a:solidFill>
                <a:latin typeface="ubuntu"/>
              </a:rPr>
              <a:t>04</a:t>
            </a:r>
          </a:p>
        </p:txBody>
      </p:sp>
      <p:sp>
        <p:nvSpPr>
          <p:cNvPr id="46" name="Rectangle 47">
            <a:extLst>
              <a:ext uri="{FF2B5EF4-FFF2-40B4-BE49-F238E27FC236}">
                <a16:creationId xmlns:a16="http://schemas.microsoft.com/office/drawing/2014/main" id="{3771E609-C82F-44DD-B7FD-22D9C7DEE011}"/>
              </a:ext>
            </a:extLst>
          </p:cNvPr>
          <p:cNvSpPr/>
          <p:nvPr/>
        </p:nvSpPr>
        <p:spPr>
          <a:xfrm>
            <a:off x="936990" y="2476243"/>
            <a:ext cx="1170513" cy="276999"/>
          </a:xfrm>
          <a:prstGeom prst="rect">
            <a:avLst/>
          </a:prstGeom>
        </p:spPr>
        <p:txBody>
          <a:bodyPr wrap="none">
            <a:spAutoFit/>
          </a:bodyPr>
          <a:lstStyle/>
          <a:p>
            <a:pPr defTabSz="914400" eaLnBrk="1" fontAlgn="auto" hangingPunct="1">
              <a:spcBef>
                <a:spcPts val="0"/>
              </a:spcBef>
              <a:spcAft>
                <a:spcPts val="0"/>
              </a:spcAft>
            </a:pPr>
            <a:r>
              <a:rPr lang="tr-TR" sz="1200" b="1" dirty="0" smtClean="0">
                <a:solidFill>
                  <a:prstClr val="white"/>
                </a:solidFill>
                <a:latin typeface="ubuntu"/>
              </a:rPr>
              <a:t>TYT Puan </a:t>
            </a:r>
            <a:r>
              <a:rPr lang="tr-TR" sz="1200" b="1" dirty="0" err="1" smtClean="0">
                <a:solidFill>
                  <a:prstClr val="white"/>
                </a:solidFill>
                <a:latin typeface="ubuntu"/>
              </a:rPr>
              <a:t>Ort</a:t>
            </a:r>
            <a:endParaRPr lang="id-ID" sz="1200" b="1" dirty="0">
              <a:solidFill>
                <a:prstClr val="white"/>
              </a:solidFill>
              <a:latin typeface="ubuntu"/>
            </a:endParaRPr>
          </a:p>
        </p:txBody>
      </p:sp>
      <p:sp>
        <p:nvSpPr>
          <p:cNvPr id="47" name="Rectangle 48">
            <a:extLst>
              <a:ext uri="{FF2B5EF4-FFF2-40B4-BE49-F238E27FC236}">
                <a16:creationId xmlns:a16="http://schemas.microsoft.com/office/drawing/2014/main" id="{D367FD8F-BF99-40D6-8937-882233A0500D}"/>
              </a:ext>
            </a:extLst>
          </p:cNvPr>
          <p:cNvSpPr/>
          <p:nvPr/>
        </p:nvSpPr>
        <p:spPr>
          <a:xfrm>
            <a:off x="936991" y="2996135"/>
            <a:ext cx="1094210" cy="276999"/>
          </a:xfrm>
          <a:prstGeom prst="rect">
            <a:avLst/>
          </a:prstGeom>
        </p:spPr>
        <p:txBody>
          <a:bodyPr wrap="none">
            <a:spAutoFit/>
          </a:bodyPr>
          <a:lstStyle/>
          <a:p>
            <a:pPr defTabSz="914400" eaLnBrk="1" fontAlgn="auto" hangingPunct="1">
              <a:spcBef>
                <a:spcPts val="0"/>
              </a:spcBef>
              <a:spcAft>
                <a:spcPts val="0"/>
              </a:spcAft>
            </a:pPr>
            <a:r>
              <a:rPr lang="tr-TR" sz="1200" b="1" dirty="0" smtClean="0">
                <a:solidFill>
                  <a:prstClr val="white"/>
                </a:solidFill>
                <a:latin typeface="ubuntu"/>
              </a:rPr>
              <a:t>AYT-SAY </a:t>
            </a:r>
            <a:r>
              <a:rPr lang="tr-TR" sz="1200" b="1" dirty="0" err="1" smtClean="0">
                <a:solidFill>
                  <a:prstClr val="white"/>
                </a:solidFill>
                <a:latin typeface="ubuntu"/>
              </a:rPr>
              <a:t>Ort</a:t>
            </a:r>
            <a:endParaRPr lang="id-ID" sz="1200" b="1" dirty="0">
              <a:solidFill>
                <a:prstClr val="white"/>
              </a:solidFill>
              <a:latin typeface="ubuntu"/>
            </a:endParaRPr>
          </a:p>
        </p:txBody>
      </p:sp>
      <p:sp>
        <p:nvSpPr>
          <p:cNvPr id="48" name="Rectangle 49">
            <a:extLst>
              <a:ext uri="{FF2B5EF4-FFF2-40B4-BE49-F238E27FC236}">
                <a16:creationId xmlns:a16="http://schemas.microsoft.com/office/drawing/2014/main" id="{BF07CE3C-F0AD-4CC5-ACCF-E434C7FA515A}"/>
              </a:ext>
            </a:extLst>
          </p:cNvPr>
          <p:cNvSpPr/>
          <p:nvPr/>
        </p:nvSpPr>
        <p:spPr>
          <a:xfrm>
            <a:off x="936991" y="3534946"/>
            <a:ext cx="1002775" cy="276999"/>
          </a:xfrm>
          <a:prstGeom prst="rect">
            <a:avLst/>
          </a:prstGeom>
        </p:spPr>
        <p:txBody>
          <a:bodyPr wrap="none">
            <a:spAutoFit/>
          </a:bodyPr>
          <a:lstStyle/>
          <a:p>
            <a:pPr defTabSz="914400" eaLnBrk="1" fontAlgn="auto" hangingPunct="1">
              <a:spcBef>
                <a:spcPts val="0"/>
              </a:spcBef>
              <a:spcAft>
                <a:spcPts val="0"/>
              </a:spcAft>
            </a:pPr>
            <a:r>
              <a:rPr lang="tr-TR" sz="1200" b="1" dirty="0" smtClean="0">
                <a:solidFill>
                  <a:prstClr val="white"/>
                </a:solidFill>
                <a:latin typeface="ubuntu"/>
              </a:rPr>
              <a:t>AYT-EA </a:t>
            </a:r>
            <a:r>
              <a:rPr lang="tr-TR" sz="1200" b="1" dirty="0" err="1" smtClean="0">
                <a:solidFill>
                  <a:prstClr val="white"/>
                </a:solidFill>
                <a:latin typeface="ubuntu"/>
              </a:rPr>
              <a:t>Ort</a:t>
            </a:r>
            <a:endParaRPr lang="id-ID" sz="1200" b="1" dirty="0">
              <a:solidFill>
                <a:prstClr val="white"/>
              </a:solidFill>
              <a:latin typeface="ubuntu"/>
            </a:endParaRPr>
          </a:p>
        </p:txBody>
      </p:sp>
      <p:sp>
        <p:nvSpPr>
          <p:cNvPr id="49" name="Rectangle 50">
            <a:extLst>
              <a:ext uri="{FF2B5EF4-FFF2-40B4-BE49-F238E27FC236}">
                <a16:creationId xmlns:a16="http://schemas.microsoft.com/office/drawing/2014/main" id="{024F0B34-AC5E-4546-825B-084D5902356D}"/>
              </a:ext>
            </a:extLst>
          </p:cNvPr>
          <p:cNvSpPr/>
          <p:nvPr/>
        </p:nvSpPr>
        <p:spPr>
          <a:xfrm>
            <a:off x="936990" y="4060864"/>
            <a:ext cx="1112677" cy="276999"/>
          </a:xfrm>
          <a:prstGeom prst="rect">
            <a:avLst/>
          </a:prstGeom>
        </p:spPr>
        <p:txBody>
          <a:bodyPr wrap="none">
            <a:spAutoFit/>
          </a:bodyPr>
          <a:lstStyle/>
          <a:p>
            <a:pPr defTabSz="914400" eaLnBrk="1" fontAlgn="auto" hangingPunct="1">
              <a:spcBef>
                <a:spcPts val="0"/>
              </a:spcBef>
              <a:spcAft>
                <a:spcPts val="0"/>
              </a:spcAft>
            </a:pPr>
            <a:r>
              <a:rPr lang="tr-TR" sz="1200" b="1" dirty="0" smtClean="0">
                <a:solidFill>
                  <a:prstClr val="white"/>
                </a:solidFill>
                <a:latin typeface="ubuntu"/>
              </a:rPr>
              <a:t>AYT-SÖZ </a:t>
            </a:r>
            <a:r>
              <a:rPr lang="tr-TR" sz="1200" b="1" dirty="0" err="1" smtClean="0">
                <a:solidFill>
                  <a:prstClr val="white"/>
                </a:solidFill>
                <a:latin typeface="ubuntu"/>
              </a:rPr>
              <a:t>Ort</a:t>
            </a:r>
            <a:endParaRPr lang="id-ID" sz="1200" b="1" dirty="0">
              <a:solidFill>
                <a:prstClr val="white"/>
              </a:solidFill>
              <a:latin typeface="ubuntu"/>
            </a:endParaRPr>
          </a:p>
        </p:txBody>
      </p:sp>
      <p:sp>
        <p:nvSpPr>
          <p:cNvPr id="50" name="Rectangle 51">
            <a:extLst>
              <a:ext uri="{FF2B5EF4-FFF2-40B4-BE49-F238E27FC236}">
                <a16:creationId xmlns:a16="http://schemas.microsoft.com/office/drawing/2014/main" id="{7A0300EE-A8CB-4BF6-BB47-892AD8CA80E3}"/>
              </a:ext>
            </a:extLst>
          </p:cNvPr>
          <p:cNvSpPr/>
          <p:nvPr/>
        </p:nvSpPr>
        <p:spPr>
          <a:xfrm rot="18860756">
            <a:off x="328907" y="4309470"/>
            <a:ext cx="386099" cy="230832"/>
          </a:xfrm>
          <a:prstGeom prst="rect">
            <a:avLst/>
          </a:prstGeom>
        </p:spPr>
        <p:txBody>
          <a:bodyPr wrap="square">
            <a:spAutoFit/>
          </a:bodyPr>
          <a:lstStyle/>
          <a:p>
            <a:pPr algn="ctr" defTabSz="914400" eaLnBrk="1" fontAlgn="auto" hangingPunct="1">
              <a:spcBef>
                <a:spcPts val="0"/>
              </a:spcBef>
              <a:spcAft>
                <a:spcPts val="0"/>
              </a:spcAft>
            </a:pPr>
            <a:r>
              <a:rPr lang="id-ID" sz="900" b="1" dirty="0">
                <a:solidFill>
                  <a:prstClr val="white"/>
                </a:solidFill>
                <a:latin typeface="ubuntu"/>
              </a:rPr>
              <a:t>05</a:t>
            </a:r>
          </a:p>
        </p:txBody>
      </p:sp>
      <p:sp>
        <p:nvSpPr>
          <p:cNvPr id="51" name="Rectangle 52">
            <a:extLst>
              <a:ext uri="{FF2B5EF4-FFF2-40B4-BE49-F238E27FC236}">
                <a16:creationId xmlns:a16="http://schemas.microsoft.com/office/drawing/2014/main" id="{063F6B28-4099-47E2-BB7C-E4BDF6730113}"/>
              </a:ext>
            </a:extLst>
          </p:cNvPr>
          <p:cNvSpPr/>
          <p:nvPr/>
        </p:nvSpPr>
        <p:spPr>
          <a:xfrm>
            <a:off x="936990" y="4559515"/>
            <a:ext cx="1040991" cy="276999"/>
          </a:xfrm>
          <a:prstGeom prst="rect">
            <a:avLst/>
          </a:prstGeom>
        </p:spPr>
        <p:txBody>
          <a:bodyPr wrap="none">
            <a:spAutoFit/>
          </a:bodyPr>
          <a:lstStyle/>
          <a:p>
            <a:pPr defTabSz="914400" eaLnBrk="1" fontAlgn="auto" hangingPunct="1">
              <a:spcBef>
                <a:spcPts val="0"/>
              </a:spcBef>
              <a:spcAft>
                <a:spcPts val="0"/>
              </a:spcAft>
            </a:pPr>
            <a:r>
              <a:rPr lang="tr-TR" sz="1200" b="1" dirty="0" smtClean="0">
                <a:solidFill>
                  <a:prstClr val="white"/>
                </a:solidFill>
                <a:latin typeface="ubuntu"/>
              </a:rPr>
              <a:t>AYT-DİL </a:t>
            </a:r>
            <a:r>
              <a:rPr lang="tr-TR" sz="1200" b="1" dirty="0" err="1" smtClean="0">
                <a:solidFill>
                  <a:prstClr val="white"/>
                </a:solidFill>
                <a:latin typeface="ubuntu"/>
              </a:rPr>
              <a:t>Ort</a:t>
            </a:r>
            <a:endParaRPr lang="id-ID" sz="1200" b="1" dirty="0">
              <a:solidFill>
                <a:prstClr val="white"/>
              </a:solidFill>
              <a:latin typeface="ubuntu"/>
            </a:endParaRPr>
          </a:p>
        </p:txBody>
      </p:sp>
      <p:sp>
        <p:nvSpPr>
          <p:cNvPr id="52" name="Rectangle 53">
            <a:extLst>
              <a:ext uri="{FF2B5EF4-FFF2-40B4-BE49-F238E27FC236}">
                <a16:creationId xmlns:a16="http://schemas.microsoft.com/office/drawing/2014/main" id="{EC87126E-213C-4047-8830-9159D14ACFC3}"/>
              </a:ext>
            </a:extLst>
          </p:cNvPr>
          <p:cNvSpPr/>
          <p:nvPr/>
        </p:nvSpPr>
        <p:spPr>
          <a:xfrm>
            <a:off x="2980950" y="3966617"/>
            <a:ext cx="5816533" cy="338554"/>
          </a:xfrm>
          <a:prstGeom prst="rect">
            <a:avLst/>
          </a:prstGeom>
        </p:spPr>
        <p:txBody>
          <a:bodyPr wrap="square">
            <a:spAutoFit/>
          </a:bodyPr>
          <a:lstStyle/>
          <a:p>
            <a:pPr algn="just" defTabSz="914400" eaLnBrk="1" fontAlgn="auto" hangingPunct="1">
              <a:spcBef>
                <a:spcPts val="0"/>
              </a:spcBef>
              <a:spcAft>
                <a:spcPts val="0"/>
              </a:spcAft>
            </a:pPr>
            <a:r>
              <a:rPr lang="tr-TR" sz="1600" b="1" dirty="0" smtClean="0">
                <a:solidFill>
                  <a:srgbClr val="FFC000"/>
                </a:solidFill>
              </a:rPr>
              <a:t>173,20</a:t>
            </a:r>
            <a:endParaRPr lang="en-US" sz="1600" b="1" dirty="0">
              <a:solidFill>
                <a:srgbClr val="FFC000"/>
              </a:solidFill>
              <a:latin typeface="Signika Negative" pitchFamily="2" charset="0"/>
            </a:endParaRPr>
          </a:p>
        </p:txBody>
      </p:sp>
      <p:grpSp>
        <p:nvGrpSpPr>
          <p:cNvPr id="53" name="Group 55">
            <a:extLst>
              <a:ext uri="{FF2B5EF4-FFF2-40B4-BE49-F238E27FC236}">
                <a16:creationId xmlns:a16="http://schemas.microsoft.com/office/drawing/2014/main" id="{965707B4-2C2D-49C3-B962-DBD349BD5F67}"/>
              </a:ext>
            </a:extLst>
          </p:cNvPr>
          <p:cNvGrpSpPr/>
          <p:nvPr/>
        </p:nvGrpSpPr>
        <p:grpSpPr>
          <a:xfrm>
            <a:off x="2555635" y="4049285"/>
            <a:ext cx="273748" cy="259055"/>
            <a:chOff x="8332788" y="4254500"/>
            <a:chExt cx="561975" cy="531813"/>
          </a:xfrm>
          <a:solidFill>
            <a:srgbClr val="FDB817"/>
          </a:solidFill>
        </p:grpSpPr>
        <p:sp>
          <p:nvSpPr>
            <p:cNvPr id="54" name="Rectangle 16">
              <a:extLst>
                <a:ext uri="{FF2B5EF4-FFF2-40B4-BE49-F238E27FC236}">
                  <a16:creationId xmlns:a16="http://schemas.microsoft.com/office/drawing/2014/main" id="{A93F281E-CDFD-41A4-83CA-8FBFCC0D939E}"/>
                </a:ext>
              </a:extLst>
            </p:cNvPr>
            <p:cNvSpPr>
              <a:spLocks noChangeArrowheads="1"/>
            </p:cNvSpPr>
            <p:nvPr/>
          </p:nvSpPr>
          <p:spPr bwMode="auto">
            <a:xfrm>
              <a:off x="8416926" y="4486275"/>
              <a:ext cx="188913" cy="158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55" name="Rectangle 17">
              <a:extLst>
                <a:ext uri="{FF2B5EF4-FFF2-40B4-BE49-F238E27FC236}">
                  <a16:creationId xmlns:a16="http://schemas.microsoft.com/office/drawing/2014/main" id="{9DA37AB3-1CAB-4B69-9C56-219FBBE8F654}"/>
                </a:ext>
              </a:extLst>
            </p:cNvPr>
            <p:cNvSpPr>
              <a:spLocks noChangeArrowheads="1"/>
            </p:cNvSpPr>
            <p:nvPr/>
          </p:nvSpPr>
          <p:spPr bwMode="auto">
            <a:xfrm>
              <a:off x="8416926" y="4416425"/>
              <a:ext cx="139700" cy="158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56" name="Rectangle 18">
              <a:extLst>
                <a:ext uri="{FF2B5EF4-FFF2-40B4-BE49-F238E27FC236}">
                  <a16:creationId xmlns:a16="http://schemas.microsoft.com/office/drawing/2014/main" id="{9A2D7EDE-F08D-4D3C-8EA0-F5E1BAEB45C4}"/>
                </a:ext>
              </a:extLst>
            </p:cNvPr>
            <p:cNvSpPr>
              <a:spLocks noChangeArrowheads="1"/>
            </p:cNvSpPr>
            <p:nvPr/>
          </p:nvSpPr>
          <p:spPr bwMode="auto">
            <a:xfrm>
              <a:off x="8416926" y="4564063"/>
              <a:ext cx="139700" cy="174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57" name="Freeform 19">
              <a:extLst>
                <a:ext uri="{FF2B5EF4-FFF2-40B4-BE49-F238E27FC236}">
                  <a16:creationId xmlns:a16="http://schemas.microsoft.com/office/drawing/2014/main" id="{86E30DBC-0D80-4D72-BCDF-237FD28F8228}"/>
                </a:ext>
              </a:extLst>
            </p:cNvPr>
            <p:cNvSpPr>
              <a:spLocks/>
            </p:cNvSpPr>
            <p:nvPr/>
          </p:nvSpPr>
          <p:spPr bwMode="auto">
            <a:xfrm>
              <a:off x="8629651" y="4513263"/>
              <a:ext cx="247650" cy="127000"/>
            </a:xfrm>
            <a:custGeom>
              <a:avLst/>
              <a:gdLst>
                <a:gd name="T0" fmla="*/ 295 w 561"/>
                <a:gd name="T1" fmla="*/ 289 h 289"/>
                <a:gd name="T2" fmla="*/ 61 w 561"/>
                <a:gd name="T3" fmla="*/ 157 h 289"/>
                <a:gd name="T4" fmla="*/ 34 w 561"/>
                <a:gd name="T5" fmla="*/ 172 h 289"/>
                <a:gd name="T6" fmla="*/ 23 w 561"/>
                <a:gd name="T7" fmla="*/ 175 h 289"/>
                <a:gd name="T8" fmla="*/ 7 w 561"/>
                <a:gd name="T9" fmla="*/ 168 h 289"/>
                <a:gd name="T10" fmla="*/ 0 w 561"/>
                <a:gd name="T11" fmla="*/ 152 h 289"/>
                <a:gd name="T12" fmla="*/ 1 w 561"/>
                <a:gd name="T13" fmla="*/ 23 h 289"/>
                <a:gd name="T14" fmla="*/ 23 w 561"/>
                <a:gd name="T15" fmla="*/ 0 h 289"/>
                <a:gd name="T16" fmla="*/ 35 w 561"/>
                <a:gd name="T17" fmla="*/ 3 h 289"/>
                <a:gd name="T18" fmla="*/ 148 w 561"/>
                <a:gd name="T19" fmla="*/ 68 h 289"/>
                <a:gd name="T20" fmla="*/ 160 w 561"/>
                <a:gd name="T21" fmla="*/ 88 h 289"/>
                <a:gd name="T22" fmla="*/ 148 w 561"/>
                <a:gd name="T23" fmla="*/ 108 h 289"/>
                <a:gd name="T24" fmla="*/ 116 w 561"/>
                <a:gd name="T25" fmla="*/ 126 h 289"/>
                <a:gd name="T26" fmla="*/ 295 w 561"/>
                <a:gd name="T27" fmla="*/ 225 h 289"/>
                <a:gd name="T28" fmla="*/ 495 w 561"/>
                <a:gd name="T29" fmla="*/ 97 h 289"/>
                <a:gd name="T30" fmla="*/ 525 w 561"/>
                <a:gd name="T31" fmla="*/ 77 h 289"/>
                <a:gd name="T32" fmla="*/ 537 w 561"/>
                <a:gd name="T33" fmla="*/ 80 h 289"/>
                <a:gd name="T34" fmla="*/ 554 w 561"/>
                <a:gd name="T35" fmla="*/ 121 h 289"/>
                <a:gd name="T36" fmla="*/ 295 w 561"/>
                <a:gd name="T37" fmla="*/ 289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61" h="289">
                  <a:moveTo>
                    <a:pt x="295" y="289"/>
                  </a:moveTo>
                  <a:cubicBezTo>
                    <a:pt x="200" y="289"/>
                    <a:pt x="111" y="239"/>
                    <a:pt x="61" y="157"/>
                  </a:cubicBezTo>
                  <a:cubicBezTo>
                    <a:pt x="47" y="165"/>
                    <a:pt x="36" y="171"/>
                    <a:pt x="34" y="172"/>
                  </a:cubicBezTo>
                  <a:cubicBezTo>
                    <a:pt x="31" y="174"/>
                    <a:pt x="27" y="175"/>
                    <a:pt x="23" y="175"/>
                  </a:cubicBezTo>
                  <a:cubicBezTo>
                    <a:pt x="17" y="175"/>
                    <a:pt x="11" y="172"/>
                    <a:pt x="7" y="168"/>
                  </a:cubicBezTo>
                  <a:cubicBezTo>
                    <a:pt x="2" y="164"/>
                    <a:pt x="0" y="158"/>
                    <a:pt x="0" y="152"/>
                  </a:cubicBezTo>
                  <a:cubicBezTo>
                    <a:pt x="0" y="140"/>
                    <a:pt x="0" y="29"/>
                    <a:pt x="1" y="23"/>
                  </a:cubicBezTo>
                  <a:cubicBezTo>
                    <a:pt x="1" y="10"/>
                    <a:pt x="11" y="0"/>
                    <a:pt x="23" y="0"/>
                  </a:cubicBezTo>
                  <a:cubicBezTo>
                    <a:pt x="27" y="0"/>
                    <a:pt x="32" y="1"/>
                    <a:pt x="35" y="3"/>
                  </a:cubicBezTo>
                  <a:cubicBezTo>
                    <a:pt x="37" y="4"/>
                    <a:pt x="145" y="66"/>
                    <a:pt x="148" y="68"/>
                  </a:cubicBezTo>
                  <a:cubicBezTo>
                    <a:pt x="155" y="73"/>
                    <a:pt x="160" y="80"/>
                    <a:pt x="160" y="88"/>
                  </a:cubicBezTo>
                  <a:cubicBezTo>
                    <a:pt x="160" y="96"/>
                    <a:pt x="155" y="104"/>
                    <a:pt x="148" y="108"/>
                  </a:cubicBezTo>
                  <a:cubicBezTo>
                    <a:pt x="145" y="110"/>
                    <a:pt x="129" y="119"/>
                    <a:pt x="116" y="126"/>
                  </a:cubicBezTo>
                  <a:cubicBezTo>
                    <a:pt x="156" y="188"/>
                    <a:pt x="223" y="225"/>
                    <a:pt x="295" y="225"/>
                  </a:cubicBezTo>
                  <a:cubicBezTo>
                    <a:pt x="385" y="225"/>
                    <a:pt x="463" y="175"/>
                    <a:pt x="495" y="97"/>
                  </a:cubicBezTo>
                  <a:cubicBezTo>
                    <a:pt x="500" y="85"/>
                    <a:pt x="512" y="77"/>
                    <a:pt x="525" y="77"/>
                  </a:cubicBezTo>
                  <a:cubicBezTo>
                    <a:pt x="529" y="77"/>
                    <a:pt x="533" y="78"/>
                    <a:pt x="537" y="80"/>
                  </a:cubicBezTo>
                  <a:cubicBezTo>
                    <a:pt x="553" y="86"/>
                    <a:pt x="561" y="105"/>
                    <a:pt x="554" y="121"/>
                  </a:cubicBezTo>
                  <a:cubicBezTo>
                    <a:pt x="512" y="223"/>
                    <a:pt x="411" y="289"/>
                    <a:pt x="295" y="28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58" name="Freeform 20">
              <a:extLst>
                <a:ext uri="{FF2B5EF4-FFF2-40B4-BE49-F238E27FC236}">
                  <a16:creationId xmlns:a16="http://schemas.microsoft.com/office/drawing/2014/main" id="{FAEE1CAF-08FC-4C32-8A0B-BB2BE96A82B1}"/>
                </a:ext>
              </a:extLst>
            </p:cNvPr>
            <p:cNvSpPr>
              <a:spLocks/>
            </p:cNvSpPr>
            <p:nvPr/>
          </p:nvSpPr>
          <p:spPr bwMode="auto">
            <a:xfrm>
              <a:off x="8643938" y="4391025"/>
              <a:ext cx="250825" cy="128588"/>
            </a:xfrm>
            <a:custGeom>
              <a:avLst/>
              <a:gdLst>
                <a:gd name="T0" fmla="*/ 544 w 567"/>
                <a:gd name="T1" fmla="*/ 289 h 289"/>
                <a:gd name="T2" fmla="*/ 533 w 567"/>
                <a:gd name="T3" fmla="*/ 286 h 289"/>
                <a:gd name="T4" fmla="*/ 419 w 567"/>
                <a:gd name="T5" fmla="*/ 222 h 289"/>
                <a:gd name="T6" fmla="*/ 407 w 567"/>
                <a:gd name="T7" fmla="*/ 202 h 289"/>
                <a:gd name="T8" fmla="*/ 419 w 567"/>
                <a:gd name="T9" fmla="*/ 182 h 289"/>
                <a:gd name="T10" fmla="*/ 448 w 567"/>
                <a:gd name="T11" fmla="*/ 165 h 289"/>
                <a:gd name="T12" fmla="*/ 260 w 567"/>
                <a:gd name="T13" fmla="*/ 63 h 289"/>
                <a:gd name="T14" fmla="*/ 66 w 567"/>
                <a:gd name="T15" fmla="*/ 193 h 289"/>
                <a:gd name="T16" fmla="*/ 36 w 567"/>
                <a:gd name="T17" fmla="*/ 212 h 289"/>
                <a:gd name="T18" fmla="*/ 24 w 567"/>
                <a:gd name="T19" fmla="*/ 209 h 289"/>
                <a:gd name="T20" fmla="*/ 7 w 567"/>
                <a:gd name="T21" fmla="*/ 167 h 289"/>
                <a:gd name="T22" fmla="*/ 260 w 567"/>
                <a:gd name="T23" fmla="*/ 0 h 289"/>
                <a:gd name="T24" fmla="*/ 503 w 567"/>
                <a:gd name="T25" fmla="*/ 134 h 289"/>
                <a:gd name="T26" fmla="*/ 532 w 567"/>
                <a:gd name="T27" fmla="*/ 117 h 289"/>
                <a:gd name="T28" fmla="*/ 543 w 567"/>
                <a:gd name="T29" fmla="*/ 114 h 289"/>
                <a:gd name="T30" fmla="*/ 566 w 567"/>
                <a:gd name="T31" fmla="*/ 137 h 289"/>
                <a:gd name="T32" fmla="*/ 567 w 567"/>
                <a:gd name="T33" fmla="*/ 266 h 289"/>
                <a:gd name="T34" fmla="*/ 560 w 567"/>
                <a:gd name="T35" fmla="*/ 282 h 289"/>
                <a:gd name="T36" fmla="*/ 544 w 567"/>
                <a:gd name="T37" fmla="*/ 289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67" h="289">
                  <a:moveTo>
                    <a:pt x="544" y="289"/>
                  </a:moveTo>
                  <a:cubicBezTo>
                    <a:pt x="540" y="289"/>
                    <a:pt x="536" y="288"/>
                    <a:pt x="533" y="286"/>
                  </a:cubicBezTo>
                  <a:cubicBezTo>
                    <a:pt x="527" y="283"/>
                    <a:pt x="426" y="226"/>
                    <a:pt x="419" y="222"/>
                  </a:cubicBezTo>
                  <a:cubicBezTo>
                    <a:pt x="411" y="218"/>
                    <a:pt x="407" y="210"/>
                    <a:pt x="407" y="202"/>
                  </a:cubicBezTo>
                  <a:cubicBezTo>
                    <a:pt x="407" y="194"/>
                    <a:pt x="411" y="187"/>
                    <a:pt x="419" y="182"/>
                  </a:cubicBezTo>
                  <a:cubicBezTo>
                    <a:pt x="420" y="181"/>
                    <a:pt x="433" y="174"/>
                    <a:pt x="448" y="165"/>
                  </a:cubicBezTo>
                  <a:cubicBezTo>
                    <a:pt x="413" y="101"/>
                    <a:pt x="344" y="63"/>
                    <a:pt x="260" y="63"/>
                  </a:cubicBezTo>
                  <a:cubicBezTo>
                    <a:pt x="176" y="63"/>
                    <a:pt x="100" y="114"/>
                    <a:pt x="66" y="193"/>
                  </a:cubicBezTo>
                  <a:cubicBezTo>
                    <a:pt x="61" y="204"/>
                    <a:pt x="49" y="212"/>
                    <a:pt x="36" y="212"/>
                  </a:cubicBezTo>
                  <a:cubicBezTo>
                    <a:pt x="32" y="212"/>
                    <a:pt x="28" y="211"/>
                    <a:pt x="24" y="209"/>
                  </a:cubicBezTo>
                  <a:cubicBezTo>
                    <a:pt x="8" y="202"/>
                    <a:pt x="0" y="183"/>
                    <a:pt x="7" y="167"/>
                  </a:cubicBezTo>
                  <a:cubicBezTo>
                    <a:pt x="52" y="65"/>
                    <a:pt x="151" y="0"/>
                    <a:pt x="260" y="0"/>
                  </a:cubicBezTo>
                  <a:cubicBezTo>
                    <a:pt x="367" y="0"/>
                    <a:pt x="457" y="49"/>
                    <a:pt x="503" y="134"/>
                  </a:cubicBezTo>
                  <a:cubicBezTo>
                    <a:pt x="519" y="125"/>
                    <a:pt x="530" y="118"/>
                    <a:pt x="532" y="117"/>
                  </a:cubicBezTo>
                  <a:cubicBezTo>
                    <a:pt x="535" y="115"/>
                    <a:pt x="539" y="114"/>
                    <a:pt x="543" y="114"/>
                  </a:cubicBezTo>
                  <a:cubicBezTo>
                    <a:pt x="556" y="114"/>
                    <a:pt x="566" y="124"/>
                    <a:pt x="566" y="137"/>
                  </a:cubicBezTo>
                  <a:cubicBezTo>
                    <a:pt x="566" y="143"/>
                    <a:pt x="567" y="254"/>
                    <a:pt x="567" y="266"/>
                  </a:cubicBezTo>
                  <a:cubicBezTo>
                    <a:pt x="567" y="272"/>
                    <a:pt x="564" y="278"/>
                    <a:pt x="560" y="282"/>
                  </a:cubicBezTo>
                  <a:cubicBezTo>
                    <a:pt x="556" y="286"/>
                    <a:pt x="550" y="289"/>
                    <a:pt x="544" y="28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59" name="Freeform 21">
              <a:extLst>
                <a:ext uri="{FF2B5EF4-FFF2-40B4-BE49-F238E27FC236}">
                  <a16:creationId xmlns:a16="http://schemas.microsoft.com/office/drawing/2014/main" id="{7D74C225-2C50-45BB-AB9E-A9CF67380805}"/>
                </a:ext>
              </a:extLst>
            </p:cNvPr>
            <p:cNvSpPr>
              <a:spLocks noEditPoints="1"/>
            </p:cNvSpPr>
            <p:nvPr/>
          </p:nvSpPr>
          <p:spPr bwMode="auto">
            <a:xfrm>
              <a:off x="8332788" y="4254500"/>
              <a:ext cx="430213" cy="531813"/>
            </a:xfrm>
            <a:custGeom>
              <a:avLst/>
              <a:gdLst>
                <a:gd name="T0" fmla="*/ 966 w 972"/>
                <a:gd name="T1" fmla="*/ 903 h 1202"/>
                <a:gd name="T2" fmla="*/ 900 w 972"/>
                <a:gd name="T3" fmla="*/ 896 h 1202"/>
                <a:gd name="T4" fmla="*/ 898 w 972"/>
                <a:gd name="T5" fmla="*/ 897 h 1202"/>
                <a:gd name="T6" fmla="*/ 898 w 972"/>
                <a:gd name="T7" fmla="*/ 1128 h 1202"/>
                <a:gd name="T8" fmla="*/ 74 w 972"/>
                <a:gd name="T9" fmla="*/ 1128 h 1202"/>
                <a:gd name="T10" fmla="*/ 74 w 972"/>
                <a:gd name="T11" fmla="*/ 290 h 1202"/>
                <a:gd name="T12" fmla="*/ 290 w 972"/>
                <a:gd name="T13" fmla="*/ 290 h 1202"/>
                <a:gd name="T14" fmla="*/ 290 w 972"/>
                <a:gd name="T15" fmla="*/ 73 h 1202"/>
                <a:gd name="T16" fmla="*/ 898 w 972"/>
                <a:gd name="T17" fmla="*/ 73 h 1202"/>
                <a:gd name="T18" fmla="*/ 898 w 972"/>
                <a:gd name="T19" fmla="*/ 284 h 1202"/>
                <a:gd name="T20" fmla="*/ 966 w 972"/>
                <a:gd name="T21" fmla="*/ 276 h 1202"/>
                <a:gd name="T22" fmla="*/ 972 w 972"/>
                <a:gd name="T23" fmla="*/ 276 h 1202"/>
                <a:gd name="T24" fmla="*/ 972 w 972"/>
                <a:gd name="T25" fmla="*/ 0 h 1202"/>
                <a:gd name="T26" fmla="*/ 257 w 972"/>
                <a:gd name="T27" fmla="*/ 0 h 1202"/>
                <a:gd name="T28" fmla="*/ 0 w 972"/>
                <a:gd name="T29" fmla="*/ 256 h 1202"/>
                <a:gd name="T30" fmla="*/ 0 w 972"/>
                <a:gd name="T31" fmla="*/ 1202 h 1202"/>
                <a:gd name="T32" fmla="*/ 972 w 972"/>
                <a:gd name="T33" fmla="*/ 1202 h 1202"/>
                <a:gd name="T34" fmla="*/ 972 w 972"/>
                <a:gd name="T35" fmla="*/ 903 h 1202"/>
                <a:gd name="T36" fmla="*/ 966 w 972"/>
                <a:gd name="T37" fmla="*/ 903 h 1202"/>
                <a:gd name="T38" fmla="*/ 253 w 972"/>
                <a:gd name="T39" fmla="*/ 107 h 1202"/>
                <a:gd name="T40" fmla="*/ 253 w 972"/>
                <a:gd name="T41" fmla="*/ 253 h 1202"/>
                <a:gd name="T42" fmla="*/ 107 w 972"/>
                <a:gd name="T43" fmla="*/ 253 h 1202"/>
                <a:gd name="T44" fmla="*/ 253 w 972"/>
                <a:gd name="T45" fmla="*/ 107 h 1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72" h="1202">
                  <a:moveTo>
                    <a:pt x="966" y="903"/>
                  </a:moveTo>
                  <a:cubicBezTo>
                    <a:pt x="944" y="903"/>
                    <a:pt x="921" y="901"/>
                    <a:pt x="900" y="896"/>
                  </a:cubicBezTo>
                  <a:cubicBezTo>
                    <a:pt x="898" y="897"/>
                    <a:pt x="898" y="897"/>
                    <a:pt x="898" y="897"/>
                  </a:cubicBezTo>
                  <a:cubicBezTo>
                    <a:pt x="898" y="1128"/>
                    <a:pt x="898" y="1128"/>
                    <a:pt x="898" y="1128"/>
                  </a:cubicBezTo>
                  <a:cubicBezTo>
                    <a:pt x="74" y="1128"/>
                    <a:pt x="74" y="1128"/>
                    <a:pt x="74" y="1128"/>
                  </a:cubicBezTo>
                  <a:cubicBezTo>
                    <a:pt x="74" y="290"/>
                    <a:pt x="74" y="290"/>
                    <a:pt x="74" y="290"/>
                  </a:cubicBezTo>
                  <a:cubicBezTo>
                    <a:pt x="290" y="290"/>
                    <a:pt x="290" y="290"/>
                    <a:pt x="290" y="290"/>
                  </a:cubicBezTo>
                  <a:cubicBezTo>
                    <a:pt x="290" y="73"/>
                    <a:pt x="290" y="73"/>
                    <a:pt x="290" y="73"/>
                  </a:cubicBezTo>
                  <a:cubicBezTo>
                    <a:pt x="898" y="73"/>
                    <a:pt x="898" y="73"/>
                    <a:pt x="898" y="73"/>
                  </a:cubicBezTo>
                  <a:cubicBezTo>
                    <a:pt x="898" y="284"/>
                    <a:pt x="898" y="284"/>
                    <a:pt x="898" y="284"/>
                  </a:cubicBezTo>
                  <a:cubicBezTo>
                    <a:pt x="920" y="279"/>
                    <a:pt x="943" y="276"/>
                    <a:pt x="966" y="276"/>
                  </a:cubicBezTo>
                  <a:cubicBezTo>
                    <a:pt x="968" y="276"/>
                    <a:pt x="970" y="276"/>
                    <a:pt x="972" y="276"/>
                  </a:cubicBezTo>
                  <a:cubicBezTo>
                    <a:pt x="972" y="0"/>
                    <a:pt x="972" y="0"/>
                    <a:pt x="972" y="0"/>
                  </a:cubicBezTo>
                  <a:cubicBezTo>
                    <a:pt x="257" y="0"/>
                    <a:pt x="257" y="0"/>
                    <a:pt x="257" y="0"/>
                  </a:cubicBezTo>
                  <a:cubicBezTo>
                    <a:pt x="0" y="256"/>
                    <a:pt x="0" y="256"/>
                    <a:pt x="0" y="256"/>
                  </a:cubicBezTo>
                  <a:cubicBezTo>
                    <a:pt x="0" y="1202"/>
                    <a:pt x="0" y="1202"/>
                    <a:pt x="0" y="1202"/>
                  </a:cubicBezTo>
                  <a:cubicBezTo>
                    <a:pt x="972" y="1202"/>
                    <a:pt x="972" y="1202"/>
                    <a:pt x="972" y="1202"/>
                  </a:cubicBezTo>
                  <a:cubicBezTo>
                    <a:pt x="972" y="903"/>
                    <a:pt x="972" y="903"/>
                    <a:pt x="972" y="903"/>
                  </a:cubicBezTo>
                  <a:cubicBezTo>
                    <a:pt x="970" y="903"/>
                    <a:pt x="968" y="903"/>
                    <a:pt x="966" y="903"/>
                  </a:cubicBezTo>
                  <a:close/>
                  <a:moveTo>
                    <a:pt x="253" y="107"/>
                  </a:moveTo>
                  <a:cubicBezTo>
                    <a:pt x="253" y="253"/>
                    <a:pt x="253" y="253"/>
                    <a:pt x="253" y="253"/>
                  </a:cubicBezTo>
                  <a:cubicBezTo>
                    <a:pt x="107" y="253"/>
                    <a:pt x="107" y="253"/>
                    <a:pt x="107" y="253"/>
                  </a:cubicBezTo>
                  <a:lnTo>
                    <a:pt x="253" y="10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grpSp>
      <p:sp>
        <p:nvSpPr>
          <p:cNvPr id="60" name="Title 1">
            <a:extLst>
              <a:ext uri="{FF2B5EF4-FFF2-40B4-BE49-F238E27FC236}">
                <a16:creationId xmlns:a16="http://schemas.microsoft.com/office/drawing/2014/main" id="{30230B42-19A9-4E35-92B4-6C823BEA699F}"/>
              </a:ext>
            </a:extLst>
          </p:cNvPr>
          <p:cNvSpPr txBox="1">
            <a:spLocks/>
          </p:cNvSpPr>
          <p:nvPr/>
        </p:nvSpPr>
        <p:spPr>
          <a:xfrm>
            <a:off x="0" y="-8116"/>
            <a:ext cx="9144000" cy="910221"/>
          </a:xfrm>
          <a:prstGeom prst="rect">
            <a:avLst/>
          </a:prstGeom>
          <a:gradFill rotWithShape="1">
            <a:gsLst>
              <a:gs pos="0">
                <a:srgbClr val="BB2326">
                  <a:satMod val="103000"/>
                  <a:lumMod val="102000"/>
                  <a:tint val="94000"/>
                </a:srgbClr>
              </a:gs>
              <a:gs pos="50000">
                <a:srgbClr val="BB2326">
                  <a:satMod val="110000"/>
                  <a:lumMod val="100000"/>
                  <a:shade val="100000"/>
                </a:srgbClr>
              </a:gs>
              <a:gs pos="100000">
                <a:srgbClr val="BB2326">
                  <a:lumMod val="99000"/>
                  <a:satMod val="120000"/>
                  <a:shade val="78000"/>
                </a:srgbClr>
              </a:gs>
            </a:gsLst>
            <a:lin ang="5400000" scaled="0"/>
          </a:gradFill>
          <a:ln w="6350" cap="flat" cmpd="sng" algn="ctr">
            <a:solidFill>
              <a:srgbClr val="BB2326"/>
            </a:solidFill>
            <a:prstDash val="solid"/>
            <a:miter lim="800000"/>
          </a:ln>
          <a:effectLst/>
        </p:spPr>
        <p:txBody>
          <a:bodyPr/>
          <a:lstStyle/>
          <a:p>
            <a:pPr lvl="0" algn="ctr" fontAlgn="auto">
              <a:spcBef>
                <a:spcPts val="0"/>
              </a:spcBef>
              <a:spcAft>
                <a:spcPts val="0"/>
              </a:spcAft>
              <a:defRPr/>
            </a:pPr>
            <a:r>
              <a:rPr lang="tr-TR" sz="3000" b="1" kern="0" dirty="0">
                <a:solidFill>
                  <a:prstClr val="white"/>
                </a:solidFill>
                <a:latin typeface="calibri"/>
              </a:rPr>
              <a:t>Gönen Ticaret Odası Mesleki ve Teknik Anadolu Lisesi</a:t>
            </a:r>
            <a:endParaRPr lang="id-ID" sz="3000" kern="0" dirty="0">
              <a:solidFill>
                <a:prstClr val="white"/>
              </a:solidFill>
              <a:latin typeface="calibri"/>
            </a:endParaRPr>
          </a:p>
        </p:txBody>
      </p:sp>
      <p:sp>
        <p:nvSpPr>
          <p:cNvPr id="61" name="TextBox 92">
            <a:extLst>
              <a:ext uri="{FF2B5EF4-FFF2-40B4-BE49-F238E27FC236}">
                <a16:creationId xmlns:a16="http://schemas.microsoft.com/office/drawing/2014/main" id="{800B1100-3523-4F93-A8EB-7393DEC03669}"/>
              </a:ext>
            </a:extLst>
          </p:cNvPr>
          <p:cNvSpPr txBox="1"/>
          <p:nvPr/>
        </p:nvSpPr>
        <p:spPr>
          <a:xfrm>
            <a:off x="974740" y="1066200"/>
            <a:ext cx="7593617" cy="461665"/>
          </a:xfrm>
          <a:prstGeom prst="rect">
            <a:avLst/>
          </a:prstGeom>
          <a:noFill/>
        </p:spPr>
        <p:txBody>
          <a:bodyPr wrap="none" rtlCol="0">
            <a:spAutoFit/>
          </a:bodyPr>
          <a:lstStyle/>
          <a:p>
            <a:pPr algn="ctr" defTabSz="914400" eaLnBrk="1" fontAlgn="auto" hangingPunct="1">
              <a:spcBef>
                <a:spcPts val="0"/>
              </a:spcBef>
              <a:spcAft>
                <a:spcPts val="0"/>
              </a:spcAft>
            </a:pPr>
            <a:r>
              <a:rPr lang="tr-TR" sz="2400" b="1" dirty="0" smtClean="0">
                <a:effectLst>
                  <a:outerShdw blurRad="38100" dist="38100" dir="2700000" algn="tl">
                    <a:srgbClr val="000000">
                      <a:alpha val="43137"/>
                    </a:srgbClr>
                  </a:outerShdw>
                </a:effectLst>
                <a:latin typeface="+mn-lt"/>
              </a:rPr>
              <a:t>2021 Yılı YKS Sonucu Oluşan TYT ve AYT Puan Ortalamaları</a:t>
            </a:r>
            <a:endParaRPr lang="id-ID" sz="2400" b="1" dirty="0">
              <a:effectLst>
                <a:outerShdw blurRad="38100" dist="38100" dir="2700000" algn="tl">
                  <a:srgbClr val="000000">
                    <a:alpha val="43137"/>
                  </a:srgbClr>
                </a:outerShdw>
              </a:effectLst>
              <a:latin typeface="+mn-lt"/>
            </a:endParaRPr>
          </a:p>
        </p:txBody>
      </p:sp>
    </p:spTree>
    <p:custDataLst>
      <p:tags r:id="rId1"/>
    </p:custDataLst>
    <p:extLst>
      <p:ext uri="{BB962C8B-B14F-4D97-AF65-F5344CB8AC3E}">
        <p14:creationId xmlns:p14="http://schemas.microsoft.com/office/powerpoint/2010/main" val="3810245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up)">
                                      <p:cBhvr>
                                        <p:cTn id="7" dur="500"/>
                                        <p:tgtEl>
                                          <p:spTgt spid="19"/>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up)">
                                      <p:cBhvr>
                                        <p:cTn id="10" dur="500"/>
                                        <p:tgtEl>
                                          <p:spTgt spid="18"/>
                                        </p:tgtEl>
                                      </p:cBhvr>
                                    </p:animEffect>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wipe(up)">
                                      <p:cBhvr>
                                        <p:cTn id="14" dur="500"/>
                                        <p:tgtEl>
                                          <p:spTgt spid="20"/>
                                        </p:tgtEl>
                                      </p:cBhvr>
                                    </p:animEffect>
                                  </p:childTnLst>
                                </p:cTn>
                              </p:par>
                              <p:par>
                                <p:cTn id="15" presetID="22" presetClass="entr" presetSubtype="1"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up)">
                                      <p:cBhvr>
                                        <p:cTn id="17" dur="500"/>
                                        <p:tgtEl>
                                          <p:spTgt spid="21"/>
                                        </p:tgtEl>
                                      </p:cBhvr>
                                    </p:animEffect>
                                  </p:childTnLst>
                                </p:cTn>
                              </p:par>
                              <p:par>
                                <p:cTn id="18" presetID="22" presetClass="entr" presetSubtype="1" fill="hold" grpId="0" nodeType="with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up)">
                                      <p:cBhvr>
                                        <p:cTn id="20" dur="500"/>
                                        <p:tgtEl>
                                          <p:spTgt spid="22"/>
                                        </p:tgtEl>
                                      </p:cBhvr>
                                    </p:animEffect>
                                  </p:childTnLst>
                                </p:cTn>
                              </p:par>
                              <p:par>
                                <p:cTn id="21" presetID="22" presetClass="entr" presetSubtype="1" fill="hold" grpId="0" nodeType="with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wipe(up)">
                                      <p:cBhvr>
                                        <p:cTn id="23" dur="500"/>
                                        <p:tgtEl>
                                          <p:spTgt spid="23"/>
                                        </p:tgtEl>
                                      </p:cBhvr>
                                    </p:animEffect>
                                  </p:childTnLst>
                                </p:cTn>
                              </p:par>
                              <p:par>
                                <p:cTn id="24" presetID="22" presetClass="entr" presetSubtype="1" fill="hold" grpId="0" nodeType="with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wipe(up)">
                                      <p:cBhvr>
                                        <p:cTn id="26" dur="500"/>
                                        <p:tgtEl>
                                          <p:spTgt spid="24"/>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fade">
                                      <p:cBhvr>
                                        <p:cTn id="29" dur="500"/>
                                        <p:tgtEl>
                                          <p:spTgt spid="42"/>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43"/>
                                        </p:tgtEl>
                                        <p:attrNameLst>
                                          <p:attrName>style.visibility</p:attrName>
                                        </p:attrNameLst>
                                      </p:cBhvr>
                                      <p:to>
                                        <p:strVal val="visible"/>
                                      </p:to>
                                    </p:set>
                                    <p:animEffect transition="in" filter="fade">
                                      <p:cBhvr>
                                        <p:cTn id="32" dur="500"/>
                                        <p:tgtEl>
                                          <p:spTgt spid="43"/>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500"/>
                                        <p:tgtEl>
                                          <p:spTgt spid="44"/>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45"/>
                                        </p:tgtEl>
                                        <p:attrNameLst>
                                          <p:attrName>style.visibility</p:attrName>
                                        </p:attrNameLst>
                                      </p:cBhvr>
                                      <p:to>
                                        <p:strVal val="visible"/>
                                      </p:to>
                                    </p:set>
                                    <p:animEffect transition="in" filter="fade">
                                      <p:cBhvr>
                                        <p:cTn id="38" dur="500"/>
                                        <p:tgtEl>
                                          <p:spTgt spid="45"/>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fade">
                                      <p:cBhvr>
                                        <p:cTn id="41" dur="500"/>
                                        <p:tgtEl>
                                          <p:spTgt spid="50"/>
                                        </p:tgtEl>
                                      </p:cBhvr>
                                    </p:animEffect>
                                  </p:childTnLst>
                                </p:cTn>
                              </p:par>
                            </p:childTnLst>
                          </p:cTn>
                        </p:par>
                        <p:par>
                          <p:cTn id="42" fill="hold">
                            <p:stCondLst>
                              <p:cond delay="1000"/>
                            </p:stCondLst>
                            <p:childTnLst>
                              <p:par>
                                <p:cTn id="43" presetID="22" presetClass="entr" presetSubtype="8"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par>
                                <p:cTn id="46" presetID="22" presetClass="entr" presetSubtype="8" fill="hold" nodeType="withEffect">
                                  <p:stCondLst>
                                    <p:cond delay="0"/>
                                  </p:stCondLst>
                                  <p:childTnLst>
                                    <p:set>
                                      <p:cBhvr>
                                        <p:cTn id="47" dur="1" fill="hold">
                                          <p:stCondLst>
                                            <p:cond delay="0"/>
                                          </p:stCondLst>
                                        </p:cTn>
                                        <p:tgtEl>
                                          <p:spTgt spid="6"/>
                                        </p:tgtEl>
                                        <p:attrNameLst>
                                          <p:attrName>style.visibility</p:attrName>
                                        </p:attrNameLst>
                                      </p:cBhvr>
                                      <p:to>
                                        <p:strVal val="visible"/>
                                      </p:to>
                                    </p:set>
                                    <p:animEffect transition="in" filter="wipe(left)">
                                      <p:cBhvr>
                                        <p:cTn id="48" dur="500"/>
                                        <p:tgtEl>
                                          <p:spTgt spid="6"/>
                                        </p:tgtEl>
                                      </p:cBhvr>
                                    </p:animEffect>
                                  </p:childTnLst>
                                </p:cTn>
                              </p:par>
                              <p:par>
                                <p:cTn id="49" presetID="22" presetClass="entr" presetSubtype="8" fill="hold" nodeType="with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wipe(left)">
                                      <p:cBhvr>
                                        <p:cTn id="51" dur="500"/>
                                        <p:tgtEl>
                                          <p:spTgt spid="9"/>
                                        </p:tgtEl>
                                      </p:cBhvr>
                                    </p:animEffect>
                                  </p:childTnLst>
                                </p:cTn>
                              </p:par>
                              <p:par>
                                <p:cTn id="52" presetID="22" presetClass="entr" presetSubtype="8" fill="hold" nodeType="with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500"/>
                                        <p:tgtEl>
                                          <p:spTgt spid="12"/>
                                        </p:tgtEl>
                                      </p:cBhvr>
                                    </p:animEffect>
                                  </p:childTnLst>
                                </p:cTn>
                              </p:par>
                              <p:par>
                                <p:cTn id="55" presetID="22" presetClass="entr" presetSubtype="8" fill="hold" nodeType="with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1500"/>
                            </p:stCondLst>
                            <p:childTnLst>
                              <p:par>
                                <p:cTn id="59" presetID="10" presetClass="entr" presetSubtype="0" fill="hold" grpId="0"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fade">
                                      <p:cBhvr>
                                        <p:cTn id="61" dur="500"/>
                                        <p:tgtEl>
                                          <p:spTgt spid="46"/>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500"/>
                                        <p:tgtEl>
                                          <p:spTgt spid="47"/>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48"/>
                                        </p:tgtEl>
                                        <p:attrNameLst>
                                          <p:attrName>style.visibility</p:attrName>
                                        </p:attrNameLst>
                                      </p:cBhvr>
                                      <p:to>
                                        <p:strVal val="visible"/>
                                      </p:to>
                                    </p:set>
                                    <p:animEffect transition="in" filter="fade">
                                      <p:cBhvr>
                                        <p:cTn id="67" dur="500"/>
                                        <p:tgtEl>
                                          <p:spTgt spid="48"/>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49"/>
                                        </p:tgtEl>
                                        <p:attrNameLst>
                                          <p:attrName>style.visibility</p:attrName>
                                        </p:attrNameLst>
                                      </p:cBhvr>
                                      <p:to>
                                        <p:strVal val="visible"/>
                                      </p:to>
                                    </p:set>
                                    <p:animEffect transition="in" filter="fade">
                                      <p:cBhvr>
                                        <p:cTn id="70" dur="500"/>
                                        <p:tgtEl>
                                          <p:spTgt spid="49"/>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fade">
                                      <p:cBhvr>
                                        <p:cTn id="73" dur="500"/>
                                        <p:tgtEl>
                                          <p:spTgt spid="51"/>
                                        </p:tgtEl>
                                      </p:cBhvr>
                                    </p:animEffect>
                                  </p:childTnLst>
                                </p:cTn>
                              </p:par>
                            </p:childTnLst>
                          </p:cTn>
                        </p:par>
                        <p:par>
                          <p:cTn id="74" fill="hold">
                            <p:stCondLst>
                              <p:cond delay="2000"/>
                            </p:stCondLst>
                            <p:childTnLst>
                              <p:par>
                                <p:cTn id="75" presetID="53" presetClass="entr" presetSubtype="16" fill="hold" grpId="0" nodeType="afterEffect">
                                  <p:stCondLst>
                                    <p:cond delay="0"/>
                                  </p:stCondLst>
                                  <p:childTnLst>
                                    <p:set>
                                      <p:cBhvr>
                                        <p:cTn id="76" dur="1" fill="hold">
                                          <p:stCondLst>
                                            <p:cond delay="0"/>
                                          </p:stCondLst>
                                        </p:cTn>
                                        <p:tgtEl>
                                          <p:spTgt spid="29"/>
                                        </p:tgtEl>
                                        <p:attrNameLst>
                                          <p:attrName>style.visibility</p:attrName>
                                        </p:attrNameLst>
                                      </p:cBhvr>
                                      <p:to>
                                        <p:strVal val="visible"/>
                                      </p:to>
                                    </p:set>
                                    <p:anim calcmode="lin" valueType="num">
                                      <p:cBhvr>
                                        <p:cTn id="77" dur="500" fill="hold"/>
                                        <p:tgtEl>
                                          <p:spTgt spid="29"/>
                                        </p:tgtEl>
                                        <p:attrNameLst>
                                          <p:attrName>ppt_w</p:attrName>
                                        </p:attrNameLst>
                                      </p:cBhvr>
                                      <p:tavLst>
                                        <p:tav tm="0">
                                          <p:val>
                                            <p:fltVal val="0"/>
                                          </p:val>
                                        </p:tav>
                                        <p:tav tm="100000">
                                          <p:val>
                                            <p:strVal val="#ppt_w"/>
                                          </p:val>
                                        </p:tav>
                                      </p:tavLst>
                                    </p:anim>
                                    <p:anim calcmode="lin" valueType="num">
                                      <p:cBhvr>
                                        <p:cTn id="78" dur="500" fill="hold"/>
                                        <p:tgtEl>
                                          <p:spTgt spid="29"/>
                                        </p:tgtEl>
                                        <p:attrNameLst>
                                          <p:attrName>ppt_h</p:attrName>
                                        </p:attrNameLst>
                                      </p:cBhvr>
                                      <p:tavLst>
                                        <p:tav tm="0">
                                          <p:val>
                                            <p:fltVal val="0"/>
                                          </p:val>
                                        </p:tav>
                                        <p:tav tm="100000">
                                          <p:val>
                                            <p:strVal val="#ppt_h"/>
                                          </p:val>
                                        </p:tav>
                                      </p:tavLst>
                                    </p:anim>
                                    <p:animEffect transition="in" filter="fade">
                                      <p:cBhvr>
                                        <p:cTn id="79" dur="500"/>
                                        <p:tgtEl>
                                          <p:spTgt spid="29"/>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7"/>
                                        </p:tgtEl>
                                        <p:attrNameLst>
                                          <p:attrName>style.visibility</p:attrName>
                                        </p:attrNameLst>
                                      </p:cBhvr>
                                      <p:to>
                                        <p:strVal val="visible"/>
                                      </p:to>
                                    </p:set>
                                    <p:anim calcmode="lin" valueType="num">
                                      <p:cBhvr>
                                        <p:cTn id="82" dur="500" fill="hold"/>
                                        <p:tgtEl>
                                          <p:spTgt spid="37"/>
                                        </p:tgtEl>
                                        <p:attrNameLst>
                                          <p:attrName>ppt_w</p:attrName>
                                        </p:attrNameLst>
                                      </p:cBhvr>
                                      <p:tavLst>
                                        <p:tav tm="0">
                                          <p:val>
                                            <p:fltVal val="0"/>
                                          </p:val>
                                        </p:tav>
                                        <p:tav tm="100000">
                                          <p:val>
                                            <p:strVal val="#ppt_w"/>
                                          </p:val>
                                        </p:tav>
                                      </p:tavLst>
                                    </p:anim>
                                    <p:anim calcmode="lin" valueType="num">
                                      <p:cBhvr>
                                        <p:cTn id="83" dur="500" fill="hold"/>
                                        <p:tgtEl>
                                          <p:spTgt spid="37"/>
                                        </p:tgtEl>
                                        <p:attrNameLst>
                                          <p:attrName>ppt_h</p:attrName>
                                        </p:attrNameLst>
                                      </p:cBhvr>
                                      <p:tavLst>
                                        <p:tav tm="0">
                                          <p:val>
                                            <p:fltVal val="0"/>
                                          </p:val>
                                        </p:tav>
                                        <p:tav tm="100000">
                                          <p:val>
                                            <p:strVal val="#ppt_h"/>
                                          </p:val>
                                        </p:tav>
                                      </p:tavLst>
                                    </p:anim>
                                    <p:animEffect transition="in" filter="fade">
                                      <p:cBhvr>
                                        <p:cTn id="84" dur="500"/>
                                        <p:tgtEl>
                                          <p:spTgt spid="37"/>
                                        </p:tgtEl>
                                      </p:cBhvr>
                                    </p:animEffect>
                                  </p:childTnLst>
                                </p:cTn>
                              </p:par>
                              <p:par>
                                <p:cTn id="85" presetID="53" presetClass="entr" presetSubtype="16" fill="hold" nodeType="with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53" presetClass="entr" presetSubtype="16" fill="hold" nodeType="withEffect">
                                  <p:stCondLst>
                                    <p:cond delay="0"/>
                                  </p:stCondLst>
                                  <p:childTnLst>
                                    <p:set>
                                      <p:cBhvr>
                                        <p:cTn id="91" dur="1" fill="hold">
                                          <p:stCondLst>
                                            <p:cond delay="0"/>
                                          </p:stCondLst>
                                        </p:cTn>
                                        <p:tgtEl>
                                          <p:spTgt spid="38"/>
                                        </p:tgtEl>
                                        <p:attrNameLst>
                                          <p:attrName>style.visibility</p:attrName>
                                        </p:attrNameLst>
                                      </p:cBhvr>
                                      <p:to>
                                        <p:strVal val="visible"/>
                                      </p:to>
                                    </p:set>
                                    <p:anim calcmode="lin" valueType="num">
                                      <p:cBhvr>
                                        <p:cTn id="92" dur="500" fill="hold"/>
                                        <p:tgtEl>
                                          <p:spTgt spid="38"/>
                                        </p:tgtEl>
                                        <p:attrNameLst>
                                          <p:attrName>ppt_w</p:attrName>
                                        </p:attrNameLst>
                                      </p:cBhvr>
                                      <p:tavLst>
                                        <p:tav tm="0">
                                          <p:val>
                                            <p:fltVal val="0"/>
                                          </p:val>
                                        </p:tav>
                                        <p:tav tm="100000">
                                          <p:val>
                                            <p:strVal val="#ppt_w"/>
                                          </p:val>
                                        </p:tav>
                                      </p:tavLst>
                                    </p:anim>
                                    <p:anim calcmode="lin" valueType="num">
                                      <p:cBhvr>
                                        <p:cTn id="93" dur="500" fill="hold"/>
                                        <p:tgtEl>
                                          <p:spTgt spid="38"/>
                                        </p:tgtEl>
                                        <p:attrNameLst>
                                          <p:attrName>ppt_h</p:attrName>
                                        </p:attrNameLst>
                                      </p:cBhvr>
                                      <p:tavLst>
                                        <p:tav tm="0">
                                          <p:val>
                                            <p:fltVal val="0"/>
                                          </p:val>
                                        </p:tav>
                                        <p:tav tm="100000">
                                          <p:val>
                                            <p:strVal val="#ppt_h"/>
                                          </p:val>
                                        </p:tav>
                                      </p:tavLst>
                                    </p:anim>
                                    <p:animEffect transition="in" filter="fade">
                                      <p:cBhvr>
                                        <p:cTn id="94" dur="500"/>
                                        <p:tgtEl>
                                          <p:spTgt spid="38"/>
                                        </p:tgtEl>
                                      </p:cBhvr>
                                    </p:animEffect>
                                  </p:childTnLst>
                                </p:cTn>
                              </p:par>
                              <p:par>
                                <p:cTn id="95" presetID="53" presetClass="entr" presetSubtype="16" fill="hold" nodeType="withEffect">
                                  <p:stCondLst>
                                    <p:cond delay="0"/>
                                  </p:stCondLst>
                                  <p:childTnLst>
                                    <p:set>
                                      <p:cBhvr>
                                        <p:cTn id="96" dur="1" fill="hold">
                                          <p:stCondLst>
                                            <p:cond delay="0"/>
                                          </p:stCondLst>
                                        </p:cTn>
                                        <p:tgtEl>
                                          <p:spTgt spid="53"/>
                                        </p:tgtEl>
                                        <p:attrNameLst>
                                          <p:attrName>style.visibility</p:attrName>
                                        </p:attrNameLst>
                                      </p:cBhvr>
                                      <p:to>
                                        <p:strVal val="visible"/>
                                      </p:to>
                                    </p:set>
                                    <p:anim calcmode="lin" valueType="num">
                                      <p:cBhvr>
                                        <p:cTn id="97" dur="500" fill="hold"/>
                                        <p:tgtEl>
                                          <p:spTgt spid="53"/>
                                        </p:tgtEl>
                                        <p:attrNameLst>
                                          <p:attrName>ppt_w</p:attrName>
                                        </p:attrNameLst>
                                      </p:cBhvr>
                                      <p:tavLst>
                                        <p:tav tm="0">
                                          <p:val>
                                            <p:fltVal val="0"/>
                                          </p:val>
                                        </p:tav>
                                        <p:tav tm="100000">
                                          <p:val>
                                            <p:strVal val="#ppt_w"/>
                                          </p:val>
                                        </p:tav>
                                      </p:tavLst>
                                    </p:anim>
                                    <p:anim calcmode="lin" valueType="num">
                                      <p:cBhvr>
                                        <p:cTn id="98" dur="500" fill="hold"/>
                                        <p:tgtEl>
                                          <p:spTgt spid="53"/>
                                        </p:tgtEl>
                                        <p:attrNameLst>
                                          <p:attrName>ppt_h</p:attrName>
                                        </p:attrNameLst>
                                      </p:cBhvr>
                                      <p:tavLst>
                                        <p:tav tm="0">
                                          <p:val>
                                            <p:fltVal val="0"/>
                                          </p:val>
                                        </p:tav>
                                        <p:tav tm="100000">
                                          <p:val>
                                            <p:strVal val="#ppt_h"/>
                                          </p:val>
                                        </p:tav>
                                      </p:tavLst>
                                    </p:anim>
                                    <p:animEffect transition="in" filter="fade">
                                      <p:cBhvr>
                                        <p:cTn id="99" dur="500"/>
                                        <p:tgtEl>
                                          <p:spTgt spid="53"/>
                                        </p:tgtEl>
                                      </p:cBhvr>
                                    </p:animEffect>
                                  </p:childTnLst>
                                </p:cTn>
                              </p:par>
                            </p:childTnLst>
                          </p:cTn>
                        </p:par>
                        <p:par>
                          <p:cTn id="100" fill="hold">
                            <p:stCondLst>
                              <p:cond delay="2500"/>
                            </p:stCondLst>
                            <p:childTnLst>
                              <p:par>
                                <p:cTn id="101" presetID="10" presetClass="entr" presetSubtype="0" fill="hold" grpId="0" nodeType="afterEffect">
                                  <p:stCondLst>
                                    <p:cond delay="0"/>
                                  </p:stCondLst>
                                  <p:childTnLst>
                                    <p:set>
                                      <p:cBhvr>
                                        <p:cTn id="102" dur="1" fill="hold">
                                          <p:stCondLst>
                                            <p:cond delay="0"/>
                                          </p:stCondLst>
                                        </p:cTn>
                                        <p:tgtEl>
                                          <p:spTgt spid="25"/>
                                        </p:tgtEl>
                                        <p:attrNameLst>
                                          <p:attrName>style.visibility</p:attrName>
                                        </p:attrNameLst>
                                      </p:cBhvr>
                                      <p:to>
                                        <p:strVal val="visible"/>
                                      </p:to>
                                    </p:set>
                                    <p:animEffect transition="in" filter="fade">
                                      <p:cBhvr>
                                        <p:cTn id="103" dur="500"/>
                                        <p:tgtEl>
                                          <p:spTgt spid="25"/>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26"/>
                                        </p:tgtEl>
                                        <p:attrNameLst>
                                          <p:attrName>style.visibility</p:attrName>
                                        </p:attrNameLst>
                                      </p:cBhvr>
                                      <p:to>
                                        <p:strVal val="visible"/>
                                      </p:to>
                                    </p:set>
                                    <p:animEffect transition="in" filter="fade">
                                      <p:cBhvr>
                                        <p:cTn id="106" dur="500"/>
                                        <p:tgtEl>
                                          <p:spTgt spid="26"/>
                                        </p:tgtEl>
                                      </p:cBhvr>
                                    </p:animEffect>
                                  </p:childTnLst>
                                </p:cTn>
                              </p:par>
                              <p:par>
                                <p:cTn id="107" presetID="10" presetClass="entr" presetSubtype="0" fill="hold" grpId="0" nodeType="with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500"/>
                                        <p:tgtEl>
                                          <p:spTgt spid="27"/>
                                        </p:tgtEl>
                                      </p:cBhvr>
                                    </p:animEffect>
                                  </p:childTnLst>
                                </p:cTn>
                              </p:par>
                              <p:par>
                                <p:cTn id="110" presetID="10" presetClass="entr" presetSubtype="0" fill="hold" grpId="0" nodeType="withEffect">
                                  <p:stCondLst>
                                    <p:cond delay="0"/>
                                  </p:stCondLst>
                                  <p:childTnLst>
                                    <p:set>
                                      <p:cBhvr>
                                        <p:cTn id="111" dur="1" fill="hold">
                                          <p:stCondLst>
                                            <p:cond delay="0"/>
                                          </p:stCondLst>
                                        </p:cTn>
                                        <p:tgtEl>
                                          <p:spTgt spid="28"/>
                                        </p:tgtEl>
                                        <p:attrNameLst>
                                          <p:attrName>style.visibility</p:attrName>
                                        </p:attrNameLst>
                                      </p:cBhvr>
                                      <p:to>
                                        <p:strVal val="visible"/>
                                      </p:to>
                                    </p:set>
                                    <p:animEffect transition="in" filter="fade">
                                      <p:cBhvr>
                                        <p:cTn id="112" dur="500"/>
                                        <p:tgtEl>
                                          <p:spTgt spid="28"/>
                                        </p:tgtEl>
                                      </p:cBhvr>
                                    </p:animEffect>
                                  </p:childTnLst>
                                </p:cTn>
                              </p:par>
                              <p:par>
                                <p:cTn id="113" presetID="10" presetClass="entr" presetSubtype="0" fill="hold" grpId="0" nodeType="withEffect">
                                  <p:stCondLst>
                                    <p:cond delay="0"/>
                                  </p:stCondLst>
                                  <p:childTnLst>
                                    <p:set>
                                      <p:cBhvr>
                                        <p:cTn id="114" dur="1" fill="hold">
                                          <p:stCondLst>
                                            <p:cond delay="0"/>
                                          </p:stCondLst>
                                        </p:cTn>
                                        <p:tgtEl>
                                          <p:spTgt spid="52"/>
                                        </p:tgtEl>
                                        <p:attrNameLst>
                                          <p:attrName>style.visibility</p:attrName>
                                        </p:attrNameLst>
                                      </p:cBhvr>
                                      <p:to>
                                        <p:strVal val="visible"/>
                                      </p:to>
                                    </p:set>
                                    <p:animEffect transition="in" filter="fade">
                                      <p:cBhvr>
                                        <p:cTn id="115" dur="500"/>
                                        <p:tgtEl>
                                          <p:spTgt spid="52"/>
                                        </p:tgtEl>
                                      </p:cBhvr>
                                    </p:animEffect>
                                  </p:childTnLst>
                                </p:cTn>
                              </p:par>
                            </p:childTnLst>
                          </p:cTn>
                        </p:par>
                        <p:par>
                          <p:cTn id="116" fill="hold">
                            <p:stCondLst>
                              <p:cond delay="3000"/>
                            </p:stCondLst>
                            <p:childTnLst>
                              <p:par>
                                <p:cTn id="117" presetID="10" presetClass="entr" presetSubtype="0" fill="hold" grpId="0" nodeType="afterEffect">
                                  <p:stCondLst>
                                    <p:cond delay="0"/>
                                  </p:stCondLst>
                                  <p:childTnLst>
                                    <p:set>
                                      <p:cBhvr>
                                        <p:cTn id="118" dur="1" fill="hold">
                                          <p:stCondLst>
                                            <p:cond delay="0"/>
                                          </p:stCondLst>
                                        </p:cTn>
                                        <p:tgtEl>
                                          <p:spTgt spid="61"/>
                                        </p:tgtEl>
                                        <p:attrNameLst>
                                          <p:attrName>style.visibility</p:attrName>
                                        </p:attrNameLst>
                                      </p:cBhvr>
                                      <p:to>
                                        <p:strVal val="visible"/>
                                      </p:to>
                                    </p:set>
                                    <p:animEffect transition="in" filter="fade">
                                      <p:cBhvr>
                                        <p:cTn id="119"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22" grpId="0" animBg="1"/>
      <p:bldP spid="23" grpId="0" animBg="1"/>
      <p:bldP spid="24" grpId="0" animBg="1"/>
      <p:bldP spid="25" grpId="0"/>
      <p:bldP spid="26" grpId="0"/>
      <p:bldP spid="27" grpId="0"/>
      <p:bldP spid="28" grpId="0"/>
      <p:bldP spid="29" grpId="0" animBg="1"/>
      <p:bldP spid="37" grpId="0" animBg="1"/>
      <p:bldP spid="42" grpId="0"/>
      <p:bldP spid="43" grpId="0"/>
      <p:bldP spid="44" grpId="0"/>
      <p:bldP spid="45" grpId="0"/>
      <p:bldP spid="46" grpId="0"/>
      <p:bldP spid="47" grpId="0"/>
      <p:bldP spid="48" grpId="0"/>
      <p:bldP spid="49" grpId="0"/>
      <p:bldP spid="50" grpId="0"/>
      <p:bldP spid="51" grpId="0"/>
      <p:bldP spid="52" grpId="0"/>
      <p:bldP spid="61"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F348591-DCE7-4DCA-954B-81A384C1A9AA}"/>
              </a:ext>
            </a:extLst>
          </p:cNvPr>
          <p:cNvSpPr txBox="1">
            <a:spLocks/>
          </p:cNvSpPr>
          <p:nvPr/>
        </p:nvSpPr>
        <p:spPr>
          <a:xfrm>
            <a:off x="0" y="0"/>
            <a:ext cx="9144000" cy="910221"/>
          </a:xfrm>
          <a:prstGeom prst="rect">
            <a:avLst/>
          </a:prstGeom>
          <a:gradFill rotWithShape="1">
            <a:gsLst>
              <a:gs pos="0">
                <a:srgbClr val="BB2326">
                  <a:satMod val="103000"/>
                  <a:lumMod val="102000"/>
                  <a:tint val="94000"/>
                </a:srgbClr>
              </a:gs>
              <a:gs pos="50000">
                <a:srgbClr val="BB2326">
                  <a:satMod val="110000"/>
                  <a:lumMod val="100000"/>
                  <a:shade val="100000"/>
                </a:srgbClr>
              </a:gs>
              <a:gs pos="100000">
                <a:srgbClr val="BB2326">
                  <a:lumMod val="99000"/>
                  <a:satMod val="120000"/>
                  <a:shade val="78000"/>
                </a:srgbClr>
              </a:gs>
            </a:gsLst>
            <a:lin ang="5400000" scaled="0"/>
          </a:gradFill>
          <a:ln w="6350" cap="flat" cmpd="sng" algn="ctr">
            <a:solidFill>
              <a:srgbClr val="BB2326"/>
            </a:solidFill>
            <a:prstDash val="solid"/>
            <a:miter lim="800000"/>
          </a:ln>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lvl="0" algn="ctr" fontAlgn="auto">
              <a:spcBef>
                <a:spcPts val="0"/>
              </a:spcBef>
              <a:spcAft>
                <a:spcPts val="0"/>
              </a:spcAft>
              <a:defRPr/>
            </a:pPr>
            <a:r>
              <a:rPr lang="tr-TR" sz="3000" b="1" kern="0" dirty="0">
                <a:solidFill>
                  <a:prstClr val="white"/>
                </a:solidFill>
                <a:latin typeface="calibri"/>
              </a:rPr>
              <a:t>Gönen Ticaret Odası Mesleki ve Teknik Anadolu Lisesi</a:t>
            </a:r>
            <a:endParaRPr lang="id-ID" sz="3000" kern="0" dirty="0">
              <a:solidFill>
                <a:prstClr val="white"/>
              </a:solidFill>
              <a:latin typeface="calibri"/>
            </a:endParaRPr>
          </a:p>
        </p:txBody>
      </p:sp>
      <p:sp>
        <p:nvSpPr>
          <p:cNvPr id="4" name="Freeform 29">
            <a:extLst>
              <a:ext uri="{FF2B5EF4-FFF2-40B4-BE49-F238E27FC236}">
                <a16:creationId xmlns:a16="http://schemas.microsoft.com/office/drawing/2014/main" id="{781C455C-8227-48B1-B1CE-9CF918ED4CFB}"/>
              </a:ext>
            </a:extLst>
          </p:cNvPr>
          <p:cNvSpPr>
            <a:spLocks/>
          </p:cNvSpPr>
          <p:nvPr/>
        </p:nvSpPr>
        <p:spPr bwMode="auto">
          <a:xfrm>
            <a:off x="4363165" y="4328636"/>
            <a:ext cx="3262313" cy="114300"/>
          </a:xfrm>
          <a:custGeom>
            <a:avLst/>
            <a:gdLst>
              <a:gd name="T0" fmla="*/ 1928 w 1928"/>
              <a:gd name="T1" fmla="*/ 0 h 67"/>
              <a:gd name="T2" fmla="*/ 1860 w 1928"/>
              <a:gd name="T3" fmla="*/ 67 h 67"/>
              <a:gd name="T4" fmla="*/ 0 w 1928"/>
              <a:gd name="T5" fmla="*/ 67 h 67"/>
            </a:gdLst>
            <a:ahLst/>
            <a:cxnLst>
              <a:cxn ang="0">
                <a:pos x="T0" y="T1"/>
              </a:cxn>
              <a:cxn ang="0">
                <a:pos x="T2" y="T3"/>
              </a:cxn>
              <a:cxn ang="0">
                <a:pos x="T4" y="T5"/>
              </a:cxn>
            </a:cxnLst>
            <a:rect l="0" t="0" r="r" b="b"/>
            <a:pathLst>
              <a:path w="1928" h="67">
                <a:moveTo>
                  <a:pt x="1928" y="0"/>
                </a:moveTo>
                <a:cubicBezTo>
                  <a:pt x="1928" y="37"/>
                  <a:pt x="1898" y="67"/>
                  <a:pt x="1860" y="67"/>
                </a:cubicBezTo>
                <a:cubicBezTo>
                  <a:pt x="0" y="67"/>
                  <a:pt x="0" y="67"/>
                  <a:pt x="0" y="67"/>
                </a:cubicBezTo>
              </a:path>
            </a:pathLst>
          </a:custGeom>
          <a:noFill/>
          <a:ln w="80963" cap="flat">
            <a:solidFill>
              <a:srgbClr val="7F7F7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5" name="Freeform 30">
            <a:extLst>
              <a:ext uri="{FF2B5EF4-FFF2-40B4-BE49-F238E27FC236}">
                <a16:creationId xmlns:a16="http://schemas.microsoft.com/office/drawing/2014/main" id="{3F85ED4D-2601-4EBB-A90A-657C35B19DBB}"/>
              </a:ext>
            </a:extLst>
          </p:cNvPr>
          <p:cNvSpPr>
            <a:spLocks/>
          </p:cNvSpPr>
          <p:nvPr/>
        </p:nvSpPr>
        <p:spPr bwMode="auto">
          <a:xfrm>
            <a:off x="5921693" y="3461861"/>
            <a:ext cx="1703784" cy="114300"/>
          </a:xfrm>
          <a:custGeom>
            <a:avLst/>
            <a:gdLst>
              <a:gd name="T0" fmla="*/ 0 w 1007"/>
              <a:gd name="T1" fmla="*/ 0 h 67"/>
              <a:gd name="T2" fmla="*/ 939 w 1007"/>
              <a:gd name="T3" fmla="*/ 0 h 67"/>
              <a:gd name="T4" fmla="*/ 1007 w 1007"/>
              <a:gd name="T5" fmla="*/ 67 h 67"/>
            </a:gdLst>
            <a:ahLst/>
            <a:cxnLst>
              <a:cxn ang="0">
                <a:pos x="T0" y="T1"/>
              </a:cxn>
              <a:cxn ang="0">
                <a:pos x="T2" y="T3"/>
              </a:cxn>
              <a:cxn ang="0">
                <a:pos x="T4" y="T5"/>
              </a:cxn>
            </a:cxnLst>
            <a:rect l="0" t="0" r="r" b="b"/>
            <a:pathLst>
              <a:path w="1007" h="67">
                <a:moveTo>
                  <a:pt x="0" y="0"/>
                </a:moveTo>
                <a:cubicBezTo>
                  <a:pt x="939" y="0"/>
                  <a:pt x="939" y="0"/>
                  <a:pt x="939" y="0"/>
                </a:cubicBezTo>
                <a:cubicBezTo>
                  <a:pt x="977" y="0"/>
                  <a:pt x="1007" y="30"/>
                  <a:pt x="1007" y="67"/>
                </a:cubicBezTo>
              </a:path>
            </a:pathLst>
          </a:custGeom>
          <a:noFill/>
          <a:ln w="80963" cap="flat">
            <a:solidFill>
              <a:srgbClr val="7F7F7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6" name="Freeform 31">
            <a:extLst>
              <a:ext uri="{FF2B5EF4-FFF2-40B4-BE49-F238E27FC236}">
                <a16:creationId xmlns:a16="http://schemas.microsoft.com/office/drawing/2014/main" id="{F8D9A116-25C6-46A5-BE9A-49CE2209F0F8}"/>
              </a:ext>
            </a:extLst>
          </p:cNvPr>
          <p:cNvSpPr>
            <a:spLocks/>
          </p:cNvSpPr>
          <p:nvPr/>
        </p:nvSpPr>
        <p:spPr bwMode="auto">
          <a:xfrm>
            <a:off x="4326255" y="2368868"/>
            <a:ext cx="3299222" cy="113109"/>
          </a:xfrm>
          <a:custGeom>
            <a:avLst/>
            <a:gdLst>
              <a:gd name="T0" fmla="*/ 1950 w 1950"/>
              <a:gd name="T1" fmla="*/ 0 h 67"/>
              <a:gd name="T2" fmla="*/ 1882 w 1950"/>
              <a:gd name="T3" fmla="*/ 67 h 67"/>
              <a:gd name="T4" fmla="*/ 0 w 1950"/>
              <a:gd name="T5" fmla="*/ 67 h 67"/>
            </a:gdLst>
            <a:ahLst/>
            <a:cxnLst>
              <a:cxn ang="0">
                <a:pos x="T0" y="T1"/>
              </a:cxn>
              <a:cxn ang="0">
                <a:pos x="T2" y="T3"/>
              </a:cxn>
              <a:cxn ang="0">
                <a:pos x="T4" y="T5"/>
              </a:cxn>
            </a:cxnLst>
            <a:rect l="0" t="0" r="r" b="b"/>
            <a:pathLst>
              <a:path w="1950" h="67">
                <a:moveTo>
                  <a:pt x="1950" y="0"/>
                </a:moveTo>
                <a:cubicBezTo>
                  <a:pt x="1950" y="37"/>
                  <a:pt x="1920" y="67"/>
                  <a:pt x="1882" y="67"/>
                </a:cubicBezTo>
                <a:cubicBezTo>
                  <a:pt x="0" y="67"/>
                  <a:pt x="0" y="67"/>
                  <a:pt x="0" y="67"/>
                </a:cubicBezTo>
              </a:path>
            </a:pathLst>
          </a:custGeom>
          <a:noFill/>
          <a:ln w="80963" cap="flat">
            <a:solidFill>
              <a:srgbClr val="7F7F7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7" name="Freeform 32">
            <a:extLst>
              <a:ext uri="{FF2B5EF4-FFF2-40B4-BE49-F238E27FC236}">
                <a16:creationId xmlns:a16="http://schemas.microsoft.com/office/drawing/2014/main" id="{74444165-31B0-4DE4-82A7-F22CFCD1183F}"/>
              </a:ext>
            </a:extLst>
          </p:cNvPr>
          <p:cNvSpPr>
            <a:spLocks/>
          </p:cNvSpPr>
          <p:nvPr/>
        </p:nvSpPr>
        <p:spPr bwMode="auto">
          <a:xfrm>
            <a:off x="4641772" y="1500902"/>
            <a:ext cx="2983706" cy="114300"/>
          </a:xfrm>
          <a:custGeom>
            <a:avLst/>
            <a:gdLst>
              <a:gd name="T0" fmla="*/ 0 w 1763"/>
              <a:gd name="T1" fmla="*/ 0 h 67"/>
              <a:gd name="T2" fmla="*/ 1695 w 1763"/>
              <a:gd name="T3" fmla="*/ 0 h 67"/>
              <a:gd name="T4" fmla="*/ 1763 w 1763"/>
              <a:gd name="T5" fmla="*/ 67 h 67"/>
            </a:gdLst>
            <a:ahLst/>
            <a:cxnLst>
              <a:cxn ang="0">
                <a:pos x="T0" y="T1"/>
              </a:cxn>
              <a:cxn ang="0">
                <a:pos x="T2" y="T3"/>
              </a:cxn>
              <a:cxn ang="0">
                <a:pos x="T4" y="T5"/>
              </a:cxn>
            </a:cxnLst>
            <a:rect l="0" t="0" r="r" b="b"/>
            <a:pathLst>
              <a:path w="1763" h="67">
                <a:moveTo>
                  <a:pt x="0" y="0"/>
                </a:moveTo>
                <a:cubicBezTo>
                  <a:pt x="1695" y="0"/>
                  <a:pt x="1695" y="0"/>
                  <a:pt x="1695" y="0"/>
                </a:cubicBezTo>
                <a:cubicBezTo>
                  <a:pt x="1733" y="0"/>
                  <a:pt x="1763" y="30"/>
                  <a:pt x="1763" y="67"/>
                </a:cubicBezTo>
              </a:path>
            </a:pathLst>
          </a:custGeom>
          <a:noFill/>
          <a:ln w="80963" cap="flat">
            <a:solidFill>
              <a:srgbClr val="7F7F7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8" name="Freeform 33">
            <a:extLst>
              <a:ext uri="{FF2B5EF4-FFF2-40B4-BE49-F238E27FC236}">
                <a16:creationId xmlns:a16="http://schemas.microsoft.com/office/drawing/2014/main" id="{34068191-C08E-48F9-9A95-4087BBBC499E}"/>
              </a:ext>
            </a:extLst>
          </p:cNvPr>
          <p:cNvSpPr>
            <a:spLocks/>
          </p:cNvSpPr>
          <p:nvPr/>
        </p:nvSpPr>
        <p:spPr bwMode="auto">
          <a:xfrm>
            <a:off x="1271112" y="3348752"/>
            <a:ext cx="5873353" cy="113109"/>
          </a:xfrm>
          <a:custGeom>
            <a:avLst/>
            <a:gdLst>
              <a:gd name="T0" fmla="*/ 0 w 3471"/>
              <a:gd name="T1" fmla="*/ 0 h 67"/>
              <a:gd name="T2" fmla="*/ 67 w 3471"/>
              <a:gd name="T3" fmla="*/ 67 h 67"/>
              <a:gd name="T4" fmla="*/ 3471 w 3471"/>
              <a:gd name="T5" fmla="*/ 67 h 67"/>
            </a:gdLst>
            <a:ahLst/>
            <a:cxnLst>
              <a:cxn ang="0">
                <a:pos x="T0" y="T1"/>
              </a:cxn>
              <a:cxn ang="0">
                <a:pos x="T2" y="T3"/>
              </a:cxn>
              <a:cxn ang="0">
                <a:pos x="T4" y="T5"/>
              </a:cxn>
            </a:cxnLst>
            <a:rect l="0" t="0" r="r" b="b"/>
            <a:pathLst>
              <a:path w="3471" h="67">
                <a:moveTo>
                  <a:pt x="0" y="0"/>
                </a:moveTo>
                <a:cubicBezTo>
                  <a:pt x="0" y="37"/>
                  <a:pt x="30" y="67"/>
                  <a:pt x="67" y="67"/>
                </a:cubicBezTo>
                <a:cubicBezTo>
                  <a:pt x="3471" y="67"/>
                  <a:pt x="3471" y="67"/>
                  <a:pt x="3471" y="67"/>
                </a:cubicBezTo>
              </a:path>
            </a:pathLst>
          </a:custGeom>
          <a:noFill/>
          <a:ln w="80963" cap="flat">
            <a:solidFill>
              <a:srgbClr val="7F7F7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9" name="Freeform 34">
            <a:extLst>
              <a:ext uri="{FF2B5EF4-FFF2-40B4-BE49-F238E27FC236}">
                <a16:creationId xmlns:a16="http://schemas.microsoft.com/office/drawing/2014/main" id="{41EC0F1C-22D3-4F7D-9A15-BB9CCA96C8C3}"/>
              </a:ext>
            </a:extLst>
          </p:cNvPr>
          <p:cNvSpPr>
            <a:spLocks/>
          </p:cNvSpPr>
          <p:nvPr/>
        </p:nvSpPr>
        <p:spPr bwMode="auto">
          <a:xfrm>
            <a:off x="1271112" y="2481977"/>
            <a:ext cx="3092053" cy="113109"/>
          </a:xfrm>
          <a:custGeom>
            <a:avLst/>
            <a:gdLst>
              <a:gd name="T0" fmla="*/ 1827 w 1827"/>
              <a:gd name="T1" fmla="*/ 0 h 67"/>
              <a:gd name="T2" fmla="*/ 67 w 1827"/>
              <a:gd name="T3" fmla="*/ 0 h 67"/>
              <a:gd name="T4" fmla="*/ 0 w 1827"/>
              <a:gd name="T5" fmla="*/ 67 h 67"/>
            </a:gdLst>
            <a:ahLst/>
            <a:cxnLst>
              <a:cxn ang="0">
                <a:pos x="T0" y="T1"/>
              </a:cxn>
              <a:cxn ang="0">
                <a:pos x="T2" y="T3"/>
              </a:cxn>
              <a:cxn ang="0">
                <a:pos x="T4" y="T5"/>
              </a:cxn>
            </a:cxnLst>
            <a:rect l="0" t="0" r="r" b="b"/>
            <a:pathLst>
              <a:path w="1827" h="67">
                <a:moveTo>
                  <a:pt x="1827" y="0"/>
                </a:moveTo>
                <a:cubicBezTo>
                  <a:pt x="67" y="0"/>
                  <a:pt x="67" y="0"/>
                  <a:pt x="67" y="0"/>
                </a:cubicBezTo>
                <a:cubicBezTo>
                  <a:pt x="30" y="0"/>
                  <a:pt x="0" y="30"/>
                  <a:pt x="0" y="67"/>
                </a:cubicBezTo>
              </a:path>
            </a:pathLst>
          </a:custGeom>
          <a:noFill/>
          <a:ln w="80963" cap="flat">
            <a:solidFill>
              <a:srgbClr val="7F7F7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10" name="Freeform 41">
            <a:extLst>
              <a:ext uri="{FF2B5EF4-FFF2-40B4-BE49-F238E27FC236}">
                <a16:creationId xmlns:a16="http://schemas.microsoft.com/office/drawing/2014/main" id="{4487E729-B713-4D0A-9B9E-3B3F42FF4A0C}"/>
              </a:ext>
            </a:extLst>
          </p:cNvPr>
          <p:cNvSpPr>
            <a:spLocks/>
          </p:cNvSpPr>
          <p:nvPr/>
        </p:nvSpPr>
        <p:spPr bwMode="auto">
          <a:xfrm>
            <a:off x="7625477" y="1615203"/>
            <a:ext cx="0" cy="753665"/>
          </a:xfrm>
          <a:custGeom>
            <a:avLst/>
            <a:gdLst>
              <a:gd name="T0" fmla="*/ 0 h 633"/>
              <a:gd name="T1" fmla="*/ 325 h 633"/>
              <a:gd name="T2" fmla="*/ 633 h 633"/>
            </a:gdLst>
            <a:ahLst/>
            <a:cxnLst>
              <a:cxn ang="0">
                <a:pos x="0" y="T0"/>
              </a:cxn>
              <a:cxn ang="0">
                <a:pos x="0" y="T1"/>
              </a:cxn>
              <a:cxn ang="0">
                <a:pos x="0" y="T2"/>
              </a:cxn>
            </a:cxnLst>
            <a:rect l="0" t="0" r="r" b="b"/>
            <a:pathLst>
              <a:path h="633">
                <a:moveTo>
                  <a:pt x="0" y="0"/>
                </a:moveTo>
                <a:lnTo>
                  <a:pt x="0" y="325"/>
                </a:lnTo>
                <a:lnTo>
                  <a:pt x="0" y="633"/>
                </a:lnTo>
              </a:path>
            </a:pathLst>
          </a:custGeom>
          <a:noFill/>
          <a:ln w="80963" cap="flat">
            <a:solidFill>
              <a:srgbClr val="7F7F7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11" name="Freeform 42">
            <a:extLst>
              <a:ext uri="{FF2B5EF4-FFF2-40B4-BE49-F238E27FC236}">
                <a16:creationId xmlns:a16="http://schemas.microsoft.com/office/drawing/2014/main" id="{2B0476E0-73D3-400A-968F-EC593709627E}"/>
              </a:ext>
            </a:extLst>
          </p:cNvPr>
          <p:cNvSpPr>
            <a:spLocks/>
          </p:cNvSpPr>
          <p:nvPr/>
        </p:nvSpPr>
        <p:spPr bwMode="auto">
          <a:xfrm>
            <a:off x="1271111" y="2595087"/>
            <a:ext cx="0" cy="753665"/>
          </a:xfrm>
          <a:custGeom>
            <a:avLst/>
            <a:gdLst>
              <a:gd name="T0" fmla="*/ 0 h 633"/>
              <a:gd name="T1" fmla="*/ 329 h 633"/>
              <a:gd name="T2" fmla="*/ 633 h 633"/>
            </a:gdLst>
            <a:ahLst/>
            <a:cxnLst>
              <a:cxn ang="0">
                <a:pos x="0" y="T0"/>
              </a:cxn>
              <a:cxn ang="0">
                <a:pos x="0" y="T1"/>
              </a:cxn>
              <a:cxn ang="0">
                <a:pos x="0" y="T2"/>
              </a:cxn>
            </a:cxnLst>
            <a:rect l="0" t="0" r="r" b="b"/>
            <a:pathLst>
              <a:path h="633">
                <a:moveTo>
                  <a:pt x="0" y="0"/>
                </a:moveTo>
                <a:lnTo>
                  <a:pt x="0" y="329"/>
                </a:lnTo>
                <a:lnTo>
                  <a:pt x="0" y="633"/>
                </a:lnTo>
              </a:path>
            </a:pathLst>
          </a:custGeom>
          <a:noFill/>
          <a:ln w="80963" cap="flat">
            <a:solidFill>
              <a:srgbClr val="7F7F7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12" name="Freeform 43">
            <a:extLst>
              <a:ext uri="{FF2B5EF4-FFF2-40B4-BE49-F238E27FC236}">
                <a16:creationId xmlns:a16="http://schemas.microsoft.com/office/drawing/2014/main" id="{84586469-7051-4774-93C8-31417DD58943}"/>
              </a:ext>
            </a:extLst>
          </p:cNvPr>
          <p:cNvSpPr>
            <a:spLocks/>
          </p:cNvSpPr>
          <p:nvPr/>
        </p:nvSpPr>
        <p:spPr bwMode="auto">
          <a:xfrm>
            <a:off x="7625477" y="3576161"/>
            <a:ext cx="0" cy="752475"/>
          </a:xfrm>
          <a:custGeom>
            <a:avLst/>
            <a:gdLst>
              <a:gd name="T0" fmla="*/ 0 h 632"/>
              <a:gd name="T1" fmla="*/ 312 h 632"/>
              <a:gd name="T2" fmla="*/ 632 h 632"/>
            </a:gdLst>
            <a:ahLst/>
            <a:cxnLst>
              <a:cxn ang="0">
                <a:pos x="0" y="T0"/>
              </a:cxn>
              <a:cxn ang="0">
                <a:pos x="0" y="T1"/>
              </a:cxn>
              <a:cxn ang="0">
                <a:pos x="0" y="T2"/>
              </a:cxn>
            </a:cxnLst>
            <a:rect l="0" t="0" r="r" b="b"/>
            <a:pathLst>
              <a:path h="632">
                <a:moveTo>
                  <a:pt x="0" y="0"/>
                </a:moveTo>
                <a:lnTo>
                  <a:pt x="0" y="312"/>
                </a:lnTo>
                <a:lnTo>
                  <a:pt x="0" y="632"/>
                </a:lnTo>
              </a:path>
            </a:pathLst>
          </a:custGeom>
          <a:noFill/>
          <a:ln w="80963" cap="flat">
            <a:solidFill>
              <a:srgbClr val="7F7F7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grpSp>
        <p:nvGrpSpPr>
          <p:cNvPr id="13" name="Group 48">
            <a:extLst>
              <a:ext uri="{FF2B5EF4-FFF2-40B4-BE49-F238E27FC236}">
                <a16:creationId xmlns:a16="http://schemas.microsoft.com/office/drawing/2014/main" id="{D7C27CD2-3407-4569-9B46-A08BFD35059A}"/>
              </a:ext>
            </a:extLst>
          </p:cNvPr>
          <p:cNvGrpSpPr/>
          <p:nvPr/>
        </p:nvGrpSpPr>
        <p:grpSpPr>
          <a:xfrm>
            <a:off x="3514250" y="1228249"/>
            <a:ext cx="1838564" cy="592217"/>
            <a:chOff x="4848225" y="1622425"/>
            <a:chExt cx="2451418" cy="789623"/>
          </a:xfrm>
        </p:grpSpPr>
        <p:sp>
          <p:nvSpPr>
            <p:cNvPr id="14" name="Freeform 35">
              <a:extLst>
                <a:ext uri="{FF2B5EF4-FFF2-40B4-BE49-F238E27FC236}">
                  <a16:creationId xmlns:a16="http://schemas.microsoft.com/office/drawing/2014/main" id="{C5FF6D8B-92DB-488E-B95C-F2347A917521}"/>
                </a:ext>
              </a:extLst>
            </p:cNvPr>
            <p:cNvSpPr>
              <a:spLocks/>
            </p:cNvSpPr>
            <p:nvPr/>
          </p:nvSpPr>
          <p:spPr bwMode="auto">
            <a:xfrm>
              <a:off x="4850131" y="1681798"/>
              <a:ext cx="2449512" cy="730250"/>
            </a:xfrm>
            <a:custGeom>
              <a:avLst/>
              <a:gdLst>
                <a:gd name="T0" fmla="*/ 1086 w 1086"/>
                <a:gd name="T1" fmla="*/ 256 h 323"/>
                <a:gd name="T2" fmla="*/ 1019 w 1086"/>
                <a:gd name="T3" fmla="*/ 323 h 323"/>
                <a:gd name="T4" fmla="*/ 68 w 1086"/>
                <a:gd name="T5" fmla="*/ 323 h 323"/>
                <a:gd name="T6" fmla="*/ 0 w 1086"/>
                <a:gd name="T7" fmla="*/ 256 h 323"/>
                <a:gd name="T8" fmla="*/ 0 w 1086"/>
                <a:gd name="T9" fmla="*/ 67 h 323"/>
                <a:gd name="T10" fmla="*/ 68 w 1086"/>
                <a:gd name="T11" fmla="*/ 0 h 323"/>
                <a:gd name="T12" fmla="*/ 1019 w 1086"/>
                <a:gd name="T13" fmla="*/ 0 h 323"/>
                <a:gd name="T14" fmla="*/ 1086 w 1086"/>
                <a:gd name="T15" fmla="*/ 67 h 323"/>
                <a:gd name="T16" fmla="*/ 1086 w 1086"/>
                <a:gd name="T17" fmla="*/ 256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86" h="323">
                  <a:moveTo>
                    <a:pt x="1086" y="256"/>
                  </a:moveTo>
                  <a:cubicBezTo>
                    <a:pt x="1086" y="293"/>
                    <a:pt x="1056" y="323"/>
                    <a:pt x="1019" y="323"/>
                  </a:cubicBezTo>
                  <a:cubicBezTo>
                    <a:pt x="68" y="323"/>
                    <a:pt x="68" y="323"/>
                    <a:pt x="68" y="323"/>
                  </a:cubicBezTo>
                  <a:cubicBezTo>
                    <a:pt x="30" y="323"/>
                    <a:pt x="0" y="293"/>
                    <a:pt x="0" y="256"/>
                  </a:cubicBezTo>
                  <a:cubicBezTo>
                    <a:pt x="0" y="67"/>
                    <a:pt x="0" y="67"/>
                    <a:pt x="0" y="67"/>
                  </a:cubicBezTo>
                  <a:cubicBezTo>
                    <a:pt x="0" y="30"/>
                    <a:pt x="30" y="0"/>
                    <a:pt x="68" y="0"/>
                  </a:cubicBezTo>
                  <a:cubicBezTo>
                    <a:pt x="1019" y="0"/>
                    <a:pt x="1019" y="0"/>
                    <a:pt x="1019" y="0"/>
                  </a:cubicBezTo>
                  <a:cubicBezTo>
                    <a:pt x="1056" y="0"/>
                    <a:pt x="1086" y="30"/>
                    <a:pt x="1086" y="67"/>
                  </a:cubicBezTo>
                  <a:lnTo>
                    <a:pt x="1086" y="256"/>
                  </a:lnTo>
                  <a:close/>
                </a:path>
              </a:pathLst>
            </a:custGeom>
            <a:solidFill>
              <a:srgbClr val="7FBC41">
                <a:lumMod val="75000"/>
              </a:srgbClr>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grpSp>
          <p:nvGrpSpPr>
            <p:cNvPr id="15" name="Group 43">
              <a:extLst>
                <a:ext uri="{FF2B5EF4-FFF2-40B4-BE49-F238E27FC236}">
                  <a16:creationId xmlns:a16="http://schemas.microsoft.com/office/drawing/2014/main" id="{F39827A9-E8CD-4297-B688-53F1E3283E44}"/>
                </a:ext>
              </a:extLst>
            </p:cNvPr>
            <p:cNvGrpSpPr/>
            <p:nvPr/>
          </p:nvGrpSpPr>
          <p:grpSpPr>
            <a:xfrm>
              <a:off x="4848225" y="1622425"/>
              <a:ext cx="2449512" cy="730250"/>
              <a:chOff x="4848225" y="1622425"/>
              <a:chExt cx="2449512" cy="730250"/>
            </a:xfrm>
          </p:grpSpPr>
          <p:sp>
            <p:nvSpPr>
              <p:cNvPr id="16" name="Freeform 35">
                <a:extLst>
                  <a:ext uri="{FF2B5EF4-FFF2-40B4-BE49-F238E27FC236}">
                    <a16:creationId xmlns:a16="http://schemas.microsoft.com/office/drawing/2014/main" id="{81A4BFF3-E0DC-406B-B5AB-5E99BD1DFB77}"/>
                  </a:ext>
                </a:extLst>
              </p:cNvPr>
              <p:cNvSpPr>
                <a:spLocks/>
              </p:cNvSpPr>
              <p:nvPr/>
            </p:nvSpPr>
            <p:spPr bwMode="auto">
              <a:xfrm>
                <a:off x="4848225" y="1622425"/>
                <a:ext cx="2449512" cy="730250"/>
              </a:xfrm>
              <a:custGeom>
                <a:avLst/>
                <a:gdLst>
                  <a:gd name="T0" fmla="*/ 1086 w 1086"/>
                  <a:gd name="T1" fmla="*/ 256 h 323"/>
                  <a:gd name="T2" fmla="*/ 1019 w 1086"/>
                  <a:gd name="T3" fmla="*/ 323 h 323"/>
                  <a:gd name="T4" fmla="*/ 68 w 1086"/>
                  <a:gd name="T5" fmla="*/ 323 h 323"/>
                  <a:gd name="T6" fmla="*/ 0 w 1086"/>
                  <a:gd name="T7" fmla="*/ 256 h 323"/>
                  <a:gd name="T8" fmla="*/ 0 w 1086"/>
                  <a:gd name="T9" fmla="*/ 67 h 323"/>
                  <a:gd name="T10" fmla="*/ 68 w 1086"/>
                  <a:gd name="T11" fmla="*/ 0 h 323"/>
                  <a:gd name="T12" fmla="*/ 1019 w 1086"/>
                  <a:gd name="T13" fmla="*/ 0 h 323"/>
                  <a:gd name="T14" fmla="*/ 1086 w 1086"/>
                  <a:gd name="T15" fmla="*/ 67 h 323"/>
                  <a:gd name="T16" fmla="*/ 1086 w 1086"/>
                  <a:gd name="T17" fmla="*/ 256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86" h="323">
                    <a:moveTo>
                      <a:pt x="1086" y="256"/>
                    </a:moveTo>
                    <a:cubicBezTo>
                      <a:pt x="1086" y="293"/>
                      <a:pt x="1056" y="323"/>
                      <a:pt x="1019" y="323"/>
                    </a:cubicBezTo>
                    <a:cubicBezTo>
                      <a:pt x="68" y="323"/>
                      <a:pt x="68" y="323"/>
                      <a:pt x="68" y="323"/>
                    </a:cubicBezTo>
                    <a:cubicBezTo>
                      <a:pt x="30" y="323"/>
                      <a:pt x="0" y="293"/>
                      <a:pt x="0" y="256"/>
                    </a:cubicBezTo>
                    <a:cubicBezTo>
                      <a:pt x="0" y="67"/>
                      <a:pt x="0" y="67"/>
                      <a:pt x="0" y="67"/>
                    </a:cubicBezTo>
                    <a:cubicBezTo>
                      <a:pt x="0" y="30"/>
                      <a:pt x="30" y="0"/>
                      <a:pt x="68" y="0"/>
                    </a:cubicBezTo>
                    <a:cubicBezTo>
                      <a:pt x="1019" y="0"/>
                      <a:pt x="1019" y="0"/>
                      <a:pt x="1019" y="0"/>
                    </a:cubicBezTo>
                    <a:cubicBezTo>
                      <a:pt x="1056" y="0"/>
                      <a:pt x="1086" y="30"/>
                      <a:pt x="1086" y="67"/>
                    </a:cubicBezTo>
                    <a:lnTo>
                      <a:pt x="1086" y="256"/>
                    </a:lnTo>
                    <a:close/>
                  </a:path>
                </a:pathLst>
              </a:custGeom>
              <a:solidFill>
                <a:srgbClr val="7FBC41"/>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17" name="TextBox 13">
                <a:extLst>
                  <a:ext uri="{FF2B5EF4-FFF2-40B4-BE49-F238E27FC236}">
                    <a16:creationId xmlns:a16="http://schemas.microsoft.com/office/drawing/2014/main" id="{099EE624-9C48-4E08-9430-47FB123CF06D}"/>
                  </a:ext>
                </a:extLst>
              </p:cNvPr>
              <p:cNvSpPr txBox="1"/>
              <p:nvPr/>
            </p:nvSpPr>
            <p:spPr>
              <a:xfrm>
                <a:off x="5134437" y="1820457"/>
                <a:ext cx="2106459" cy="410368"/>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tr-TR" sz="1400" b="1" dirty="0" smtClean="0"/>
                  <a:t>      MÜHENDİSLİK</a:t>
                </a:r>
                <a:endParaRPr kumimoji="0" lang="id-ID" sz="1400" b="1" i="0" u="none" strike="noStrike" kern="0" cap="none" spc="0" normalizeH="0" baseline="0" noProof="0" dirty="0">
                  <a:ln>
                    <a:noFill/>
                  </a:ln>
                  <a:solidFill>
                    <a:prstClr val="white"/>
                  </a:solidFill>
                  <a:effectLst/>
                  <a:uLnTx/>
                  <a:uFillTx/>
                  <a:latin typeface="ubuntu"/>
                </a:endParaRPr>
              </a:p>
            </p:txBody>
          </p:sp>
        </p:grpSp>
      </p:grpSp>
      <p:grpSp>
        <p:nvGrpSpPr>
          <p:cNvPr id="19" name="Group 49">
            <a:extLst>
              <a:ext uri="{FF2B5EF4-FFF2-40B4-BE49-F238E27FC236}">
                <a16:creationId xmlns:a16="http://schemas.microsoft.com/office/drawing/2014/main" id="{AD99AEFD-94D3-4F09-B490-EE9D4DEAFB2F}"/>
              </a:ext>
            </a:extLst>
          </p:cNvPr>
          <p:cNvGrpSpPr/>
          <p:nvPr/>
        </p:nvGrpSpPr>
        <p:grpSpPr>
          <a:xfrm>
            <a:off x="5343791" y="2186703"/>
            <a:ext cx="2047490" cy="627949"/>
            <a:chOff x="7287616" y="2900363"/>
            <a:chExt cx="2604415" cy="837265"/>
          </a:xfrm>
        </p:grpSpPr>
        <p:sp>
          <p:nvSpPr>
            <p:cNvPr id="20" name="Freeform 36">
              <a:extLst>
                <a:ext uri="{FF2B5EF4-FFF2-40B4-BE49-F238E27FC236}">
                  <a16:creationId xmlns:a16="http://schemas.microsoft.com/office/drawing/2014/main" id="{FEECAE2E-CCFE-4F48-AC7D-F0C1DAD92392}"/>
                </a:ext>
              </a:extLst>
            </p:cNvPr>
            <p:cNvSpPr>
              <a:spLocks/>
            </p:cNvSpPr>
            <p:nvPr/>
          </p:nvSpPr>
          <p:spPr bwMode="auto">
            <a:xfrm>
              <a:off x="7307581" y="2967691"/>
              <a:ext cx="2584450" cy="769937"/>
            </a:xfrm>
            <a:custGeom>
              <a:avLst/>
              <a:gdLst>
                <a:gd name="T0" fmla="*/ 1146 w 1146"/>
                <a:gd name="T1" fmla="*/ 270 h 341"/>
                <a:gd name="T2" fmla="*/ 1075 w 1146"/>
                <a:gd name="T3" fmla="*/ 341 h 341"/>
                <a:gd name="T4" fmla="*/ 71 w 1146"/>
                <a:gd name="T5" fmla="*/ 341 h 341"/>
                <a:gd name="T6" fmla="*/ 0 w 1146"/>
                <a:gd name="T7" fmla="*/ 270 h 341"/>
                <a:gd name="T8" fmla="*/ 0 w 1146"/>
                <a:gd name="T9" fmla="*/ 71 h 341"/>
                <a:gd name="T10" fmla="*/ 71 w 1146"/>
                <a:gd name="T11" fmla="*/ 0 h 341"/>
                <a:gd name="T12" fmla="*/ 1075 w 1146"/>
                <a:gd name="T13" fmla="*/ 0 h 341"/>
                <a:gd name="T14" fmla="*/ 1146 w 1146"/>
                <a:gd name="T15" fmla="*/ 71 h 341"/>
                <a:gd name="T16" fmla="*/ 1146 w 1146"/>
                <a:gd name="T17" fmla="*/ 27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6" h="341">
                  <a:moveTo>
                    <a:pt x="1146" y="270"/>
                  </a:moveTo>
                  <a:cubicBezTo>
                    <a:pt x="1146" y="309"/>
                    <a:pt x="1114" y="341"/>
                    <a:pt x="1075" y="341"/>
                  </a:cubicBezTo>
                  <a:cubicBezTo>
                    <a:pt x="71" y="341"/>
                    <a:pt x="71" y="341"/>
                    <a:pt x="71" y="341"/>
                  </a:cubicBezTo>
                  <a:cubicBezTo>
                    <a:pt x="32" y="341"/>
                    <a:pt x="0" y="309"/>
                    <a:pt x="0" y="270"/>
                  </a:cubicBezTo>
                  <a:cubicBezTo>
                    <a:pt x="0" y="71"/>
                    <a:pt x="0" y="71"/>
                    <a:pt x="0" y="71"/>
                  </a:cubicBezTo>
                  <a:cubicBezTo>
                    <a:pt x="0" y="32"/>
                    <a:pt x="32" y="0"/>
                    <a:pt x="71" y="0"/>
                  </a:cubicBezTo>
                  <a:cubicBezTo>
                    <a:pt x="1075" y="0"/>
                    <a:pt x="1075" y="0"/>
                    <a:pt x="1075" y="0"/>
                  </a:cubicBezTo>
                  <a:cubicBezTo>
                    <a:pt x="1114" y="0"/>
                    <a:pt x="1146" y="32"/>
                    <a:pt x="1146" y="71"/>
                  </a:cubicBezTo>
                  <a:lnTo>
                    <a:pt x="1146" y="270"/>
                  </a:lnTo>
                  <a:close/>
                </a:path>
              </a:pathLst>
            </a:custGeom>
            <a:solidFill>
              <a:srgbClr val="31A8DF">
                <a:lumMod val="75000"/>
              </a:srgbClr>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21" name="Freeform 36">
              <a:extLst>
                <a:ext uri="{FF2B5EF4-FFF2-40B4-BE49-F238E27FC236}">
                  <a16:creationId xmlns:a16="http://schemas.microsoft.com/office/drawing/2014/main" id="{7BF54547-B44D-4FF7-AAE8-6BC984314EA5}"/>
                </a:ext>
              </a:extLst>
            </p:cNvPr>
            <p:cNvSpPr>
              <a:spLocks/>
            </p:cNvSpPr>
            <p:nvPr/>
          </p:nvSpPr>
          <p:spPr bwMode="auto">
            <a:xfrm>
              <a:off x="7307263" y="2900363"/>
              <a:ext cx="2584450" cy="769937"/>
            </a:xfrm>
            <a:custGeom>
              <a:avLst/>
              <a:gdLst>
                <a:gd name="T0" fmla="*/ 1146 w 1146"/>
                <a:gd name="T1" fmla="*/ 270 h 341"/>
                <a:gd name="T2" fmla="*/ 1075 w 1146"/>
                <a:gd name="T3" fmla="*/ 341 h 341"/>
                <a:gd name="T4" fmla="*/ 71 w 1146"/>
                <a:gd name="T5" fmla="*/ 341 h 341"/>
                <a:gd name="T6" fmla="*/ 0 w 1146"/>
                <a:gd name="T7" fmla="*/ 270 h 341"/>
                <a:gd name="T8" fmla="*/ 0 w 1146"/>
                <a:gd name="T9" fmla="*/ 71 h 341"/>
                <a:gd name="T10" fmla="*/ 71 w 1146"/>
                <a:gd name="T11" fmla="*/ 0 h 341"/>
                <a:gd name="T12" fmla="*/ 1075 w 1146"/>
                <a:gd name="T13" fmla="*/ 0 h 341"/>
                <a:gd name="T14" fmla="*/ 1146 w 1146"/>
                <a:gd name="T15" fmla="*/ 71 h 341"/>
                <a:gd name="T16" fmla="*/ 1146 w 1146"/>
                <a:gd name="T17" fmla="*/ 27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6" h="341">
                  <a:moveTo>
                    <a:pt x="1146" y="270"/>
                  </a:moveTo>
                  <a:cubicBezTo>
                    <a:pt x="1146" y="309"/>
                    <a:pt x="1114" y="341"/>
                    <a:pt x="1075" y="341"/>
                  </a:cubicBezTo>
                  <a:cubicBezTo>
                    <a:pt x="71" y="341"/>
                    <a:pt x="71" y="341"/>
                    <a:pt x="71" y="341"/>
                  </a:cubicBezTo>
                  <a:cubicBezTo>
                    <a:pt x="32" y="341"/>
                    <a:pt x="0" y="309"/>
                    <a:pt x="0" y="270"/>
                  </a:cubicBezTo>
                  <a:cubicBezTo>
                    <a:pt x="0" y="71"/>
                    <a:pt x="0" y="71"/>
                    <a:pt x="0" y="71"/>
                  </a:cubicBezTo>
                  <a:cubicBezTo>
                    <a:pt x="0" y="32"/>
                    <a:pt x="32" y="0"/>
                    <a:pt x="71" y="0"/>
                  </a:cubicBezTo>
                  <a:cubicBezTo>
                    <a:pt x="1075" y="0"/>
                    <a:pt x="1075" y="0"/>
                    <a:pt x="1075" y="0"/>
                  </a:cubicBezTo>
                  <a:cubicBezTo>
                    <a:pt x="1114" y="0"/>
                    <a:pt x="1146" y="32"/>
                    <a:pt x="1146" y="71"/>
                  </a:cubicBezTo>
                  <a:lnTo>
                    <a:pt x="1146" y="270"/>
                  </a:lnTo>
                  <a:close/>
                </a:path>
              </a:pathLst>
            </a:custGeom>
            <a:solidFill>
              <a:srgbClr val="31A8DF"/>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22" name="TextBox 17">
              <a:extLst>
                <a:ext uri="{FF2B5EF4-FFF2-40B4-BE49-F238E27FC236}">
                  <a16:creationId xmlns:a16="http://schemas.microsoft.com/office/drawing/2014/main" id="{F2E91ABF-DFAE-468C-8A6A-18E245ADA1F2}"/>
                </a:ext>
              </a:extLst>
            </p:cNvPr>
            <p:cNvSpPr txBox="1"/>
            <p:nvPr/>
          </p:nvSpPr>
          <p:spPr>
            <a:xfrm>
              <a:off x="7287616" y="3019863"/>
              <a:ext cx="649195" cy="49244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tr-TR" sz="1800" b="1" i="0" u="none" strike="noStrike" kern="0" cap="none" spc="0" normalizeH="0" baseline="0" noProof="0" dirty="0" smtClean="0">
                  <a:ln>
                    <a:noFill/>
                  </a:ln>
                  <a:solidFill>
                    <a:prstClr val="white"/>
                  </a:solidFill>
                  <a:effectLst/>
                  <a:uLnTx/>
                  <a:uFillTx/>
                  <a:latin typeface="ubuntu"/>
                </a:rPr>
                <a:t>4</a:t>
              </a:r>
              <a:endParaRPr kumimoji="0" lang="id-ID" sz="1800" b="1" i="0" u="none" strike="noStrike" kern="0" cap="none" spc="0" normalizeH="0" baseline="0" noProof="0" dirty="0">
                <a:ln>
                  <a:noFill/>
                </a:ln>
                <a:solidFill>
                  <a:prstClr val="white"/>
                </a:solidFill>
                <a:effectLst/>
                <a:uLnTx/>
                <a:uFillTx/>
                <a:latin typeface="ubuntu"/>
              </a:endParaRPr>
            </a:p>
          </p:txBody>
        </p:sp>
        <p:sp>
          <p:nvSpPr>
            <p:cNvPr id="23" name="TextBox 18">
              <a:extLst>
                <a:ext uri="{FF2B5EF4-FFF2-40B4-BE49-F238E27FC236}">
                  <a16:creationId xmlns:a16="http://schemas.microsoft.com/office/drawing/2014/main" id="{0403C41F-E693-4ED5-BEA2-5F81588D823E}"/>
                </a:ext>
              </a:extLst>
            </p:cNvPr>
            <p:cNvSpPr txBox="1"/>
            <p:nvPr/>
          </p:nvSpPr>
          <p:spPr>
            <a:xfrm>
              <a:off x="7806516" y="3038636"/>
              <a:ext cx="2085475" cy="697626"/>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tr-TR" sz="1400" b="1" i="0" u="none" strike="noStrike" kern="0" cap="none" spc="0" normalizeH="0" baseline="0" noProof="0" dirty="0" smtClean="0">
                  <a:ln>
                    <a:noFill/>
                  </a:ln>
                  <a:solidFill>
                    <a:prstClr val="black">
                      <a:lumMod val="95000"/>
                      <a:lumOff val="5000"/>
                    </a:prstClr>
                  </a:solidFill>
                  <a:effectLst/>
                  <a:uLnTx/>
                  <a:uFillTx/>
                  <a:latin typeface="calibri"/>
                </a:rPr>
                <a:t>ELEKTRİK (2 YILLIK)</a:t>
              </a:r>
              <a:endParaRPr kumimoji="0" lang="en-US" sz="1400" b="1" i="0" u="none" strike="noStrike" kern="0" cap="none" spc="0" normalizeH="0" baseline="0" noProof="0" dirty="0">
                <a:ln>
                  <a:noFill/>
                </a:ln>
                <a:solidFill>
                  <a:prstClr val="black">
                    <a:lumMod val="95000"/>
                    <a:lumOff val="5000"/>
                  </a:prstClr>
                </a:solidFill>
                <a:effectLst/>
                <a:uLnTx/>
                <a:uFillTx/>
                <a:latin typeface="Signika Negative" pitchFamily="2" charset="0"/>
              </a:endParaRPr>
            </a:p>
          </p:txBody>
        </p:sp>
      </p:grpSp>
      <p:grpSp>
        <p:nvGrpSpPr>
          <p:cNvPr id="24" name="Group 51">
            <a:extLst>
              <a:ext uri="{FF2B5EF4-FFF2-40B4-BE49-F238E27FC236}">
                <a16:creationId xmlns:a16="http://schemas.microsoft.com/office/drawing/2014/main" id="{98C88AC1-09BB-40D9-B6AE-F75E42A9266D}"/>
              </a:ext>
            </a:extLst>
          </p:cNvPr>
          <p:cNvGrpSpPr/>
          <p:nvPr/>
        </p:nvGrpSpPr>
        <p:grpSpPr>
          <a:xfrm>
            <a:off x="1593638" y="2186699"/>
            <a:ext cx="1938471" cy="628360"/>
            <a:chOff x="2287410" y="2900363"/>
            <a:chExt cx="2584628" cy="837815"/>
          </a:xfrm>
        </p:grpSpPr>
        <p:sp>
          <p:nvSpPr>
            <p:cNvPr id="25" name="Freeform 36">
              <a:extLst>
                <a:ext uri="{FF2B5EF4-FFF2-40B4-BE49-F238E27FC236}">
                  <a16:creationId xmlns:a16="http://schemas.microsoft.com/office/drawing/2014/main" id="{DB0F3AE1-3836-4FDF-A28F-9645C9FD4B82}"/>
                </a:ext>
              </a:extLst>
            </p:cNvPr>
            <p:cNvSpPr>
              <a:spLocks/>
            </p:cNvSpPr>
            <p:nvPr/>
          </p:nvSpPr>
          <p:spPr bwMode="auto">
            <a:xfrm>
              <a:off x="2287410" y="2968241"/>
              <a:ext cx="2584450" cy="769937"/>
            </a:xfrm>
            <a:custGeom>
              <a:avLst/>
              <a:gdLst>
                <a:gd name="T0" fmla="*/ 1146 w 1146"/>
                <a:gd name="T1" fmla="*/ 270 h 341"/>
                <a:gd name="T2" fmla="*/ 1075 w 1146"/>
                <a:gd name="T3" fmla="*/ 341 h 341"/>
                <a:gd name="T4" fmla="*/ 71 w 1146"/>
                <a:gd name="T5" fmla="*/ 341 h 341"/>
                <a:gd name="T6" fmla="*/ 0 w 1146"/>
                <a:gd name="T7" fmla="*/ 270 h 341"/>
                <a:gd name="T8" fmla="*/ 0 w 1146"/>
                <a:gd name="T9" fmla="*/ 71 h 341"/>
                <a:gd name="T10" fmla="*/ 71 w 1146"/>
                <a:gd name="T11" fmla="*/ 0 h 341"/>
                <a:gd name="T12" fmla="*/ 1075 w 1146"/>
                <a:gd name="T13" fmla="*/ 0 h 341"/>
                <a:gd name="T14" fmla="*/ 1146 w 1146"/>
                <a:gd name="T15" fmla="*/ 71 h 341"/>
                <a:gd name="T16" fmla="*/ 1146 w 1146"/>
                <a:gd name="T17" fmla="*/ 27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6" h="341">
                  <a:moveTo>
                    <a:pt x="1146" y="270"/>
                  </a:moveTo>
                  <a:cubicBezTo>
                    <a:pt x="1146" y="309"/>
                    <a:pt x="1114" y="341"/>
                    <a:pt x="1075" y="341"/>
                  </a:cubicBezTo>
                  <a:cubicBezTo>
                    <a:pt x="71" y="341"/>
                    <a:pt x="71" y="341"/>
                    <a:pt x="71" y="341"/>
                  </a:cubicBezTo>
                  <a:cubicBezTo>
                    <a:pt x="32" y="341"/>
                    <a:pt x="0" y="309"/>
                    <a:pt x="0" y="270"/>
                  </a:cubicBezTo>
                  <a:cubicBezTo>
                    <a:pt x="0" y="71"/>
                    <a:pt x="0" y="71"/>
                    <a:pt x="0" y="71"/>
                  </a:cubicBezTo>
                  <a:cubicBezTo>
                    <a:pt x="0" y="32"/>
                    <a:pt x="32" y="0"/>
                    <a:pt x="71" y="0"/>
                  </a:cubicBezTo>
                  <a:cubicBezTo>
                    <a:pt x="1075" y="0"/>
                    <a:pt x="1075" y="0"/>
                    <a:pt x="1075" y="0"/>
                  </a:cubicBezTo>
                  <a:cubicBezTo>
                    <a:pt x="1114" y="0"/>
                    <a:pt x="1146" y="32"/>
                    <a:pt x="1146" y="71"/>
                  </a:cubicBezTo>
                  <a:lnTo>
                    <a:pt x="1146" y="270"/>
                  </a:lnTo>
                  <a:close/>
                </a:path>
              </a:pathLst>
            </a:custGeom>
            <a:solidFill>
              <a:srgbClr val="EC5724">
                <a:lumMod val="75000"/>
              </a:srgbClr>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26" name="Freeform 37">
              <a:extLst>
                <a:ext uri="{FF2B5EF4-FFF2-40B4-BE49-F238E27FC236}">
                  <a16:creationId xmlns:a16="http://schemas.microsoft.com/office/drawing/2014/main" id="{E6FD21A4-41BC-40C5-8517-3F565ED75DBF}"/>
                </a:ext>
              </a:extLst>
            </p:cNvPr>
            <p:cNvSpPr>
              <a:spLocks/>
            </p:cNvSpPr>
            <p:nvPr/>
          </p:nvSpPr>
          <p:spPr bwMode="auto">
            <a:xfrm>
              <a:off x="2287588" y="2900363"/>
              <a:ext cx="2584450" cy="769937"/>
            </a:xfrm>
            <a:custGeom>
              <a:avLst/>
              <a:gdLst>
                <a:gd name="T0" fmla="*/ 1146 w 1146"/>
                <a:gd name="T1" fmla="*/ 270 h 341"/>
                <a:gd name="T2" fmla="*/ 1075 w 1146"/>
                <a:gd name="T3" fmla="*/ 341 h 341"/>
                <a:gd name="T4" fmla="*/ 71 w 1146"/>
                <a:gd name="T5" fmla="*/ 341 h 341"/>
                <a:gd name="T6" fmla="*/ 0 w 1146"/>
                <a:gd name="T7" fmla="*/ 270 h 341"/>
                <a:gd name="T8" fmla="*/ 0 w 1146"/>
                <a:gd name="T9" fmla="*/ 71 h 341"/>
                <a:gd name="T10" fmla="*/ 71 w 1146"/>
                <a:gd name="T11" fmla="*/ 0 h 341"/>
                <a:gd name="T12" fmla="*/ 1075 w 1146"/>
                <a:gd name="T13" fmla="*/ 0 h 341"/>
                <a:gd name="T14" fmla="*/ 1146 w 1146"/>
                <a:gd name="T15" fmla="*/ 71 h 341"/>
                <a:gd name="T16" fmla="*/ 1146 w 1146"/>
                <a:gd name="T17" fmla="*/ 27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6" h="341">
                  <a:moveTo>
                    <a:pt x="1146" y="270"/>
                  </a:moveTo>
                  <a:cubicBezTo>
                    <a:pt x="1146" y="309"/>
                    <a:pt x="1114" y="341"/>
                    <a:pt x="1075" y="341"/>
                  </a:cubicBezTo>
                  <a:cubicBezTo>
                    <a:pt x="71" y="341"/>
                    <a:pt x="71" y="341"/>
                    <a:pt x="71" y="341"/>
                  </a:cubicBezTo>
                  <a:cubicBezTo>
                    <a:pt x="32" y="341"/>
                    <a:pt x="0" y="309"/>
                    <a:pt x="0" y="270"/>
                  </a:cubicBezTo>
                  <a:cubicBezTo>
                    <a:pt x="0" y="71"/>
                    <a:pt x="0" y="71"/>
                    <a:pt x="0" y="71"/>
                  </a:cubicBezTo>
                  <a:cubicBezTo>
                    <a:pt x="0" y="32"/>
                    <a:pt x="32" y="0"/>
                    <a:pt x="71" y="0"/>
                  </a:cubicBezTo>
                  <a:cubicBezTo>
                    <a:pt x="1075" y="0"/>
                    <a:pt x="1075" y="0"/>
                    <a:pt x="1075" y="0"/>
                  </a:cubicBezTo>
                  <a:cubicBezTo>
                    <a:pt x="1114" y="0"/>
                    <a:pt x="1146" y="32"/>
                    <a:pt x="1146" y="71"/>
                  </a:cubicBezTo>
                  <a:lnTo>
                    <a:pt x="1146" y="270"/>
                  </a:lnTo>
                  <a:close/>
                </a:path>
              </a:pathLst>
            </a:custGeom>
            <a:solidFill>
              <a:srgbClr val="EC5724"/>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27" name="TextBox 21">
              <a:extLst>
                <a:ext uri="{FF2B5EF4-FFF2-40B4-BE49-F238E27FC236}">
                  <a16:creationId xmlns:a16="http://schemas.microsoft.com/office/drawing/2014/main" id="{64ED0FF1-1BDF-4579-8C63-CBD12CBC4BBA}"/>
                </a:ext>
              </a:extLst>
            </p:cNvPr>
            <p:cNvSpPr txBox="1"/>
            <p:nvPr/>
          </p:nvSpPr>
          <p:spPr>
            <a:xfrm>
              <a:off x="2367285" y="2932452"/>
              <a:ext cx="649195" cy="697628"/>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tr-TR" sz="2800" b="1" i="0" u="none" strike="noStrike" kern="0" cap="none" spc="0" normalizeH="0" baseline="0" noProof="0" dirty="0" smtClean="0">
                  <a:ln>
                    <a:noFill/>
                  </a:ln>
                  <a:solidFill>
                    <a:prstClr val="white"/>
                  </a:solidFill>
                  <a:effectLst/>
                  <a:uLnTx/>
                  <a:uFillTx/>
                  <a:latin typeface="ubuntu"/>
                </a:rPr>
                <a:t>8</a:t>
              </a:r>
              <a:endParaRPr kumimoji="0" lang="id-ID" sz="2800" b="1" i="0" u="none" strike="noStrike" kern="0" cap="none" spc="0" normalizeH="0" baseline="0" noProof="0" dirty="0">
                <a:ln>
                  <a:noFill/>
                </a:ln>
                <a:solidFill>
                  <a:prstClr val="white"/>
                </a:solidFill>
                <a:effectLst/>
                <a:uLnTx/>
                <a:uFillTx/>
                <a:latin typeface="ubuntu"/>
              </a:endParaRPr>
            </a:p>
          </p:txBody>
        </p:sp>
        <p:sp>
          <p:nvSpPr>
            <p:cNvPr id="28" name="TextBox 22">
              <a:extLst>
                <a:ext uri="{FF2B5EF4-FFF2-40B4-BE49-F238E27FC236}">
                  <a16:creationId xmlns:a16="http://schemas.microsoft.com/office/drawing/2014/main" id="{1FEB2308-82B0-458E-8B66-292A4F820887}"/>
                </a:ext>
              </a:extLst>
            </p:cNvPr>
            <p:cNvSpPr txBox="1"/>
            <p:nvPr/>
          </p:nvSpPr>
          <p:spPr>
            <a:xfrm>
              <a:off x="2811205" y="3088882"/>
              <a:ext cx="2015997" cy="41037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tr-TR" sz="1400" b="1" kern="0" dirty="0" smtClean="0">
                  <a:solidFill>
                    <a:prstClr val="black">
                      <a:lumMod val="95000"/>
                      <a:lumOff val="5000"/>
                    </a:prstClr>
                  </a:solidFill>
                  <a:latin typeface="calibri"/>
                </a:rPr>
                <a:t>MAKİNE (2 YILLIK)</a:t>
              </a:r>
              <a:endParaRPr kumimoji="0" lang="en-US" sz="1400" b="1" i="0" u="none" strike="noStrike" kern="0" cap="none" spc="0" normalizeH="0" baseline="0" noProof="0" dirty="0">
                <a:ln>
                  <a:noFill/>
                </a:ln>
                <a:solidFill>
                  <a:prstClr val="black">
                    <a:lumMod val="95000"/>
                    <a:lumOff val="5000"/>
                  </a:prstClr>
                </a:solidFill>
                <a:effectLst/>
                <a:uLnTx/>
                <a:uFillTx/>
                <a:latin typeface="Signika Negative" pitchFamily="2" charset="0"/>
              </a:endParaRPr>
            </a:p>
          </p:txBody>
        </p:sp>
      </p:grpSp>
      <p:grpSp>
        <p:nvGrpSpPr>
          <p:cNvPr id="29" name="Group 55">
            <a:extLst>
              <a:ext uri="{FF2B5EF4-FFF2-40B4-BE49-F238E27FC236}">
                <a16:creationId xmlns:a16="http://schemas.microsoft.com/office/drawing/2014/main" id="{1FDC6282-8106-4C25-A250-EF829520E552}"/>
              </a:ext>
            </a:extLst>
          </p:cNvPr>
          <p:cNvGrpSpPr/>
          <p:nvPr/>
        </p:nvGrpSpPr>
        <p:grpSpPr>
          <a:xfrm>
            <a:off x="5357746" y="3165810"/>
            <a:ext cx="1939119" cy="692497"/>
            <a:chOff x="7306221" y="4205845"/>
            <a:chExt cx="2585492" cy="923331"/>
          </a:xfrm>
        </p:grpSpPr>
        <p:sp>
          <p:nvSpPr>
            <p:cNvPr id="30" name="Freeform 36">
              <a:extLst>
                <a:ext uri="{FF2B5EF4-FFF2-40B4-BE49-F238E27FC236}">
                  <a16:creationId xmlns:a16="http://schemas.microsoft.com/office/drawing/2014/main" id="{BBF6AF68-1FE1-4D47-9AC1-307D114409FA}"/>
                </a:ext>
              </a:extLst>
            </p:cNvPr>
            <p:cNvSpPr>
              <a:spLocks/>
            </p:cNvSpPr>
            <p:nvPr/>
          </p:nvSpPr>
          <p:spPr bwMode="auto">
            <a:xfrm>
              <a:off x="7306221" y="4292811"/>
              <a:ext cx="2584450" cy="769937"/>
            </a:xfrm>
            <a:custGeom>
              <a:avLst/>
              <a:gdLst>
                <a:gd name="T0" fmla="*/ 1146 w 1146"/>
                <a:gd name="T1" fmla="*/ 270 h 341"/>
                <a:gd name="T2" fmla="*/ 1075 w 1146"/>
                <a:gd name="T3" fmla="*/ 341 h 341"/>
                <a:gd name="T4" fmla="*/ 71 w 1146"/>
                <a:gd name="T5" fmla="*/ 341 h 341"/>
                <a:gd name="T6" fmla="*/ 0 w 1146"/>
                <a:gd name="T7" fmla="*/ 270 h 341"/>
                <a:gd name="T8" fmla="*/ 0 w 1146"/>
                <a:gd name="T9" fmla="*/ 71 h 341"/>
                <a:gd name="T10" fmla="*/ 71 w 1146"/>
                <a:gd name="T11" fmla="*/ 0 h 341"/>
                <a:gd name="T12" fmla="*/ 1075 w 1146"/>
                <a:gd name="T13" fmla="*/ 0 h 341"/>
                <a:gd name="T14" fmla="*/ 1146 w 1146"/>
                <a:gd name="T15" fmla="*/ 71 h 341"/>
                <a:gd name="T16" fmla="*/ 1146 w 1146"/>
                <a:gd name="T17" fmla="*/ 27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6" h="341">
                  <a:moveTo>
                    <a:pt x="1146" y="270"/>
                  </a:moveTo>
                  <a:cubicBezTo>
                    <a:pt x="1146" y="309"/>
                    <a:pt x="1114" y="341"/>
                    <a:pt x="1075" y="341"/>
                  </a:cubicBezTo>
                  <a:cubicBezTo>
                    <a:pt x="71" y="341"/>
                    <a:pt x="71" y="341"/>
                    <a:pt x="71" y="341"/>
                  </a:cubicBezTo>
                  <a:cubicBezTo>
                    <a:pt x="32" y="341"/>
                    <a:pt x="0" y="309"/>
                    <a:pt x="0" y="270"/>
                  </a:cubicBezTo>
                  <a:cubicBezTo>
                    <a:pt x="0" y="71"/>
                    <a:pt x="0" y="71"/>
                    <a:pt x="0" y="71"/>
                  </a:cubicBezTo>
                  <a:cubicBezTo>
                    <a:pt x="0" y="32"/>
                    <a:pt x="32" y="0"/>
                    <a:pt x="71" y="0"/>
                  </a:cubicBezTo>
                  <a:cubicBezTo>
                    <a:pt x="1075" y="0"/>
                    <a:pt x="1075" y="0"/>
                    <a:pt x="1075" y="0"/>
                  </a:cubicBezTo>
                  <a:cubicBezTo>
                    <a:pt x="1114" y="0"/>
                    <a:pt x="1146" y="32"/>
                    <a:pt x="1146" y="71"/>
                  </a:cubicBezTo>
                  <a:lnTo>
                    <a:pt x="1146" y="270"/>
                  </a:lnTo>
                  <a:close/>
                </a:path>
              </a:pathLst>
            </a:custGeom>
            <a:solidFill>
              <a:srgbClr val="7B67AD">
                <a:lumMod val="75000"/>
              </a:srgbClr>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31" name="Freeform 38">
              <a:extLst>
                <a:ext uri="{FF2B5EF4-FFF2-40B4-BE49-F238E27FC236}">
                  <a16:creationId xmlns:a16="http://schemas.microsoft.com/office/drawing/2014/main" id="{3AE7B48E-4B75-4502-A591-B1734E3C74C5}"/>
                </a:ext>
              </a:extLst>
            </p:cNvPr>
            <p:cNvSpPr>
              <a:spLocks/>
            </p:cNvSpPr>
            <p:nvPr/>
          </p:nvSpPr>
          <p:spPr bwMode="auto">
            <a:xfrm>
              <a:off x="7307263" y="4213225"/>
              <a:ext cx="2584450" cy="769937"/>
            </a:xfrm>
            <a:custGeom>
              <a:avLst/>
              <a:gdLst>
                <a:gd name="T0" fmla="*/ 1146 w 1146"/>
                <a:gd name="T1" fmla="*/ 270 h 341"/>
                <a:gd name="T2" fmla="*/ 1075 w 1146"/>
                <a:gd name="T3" fmla="*/ 341 h 341"/>
                <a:gd name="T4" fmla="*/ 71 w 1146"/>
                <a:gd name="T5" fmla="*/ 341 h 341"/>
                <a:gd name="T6" fmla="*/ 0 w 1146"/>
                <a:gd name="T7" fmla="*/ 270 h 341"/>
                <a:gd name="T8" fmla="*/ 0 w 1146"/>
                <a:gd name="T9" fmla="*/ 71 h 341"/>
                <a:gd name="T10" fmla="*/ 71 w 1146"/>
                <a:gd name="T11" fmla="*/ 0 h 341"/>
                <a:gd name="T12" fmla="*/ 1075 w 1146"/>
                <a:gd name="T13" fmla="*/ 0 h 341"/>
                <a:gd name="T14" fmla="*/ 1146 w 1146"/>
                <a:gd name="T15" fmla="*/ 71 h 341"/>
                <a:gd name="T16" fmla="*/ 1146 w 1146"/>
                <a:gd name="T17" fmla="*/ 27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6" h="341">
                  <a:moveTo>
                    <a:pt x="1146" y="270"/>
                  </a:moveTo>
                  <a:cubicBezTo>
                    <a:pt x="1146" y="309"/>
                    <a:pt x="1114" y="341"/>
                    <a:pt x="1075" y="341"/>
                  </a:cubicBezTo>
                  <a:cubicBezTo>
                    <a:pt x="71" y="341"/>
                    <a:pt x="71" y="341"/>
                    <a:pt x="71" y="341"/>
                  </a:cubicBezTo>
                  <a:cubicBezTo>
                    <a:pt x="32" y="341"/>
                    <a:pt x="0" y="309"/>
                    <a:pt x="0" y="270"/>
                  </a:cubicBezTo>
                  <a:cubicBezTo>
                    <a:pt x="0" y="71"/>
                    <a:pt x="0" y="71"/>
                    <a:pt x="0" y="71"/>
                  </a:cubicBezTo>
                  <a:cubicBezTo>
                    <a:pt x="0" y="32"/>
                    <a:pt x="32" y="0"/>
                    <a:pt x="71" y="0"/>
                  </a:cubicBezTo>
                  <a:cubicBezTo>
                    <a:pt x="1075" y="0"/>
                    <a:pt x="1075" y="0"/>
                    <a:pt x="1075" y="0"/>
                  </a:cubicBezTo>
                  <a:cubicBezTo>
                    <a:pt x="1114" y="0"/>
                    <a:pt x="1146" y="32"/>
                    <a:pt x="1146" y="71"/>
                  </a:cubicBezTo>
                  <a:lnTo>
                    <a:pt x="1146" y="270"/>
                  </a:lnTo>
                  <a:close/>
                </a:path>
              </a:pathLst>
            </a:custGeom>
            <a:solidFill>
              <a:srgbClr val="7B67AD"/>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32" name="TextBox 25">
              <a:extLst>
                <a:ext uri="{FF2B5EF4-FFF2-40B4-BE49-F238E27FC236}">
                  <a16:creationId xmlns:a16="http://schemas.microsoft.com/office/drawing/2014/main" id="{ADD99C84-E044-4987-85B7-0FD67D9273E0}"/>
                </a:ext>
              </a:extLst>
            </p:cNvPr>
            <p:cNvSpPr txBox="1"/>
            <p:nvPr/>
          </p:nvSpPr>
          <p:spPr>
            <a:xfrm>
              <a:off x="7378888" y="4337350"/>
              <a:ext cx="649195" cy="492443"/>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tr-TR" sz="1800" b="1" i="0" u="none" strike="noStrike" kern="0" cap="none" spc="0" normalizeH="0" baseline="0" noProof="0" dirty="0" smtClean="0">
                  <a:ln>
                    <a:noFill/>
                  </a:ln>
                  <a:solidFill>
                    <a:prstClr val="white"/>
                  </a:solidFill>
                  <a:effectLst/>
                  <a:uLnTx/>
                  <a:uFillTx/>
                  <a:latin typeface="ubuntu"/>
                </a:rPr>
                <a:t>2</a:t>
              </a:r>
              <a:endParaRPr kumimoji="0" lang="id-ID" sz="1800" b="1" i="0" u="none" strike="noStrike" kern="0" cap="none" spc="0" normalizeH="0" baseline="0" noProof="0" dirty="0">
                <a:ln>
                  <a:noFill/>
                </a:ln>
                <a:solidFill>
                  <a:prstClr val="white"/>
                </a:solidFill>
                <a:effectLst/>
                <a:uLnTx/>
                <a:uFillTx/>
                <a:latin typeface="ubuntu"/>
              </a:endParaRPr>
            </a:p>
          </p:txBody>
        </p:sp>
        <p:sp>
          <p:nvSpPr>
            <p:cNvPr id="33" name="TextBox 26">
              <a:extLst>
                <a:ext uri="{FF2B5EF4-FFF2-40B4-BE49-F238E27FC236}">
                  <a16:creationId xmlns:a16="http://schemas.microsoft.com/office/drawing/2014/main" id="{B879C4F9-AF37-4D39-96C1-4061E4762379}"/>
                </a:ext>
              </a:extLst>
            </p:cNvPr>
            <p:cNvSpPr txBox="1"/>
            <p:nvPr/>
          </p:nvSpPr>
          <p:spPr>
            <a:xfrm>
              <a:off x="7929902" y="4205845"/>
              <a:ext cx="1925819" cy="9233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tr-TR" b="1" dirty="0" smtClean="0"/>
                <a:t>İŞ SAĞLIĞI VE GÜVENLİĞİ ( 2 YILLIK )</a:t>
              </a:r>
              <a:endParaRPr kumimoji="0" lang="en-US" b="1" i="0" u="none" strike="noStrike" kern="0" cap="none" spc="0" normalizeH="0" baseline="0" noProof="0" dirty="0">
                <a:ln>
                  <a:noFill/>
                </a:ln>
                <a:solidFill>
                  <a:prstClr val="black">
                    <a:lumMod val="95000"/>
                    <a:lumOff val="5000"/>
                  </a:prstClr>
                </a:solidFill>
                <a:effectLst/>
                <a:uLnTx/>
                <a:uFillTx/>
                <a:latin typeface="Signika Negative" pitchFamily="2" charset="0"/>
              </a:endParaRPr>
            </a:p>
          </p:txBody>
        </p:sp>
      </p:grpSp>
      <p:grpSp>
        <p:nvGrpSpPr>
          <p:cNvPr id="34" name="Group 54">
            <a:extLst>
              <a:ext uri="{FF2B5EF4-FFF2-40B4-BE49-F238E27FC236}">
                <a16:creationId xmlns:a16="http://schemas.microsoft.com/office/drawing/2014/main" id="{75B3BC10-1588-4051-BB32-BD79672EA64A}"/>
              </a:ext>
            </a:extLst>
          </p:cNvPr>
          <p:cNvGrpSpPr/>
          <p:nvPr/>
        </p:nvGrpSpPr>
        <p:grpSpPr>
          <a:xfrm>
            <a:off x="1590319" y="3171349"/>
            <a:ext cx="1941790" cy="637142"/>
            <a:chOff x="2282985" y="4213225"/>
            <a:chExt cx="2589053" cy="849523"/>
          </a:xfrm>
        </p:grpSpPr>
        <p:sp>
          <p:nvSpPr>
            <p:cNvPr id="35" name="Freeform 36">
              <a:extLst>
                <a:ext uri="{FF2B5EF4-FFF2-40B4-BE49-F238E27FC236}">
                  <a16:creationId xmlns:a16="http://schemas.microsoft.com/office/drawing/2014/main" id="{459F9AB4-101E-46D8-A17A-113EE67B6A3F}"/>
                </a:ext>
              </a:extLst>
            </p:cNvPr>
            <p:cNvSpPr>
              <a:spLocks/>
            </p:cNvSpPr>
            <p:nvPr/>
          </p:nvSpPr>
          <p:spPr bwMode="auto">
            <a:xfrm>
              <a:off x="2282985" y="4292811"/>
              <a:ext cx="2584450" cy="769937"/>
            </a:xfrm>
            <a:custGeom>
              <a:avLst/>
              <a:gdLst>
                <a:gd name="T0" fmla="*/ 1146 w 1146"/>
                <a:gd name="T1" fmla="*/ 270 h 341"/>
                <a:gd name="T2" fmla="*/ 1075 w 1146"/>
                <a:gd name="T3" fmla="*/ 341 h 341"/>
                <a:gd name="T4" fmla="*/ 71 w 1146"/>
                <a:gd name="T5" fmla="*/ 341 h 341"/>
                <a:gd name="T6" fmla="*/ 0 w 1146"/>
                <a:gd name="T7" fmla="*/ 270 h 341"/>
                <a:gd name="T8" fmla="*/ 0 w 1146"/>
                <a:gd name="T9" fmla="*/ 71 h 341"/>
                <a:gd name="T10" fmla="*/ 71 w 1146"/>
                <a:gd name="T11" fmla="*/ 0 h 341"/>
                <a:gd name="T12" fmla="*/ 1075 w 1146"/>
                <a:gd name="T13" fmla="*/ 0 h 341"/>
                <a:gd name="T14" fmla="*/ 1146 w 1146"/>
                <a:gd name="T15" fmla="*/ 71 h 341"/>
                <a:gd name="T16" fmla="*/ 1146 w 1146"/>
                <a:gd name="T17" fmla="*/ 27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6" h="341">
                  <a:moveTo>
                    <a:pt x="1146" y="270"/>
                  </a:moveTo>
                  <a:cubicBezTo>
                    <a:pt x="1146" y="309"/>
                    <a:pt x="1114" y="341"/>
                    <a:pt x="1075" y="341"/>
                  </a:cubicBezTo>
                  <a:cubicBezTo>
                    <a:pt x="71" y="341"/>
                    <a:pt x="71" y="341"/>
                    <a:pt x="71" y="341"/>
                  </a:cubicBezTo>
                  <a:cubicBezTo>
                    <a:pt x="32" y="341"/>
                    <a:pt x="0" y="309"/>
                    <a:pt x="0" y="270"/>
                  </a:cubicBezTo>
                  <a:cubicBezTo>
                    <a:pt x="0" y="71"/>
                    <a:pt x="0" y="71"/>
                    <a:pt x="0" y="71"/>
                  </a:cubicBezTo>
                  <a:cubicBezTo>
                    <a:pt x="0" y="32"/>
                    <a:pt x="32" y="0"/>
                    <a:pt x="71" y="0"/>
                  </a:cubicBezTo>
                  <a:cubicBezTo>
                    <a:pt x="1075" y="0"/>
                    <a:pt x="1075" y="0"/>
                    <a:pt x="1075" y="0"/>
                  </a:cubicBezTo>
                  <a:cubicBezTo>
                    <a:pt x="1114" y="0"/>
                    <a:pt x="1146" y="32"/>
                    <a:pt x="1146" y="71"/>
                  </a:cubicBezTo>
                  <a:lnTo>
                    <a:pt x="1146" y="270"/>
                  </a:lnTo>
                  <a:close/>
                </a:path>
              </a:pathLst>
            </a:custGeom>
            <a:solidFill>
              <a:srgbClr val="FDB817">
                <a:lumMod val="75000"/>
              </a:srgbClr>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36" name="Freeform 39">
              <a:extLst>
                <a:ext uri="{FF2B5EF4-FFF2-40B4-BE49-F238E27FC236}">
                  <a16:creationId xmlns:a16="http://schemas.microsoft.com/office/drawing/2014/main" id="{B434642F-E8E4-49DB-A97F-0E1D71A2BE89}"/>
                </a:ext>
              </a:extLst>
            </p:cNvPr>
            <p:cNvSpPr>
              <a:spLocks/>
            </p:cNvSpPr>
            <p:nvPr/>
          </p:nvSpPr>
          <p:spPr bwMode="auto">
            <a:xfrm>
              <a:off x="2287588" y="4213225"/>
              <a:ext cx="2584450" cy="769937"/>
            </a:xfrm>
            <a:custGeom>
              <a:avLst/>
              <a:gdLst>
                <a:gd name="T0" fmla="*/ 1146 w 1146"/>
                <a:gd name="T1" fmla="*/ 270 h 341"/>
                <a:gd name="T2" fmla="*/ 1075 w 1146"/>
                <a:gd name="T3" fmla="*/ 341 h 341"/>
                <a:gd name="T4" fmla="*/ 71 w 1146"/>
                <a:gd name="T5" fmla="*/ 341 h 341"/>
                <a:gd name="T6" fmla="*/ 0 w 1146"/>
                <a:gd name="T7" fmla="*/ 270 h 341"/>
                <a:gd name="T8" fmla="*/ 0 w 1146"/>
                <a:gd name="T9" fmla="*/ 71 h 341"/>
                <a:gd name="T10" fmla="*/ 71 w 1146"/>
                <a:gd name="T11" fmla="*/ 0 h 341"/>
                <a:gd name="T12" fmla="*/ 1075 w 1146"/>
                <a:gd name="T13" fmla="*/ 0 h 341"/>
                <a:gd name="T14" fmla="*/ 1146 w 1146"/>
                <a:gd name="T15" fmla="*/ 71 h 341"/>
                <a:gd name="T16" fmla="*/ 1146 w 1146"/>
                <a:gd name="T17" fmla="*/ 27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6" h="341">
                  <a:moveTo>
                    <a:pt x="1146" y="270"/>
                  </a:moveTo>
                  <a:cubicBezTo>
                    <a:pt x="1146" y="309"/>
                    <a:pt x="1114" y="341"/>
                    <a:pt x="1075" y="341"/>
                  </a:cubicBezTo>
                  <a:cubicBezTo>
                    <a:pt x="71" y="341"/>
                    <a:pt x="71" y="341"/>
                    <a:pt x="71" y="341"/>
                  </a:cubicBezTo>
                  <a:cubicBezTo>
                    <a:pt x="32" y="341"/>
                    <a:pt x="0" y="309"/>
                    <a:pt x="0" y="270"/>
                  </a:cubicBezTo>
                  <a:cubicBezTo>
                    <a:pt x="0" y="71"/>
                    <a:pt x="0" y="71"/>
                    <a:pt x="0" y="71"/>
                  </a:cubicBezTo>
                  <a:cubicBezTo>
                    <a:pt x="0" y="32"/>
                    <a:pt x="32" y="0"/>
                    <a:pt x="71" y="0"/>
                  </a:cubicBezTo>
                  <a:cubicBezTo>
                    <a:pt x="1075" y="0"/>
                    <a:pt x="1075" y="0"/>
                    <a:pt x="1075" y="0"/>
                  </a:cubicBezTo>
                  <a:cubicBezTo>
                    <a:pt x="1114" y="0"/>
                    <a:pt x="1146" y="32"/>
                    <a:pt x="1146" y="71"/>
                  </a:cubicBezTo>
                  <a:lnTo>
                    <a:pt x="1146" y="270"/>
                  </a:lnTo>
                  <a:close/>
                </a:path>
              </a:pathLst>
            </a:custGeom>
            <a:solidFill>
              <a:srgbClr val="FDB817"/>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37" name="TextBox 29">
              <a:extLst>
                <a:ext uri="{FF2B5EF4-FFF2-40B4-BE49-F238E27FC236}">
                  <a16:creationId xmlns:a16="http://schemas.microsoft.com/office/drawing/2014/main" id="{EF240CF3-ED2A-4D53-ABD8-E359DFCE87E9}"/>
                </a:ext>
              </a:extLst>
            </p:cNvPr>
            <p:cNvSpPr txBox="1"/>
            <p:nvPr/>
          </p:nvSpPr>
          <p:spPr>
            <a:xfrm>
              <a:off x="2367285" y="4337350"/>
              <a:ext cx="649195" cy="61555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tr-TR" sz="2400" b="1" i="0" u="none" strike="noStrike" kern="0" cap="none" spc="0" normalizeH="0" baseline="0" noProof="0" dirty="0" smtClean="0">
                  <a:ln>
                    <a:noFill/>
                  </a:ln>
                  <a:solidFill>
                    <a:prstClr val="white"/>
                  </a:solidFill>
                  <a:effectLst/>
                  <a:uLnTx/>
                  <a:uFillTx/>
                  <a:latin typeface="ubuntu"/>
                </a:rPr>
                <a:t>2</a:t>
              </a:r>
              <a:endParaRPr kumimoji="0" lang="id-ID" sz="2400" b="1" i="0" u="none" strike="noStrike" kern="0" cap="none" spc="0" normalizeH="0" baseline="0" noProof="0" dirty="0">
                <a:ln>
                  <a:noFill/>
                </a:ln>
                <a:solidFill>
                  <a:prstClr val="white"/>
                </a:solidFill>
                <a:effectLst/>
                <a:uLnTx/>
                <a:uFillTx/>
                <a:latin typeface="ubuntu"/>
              </a:endParaRPr>
            </a:p>
          </p:txBody>
        </p:sp>
        <p:sp>
          <p:nvSpPr>
            <p:cNvPr id="38" name="TextBox 30">
              <a:extLst>
                <a:ext uri="{FF2B5EF4-FFF2-40B4-BE49-F238E27FC236}">
                  <a16:creationId xmlns:a16="http://schemas.microsoft.com/office/drawing/2014/main" id="{BBCD1B50-35A7-49F9-B0C6-D86BEDE7AB8F}"/>
                </a:ext>
              </a:extLst>
            </p:cNvPr>
            <p:cNvSpPr txBox="1"/>
            <p:nvPr/>
          </p:nvSpPr>
          <p:spPr>
            <a:xfrm>
              <a:off x="2930328" y="4243256"/>
              <a:ext cx="1844882" cy="77970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tr-TR" sz="1600" b="1" i="0" u="none" strike="noStrike" kern="0" cap="none" spc="0" normalizeH="0" baseline="0" noProof="0" dirty="0" smtClean="0">
                  <a:ln>
                    <a:noFill/>
                  </a:ln>
                  <a:solidFill>
                    <a:prstClr val="black">
                      <a:lumMod val="95000"/>
                      <a:lumOff val="5000"/>
                    </a:prstClr>
                  </a:solidFill>
                  <a:effectLst/>
                  <a:uLnTx/>
                  <a:uFillTx/>
                  <a:latin typeface="calibri"/>
                </a:rPr>
                <a:t>MEKATRONİK(2 YILLIK)</a:t>
              </a:r>
              <a:endParaRPr kumimoji="0" lang="en-US" sz="1600" b="1" i="0" u="none" strike="noStrike" kern="0" cap="none" spc="0" normalizeH="0" baseline="0" noProof="0" dirty="0">
                <a:ln>
                  <a:noFill/>
                </a:ln>
                <a:solidFill>
                  <a:prstClr val="black">
                    <a:lumMod val="95000"/>
                    <a:lumOff val="5000"/>
                  </a:prstClr>
                </a:solidFill>
                <a:effectLst/>
                <a:uLnTx/>
                <a:uFillTx/>
                <a:latin typeface="Signika Negative" pitchFamily="2" charset="0"/>
              </a:endParaRPr>
            </a:p>
          </p:txBody>
        </p:sp>
      </p:grpSp>
      <p:grpSp>
        <p:nvGrpSpPr>
          <p:cNvPr id="39" name="Group 58">
            <a:extLst>
              <a:ext uri="{FF2B5EF4-FFF2-40B4-BE49-F238E27FC236}">
                <a16:creationId xmlns:a16="http://schemas.microsoft.com/office/drawing/2014/main" id="{FEB66392-D5CA-4938-8DC8-E49B74549326}"/>
              </a:ext>
            </a:extLst>
          </p:cNvPr>
          <p:cNvGrpSpPr/>
          <p:nvPr/>
        </p:nvGrpSpPr>
        <p:grpSpPr>
          <a:xfrm>
            <a:off x="3510060" y="4119769"/>
            <a:ext cx="1841323" cy="692497"/>
            <a:chOff x="4842640" y="5477786"/>
            <a:chExt cx="2455097" cy="923330"/>
          </a:xfrm>
        </p:grpSpPr>
        <p:sp>
          <p:nvSpPr>
            <p:cNvPr id="40" name="Freeform 35">
              <a:extLst>
                <a:ext uri="{FF2B5EF4-FFF2-40B4-BE49-F238E27FC236}">
                  <a16:creationId xmlns:a16="http://schemas.microsoft.com/office/drawing/2014/main" id="{5839651C-D52F-4167-BD28-353D17E4FD7F}"/>
                </a:ext>
              </a:extLst>
            </p:cNvPr>
            <p:cNvSpPr>
              <a:spLocks/>
            </p:cNvSpPr>
            <p:nvPr/>
          </p:nvSpPr>
          <p:spPr bwMode="auto">
            <a:xfrm>
              <a:off x="4847122" y="5598839"/>
              <a:ext cx="2449512" cy="730250"/>
            </a:xfrm>
            <a:custGeom>
              <a:avLst/>
              <a:gdLst>
                <a:gd name="T0" fmla="*/ 1086 w 1086"/>
                <a:gd name="T1" fmla="*/ 256 h 323"/>
                <a:gd name="T2" fmla="*/ 1019 w 1086"/>
                <a:gd name="T3" fmla="*/ 323 h 323"/>
                <a:gd name="T4" fmla="*/ 68 w 1086"/>
                <a:gd name="T5" fmla="*/ 323 h 323"/>
                <a:gd name="T6" fmla="*/ 0 w 1086"/>
                <a:gd name="T7" fmla="*/ 256 h 323"/>
                <a:gd name="T8" fmla="*/ 0 w 1086"/>
                <a:gd name="T9" fmla="*/ 67 h 323"/>
                <a:gd name="T10" fmla="*/ 68 w 1086"/>
                <a:gd name="T11" fmla="*/ 0 h 323"/>
                <a:gd name="T12" fmla="*/ 1019 w 1086"/>
                <a:gd name="T13" fmla="*/ 0 h 323"/>
                <a:gd name="T14" fmla="*/ 1086 w 1086"/>
                <a:gd name="T15" fmla="*/ 67 h 323"/>
                <a:gd name="T16" fmla="*/ 1086 w 1086"/>
                <a:gd name="T17" fmla="*/ 256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86" h="323">
                  <a:moveTo>
                    <a:pt x="1086" y="256"/>
                  </a:moveTo>
                  <a:cubicBezTo>
                    <a:pt x="1086" y="293"/>
                    <a:pt x="1056" y="323"/>
                    <a:pt x="1019" y="323"/>
                  </a:cubicBezTo>
                  <a:cubicBezTo>
                    <a:pt x="68" y="323"/>
                    <a:pt x="68" y="323"/>
                    <a:pt x="68" y="323"/>
                  </a:cubicBezTo>
                  <a:cubicBezTo>
                    <a:pt x="30" y="323"/>
                    <a:pt x="0" y="293"/>
                    <a:pt x="0" y="256"/>
                  </a:cubicBezTo>
                  <a:cubicBezTo>
                    <a:pt x="0" y="67"/>
                    <a:pt x="0" y="67"/>
                    <a:pt x="0" y="67"/>
                  </a:cubicBezTo>
                  <a:cubicBezTo>
                    <a:pt x="0" y="30"/>
                    <a:pt x="30" y="0"/>
                    <a:pt x="68" y="0"/>
                  </a:cubicBezTo>
                  <a:cubicBezTo>
                    <a:pt x="1019" y="0"/>
                    <a:pt x="1019" y="0"/>
                    <a:pt x="1019" y="0"/>
                  </a:cubicBezTo>
                  <a:cubicBezTo>
                    <a:pt x="1056" y="0"/>
                    <a:pt x="1086" y="30"/>
                    <a:pt x="1086" y="67"/>
                  </a:cubicBezTo>
                  <a:lnTo>
                    <a:pt x="1086" y="256"/>
                  </a:lnTo>
                  <a:close/>
                </a:path>
              </a:pathLst>
            </a:custGeom>
            <a:solidFill>
              <a:srgbClr val="BB2326">
                <a:lumMod val="75000"/>
              </a:srgbClr>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41" name="Freeform 40">
              <a:extLst>
                <a:ext uri="{FF2B5EF4-FFF2-40B4-BE49-F238E27FC236}">
                  <a16:creationId xmlns:a16="http://schemas.microsoft.com/office/drawing/2014/main" id="{3ADA59D2-B68F-4B5E-972A-93FC74A83F62}"/>
                </a:ext>
              </a:extLst>
            </p:cNvPr>
            <p:cNvSpPr>
              <a:spLocks/>
            </p:cNvSpPr>
            <p:nvPr/>
          </p:nvSpPr>
          <p:spPr bwMode="auto">
            <a:xfrm>
              <a:off x="4848225" y="5545138"/>
              <a:ext cx="2449512" cy="728662"/>
            </a:xfrm>
            <a:custGeom>
              <a:avLst/>
              <a:gdLst>
                <a:gd name="T0" fmla="*/ 1086 w 1086"/>
                <a:gd name="T1" fmla="*/ 256 h 323"/>
                <a:gd name="T2" fmla="*/ 1019 w 1086"/>
                <a:gd name="T3" fmla="*/ 323 h 323"/>
                <a:gd name="T4" fmla="*/ 68 w 1086"/>
                <a:gd name="T5" fmla="*/ 323 h 323"/>
                <a:gd name="T6" fmla="*/ 0 w 1086"/>
                <a:gd name="T7" fmla="*/ 256 h 323"/>
                <a:gd name="T8" fmla="*/ 0 w 1086"/>
                <a:gd name="T9" fmla="*/ 67 h 323"/>
                <a:gd name="T10" fmla="*/ 68 w 1086"/>
                <a:gd name="T11" fmla="*/ 0 h 323"/>
                <a:gd name="T12" fmla="*/ 1019 w 1086"/>
                <a:gd name="T13" fmla="*/ 0 h 323"/>
                <a:gd name="T14" fmla="*/ 1086 w 1086"/>
                <a:gd name="T15" fmla="*/ 67 h 323"/>
                <a:gd name="T16" fmla="*/ 1086 w 1086"/>
                <a:gd name="T17" fmla="*/ 256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86" h="323">
                  <a:moveTo>
                    <a:pt x="1086" y="256"/>
                  </a:moveTo>
                  <a:cubicBezTo>
                    <a:pt x="1086" y="293"/>
                    <a:pt x="1056" y="323"/>
                    <a:pt x="1019" y="323"/>
                  </a:cubicBezTo>
                  <a:cubicBezTo>
                    <a:pt x="68" y="323"/>
                    <a:pt x="68" y="323"/>
                    <a:pt x="68" y="323"/>
                  </a:cubicBezTo>
                  <a:cubicBezTo>
                    <a:pt x="30" y="323"/>
                    <a:pt x="0" y="293"/>
                    <a:pt x="0" y="256"/>
                  </a:cubicBezTo>
                  <a:cubicBezTo>
                    <a:pt x="0" y="67"/>
                    <a:pt x="0" y="67"/>
                    <a:pt x="0" y="67"/>
                  </a:cubicBezTo>
                  <a:cubicBezTo>
                    <a:pt x="0" y="30"/>
                    <a:pt x="30" y="0"/>
                    <a:pt x="68" y="0"/>
                  </a:cubicBezTo>
                  <a:cubicBezTo>
                    <a:pt x="1019" y="0"/>
                    <a:pt x="1019" y="0"/>
                    <a:pt x="1019" y="0"/>
                  </a:cubicBezTo>
                  <a:cubicBezTo>
                    <a:pt x="1056" y="0"/>
                    <a:pt x="1086" y="30"/>
                    <a:pt x="1086" y="67"/>
                  </a:cubicBezTo>
                  <a:lnTo>
                    <a:pt x="1086" y="256"/>
                  </a:lnTo>
                  <a:close/>
                </a:path>
              </a:pathLst>
            </a:custGeom>
            <a:solidFill>
              <a:srgbClr val="BB2326"/>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42" name="TextBox 33">
              <a:extLst>
                <a:ext uri="{FF2B5EF4-FFF2-40B4-BE49-F238E27FC236}">
                  <a16:creationId xmlns:a16="http://schemas.microsoft.com/office/drawing/2014/main" id="{D24D167D-BC3E-4825-B5FF-73FA3D8965F5}"/>
                </a:ext>
              </a:extLst>
            </p:cNvPr>
            <p:cNvSpPr txBox="1"/>
            <p:nvPr/>
          </p:nvSpPr>
          <p:spPr>
            <a:xfrm>
              <a:off x="4842640" y="5645898"/>
              <a:ext cx="649195" cy="492443"/>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tr-TR" sz="1800" b="1" i="0" u="none" strike="noStrike" kern="0" cap="none" spc="0" normalizeH="0" baseline="0" noProof="0" dirty="0" smtClean="0">
                  <a:ln>
                    <a:noFill/>
                  </a:ln>
                  <a:solidFill>
                    <a:prstClr val="white"/>
                  </a:solidFill>
                  <a:effectLst/>
                  <a:uLnTx/>
                  <a:uFillTx/>
                  <a:latin typeface="ubuntu"/>
                </a:rPr>
                <a:t>3</a:t>
              </a:r>
              <a:endParaRPr kumimoji="0" lang="id-ID" sz="1800" b="1" i="0" u="none" strike="noStrike" kern="0" cap="none" spc="0" normalizeH="0" baseline="0" noProof="0" dirty="0">
                <a:ln>
                  <a:noFill/>
                </a:ln>
                <a:solidFill>
                  <a:prstClr val="white"/>
                </a:solidFill>
                <a:effectLst/>
                <a:uLnTx/>
                <a:uFillTx/>
                <a:latin typeface="ubuntu"/>
              </a:endParaRPr>
            </a:p>
          </p:txBody>
        </p:sp>
        <p:sp>
          <p:nvSpPr>
            <p:cNvPr id="43" name="TextBox 34">
              <a:extLst>
                <a:ext uri="{FF2B5EF4-FFF2-40B4-BE49-F238E27FC236}">
                  <a16:creationId xmlns:a16="http://schemas.microsoft.com/office/drawing/2014/main" id="{9C448426-5881-49A5-AFC9-983066E2C85F}"/>
                </a:ext>
              </a:extLst>
            </p:cNvPr>
            <p:cNvSpPr txBox="1"/>
            <p:nvPr/>
          </p:nvSpPr>
          <p:spPr>
            <a:xfrm>
              <a:off x="5360148" y="5477786"/>
              <a:ext cx="1917681" cy="92333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tr-TR" b="1" dirty="0"/>
                <a:t>Alternatif Enerji Kaynakları </a:t>
              </a:r>
              <a:r>
                <a:rPr lang="tr-TR" b="1" dirty="0" smtClean="0"/>
                <a:t>( 2 YILLIK)</a:t>
              </a:r>
              <a:endParaRPr kumimoji="0" lang="en-US" sz="1800" b="1" i="0" u="none" strike="noStrike" kern="0" cap="none" spc="0" normalizeH="0" baseline="0" noProof="0" dirty="0">
                <a:ln>
                  <a:noFill/>
                </a:ln>
                <a:solidFill>
                  <a:prstClr val="black">
                    <a:lumMod val="95000"/>
                    <a:lumOff val="5000"/>
                  </a:prstClr>
                </a:solidFill>
                <a:effectLst/>
                <a:uLnTx/>
                <a:uFillTx/>
                <a:latin typeface="Signika Negative" pitchFamily="2" charset="0"/>
              </a:endParaRPr>
            </a:p>
          </p:txBody>
        </p:sp>
      </p:grpSp>
      <p:sp>
        <p:nvSpPr>
          <p:cNvPr id="44" name="Chevron 35">
            <a:extLst>
              <a:ext uri="{FF2B5EF4-FFF2-40B4-BE49-F238E27FC236}">
                <a16:creationId xmlns:a16="http://schemas.microsoft.com/office/drawing/2014/main" id="{8E1D894A-72EB-45AD-8788-66AB3B18EE0F}"/>
              </a:ext>
            </a:extLst>
          </p:cNvPr>
          <p:cNvSpPr/>
          <p:nvPr/>
        </p:nvSpPr>
        <p:spPr>
          <a:xfrm>
            <a:off x="6262982" y="1385090"/>
            <a:ext cx="271106" cy="250812"/>
          </a:xfrm>
          <a:prstGeom prst="chevron">
            <a:avLst/>
          </a:prstGeom>
          <a:solidFill>
            <a:srgbClr val="7F7F7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white"/>
              </a:solidFill>
              <a:effectLst/>
              <a:uLnTx/>
              <a:uFillTx/>
              <a:latin typeface="calibri"/>
              <a:ea typeface="+mn-ea"/>
              <a:cs typeface="+mn-cs"/>
            </a:endParaRPr>
          </a:p>
        </p:txBody>
      </p:sp>
      <p:sp>
        <p:nvSpPr>
          <p:cNvPr id="45" name="Chevron 36">
            <a:extLst>
              <a:ext uri="{FF2B5EF4-FFF2-40B4-BE49-F238E27FC236}">
                <a16:creationId xmlns:a16="http://schemas.microsoft.com/office/drawing/2014/main" id="{DA9EE836-6A58-4BE5-B34F-9BC5F3A2181D}"/>
              </a:ext>
            </a:extLst>
          </p:cNvPr>
          <p:cNvSpPr/>
          <p:nvPr/>
        </p:nvSpPr>
        <p:spPr>
          <a:xfrm rot="5400000">
            <a:off x="7489924" y="1871398"/>
            <a:ext cx="271106" cy="250812"/>
          </a:xfrm>
          <a:prstGeom prst="chevron">
            <a:avLst/>
          </a:prstGeom>
          <a:solidFill>
            <a:srgbClr val="7F7F7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white"/>
              </a:solidFill>
              <a:effectLst/>
              <a:uLnTx/>
              <a:uFillTx/>
              <a:latin typeface="calibri"/>
              <a:ea typeface="+mn-ea"/>
              <a:cs typeface="+mn-cs"/>
            </a:endParaRPr>
          </a:p>
        </p:txBody>
      </p:sp>
      <p:sp>
        <p:nvSpPr>
          <p:cNvPr id="46" name="Chevron 37">
            <a:extLst>
              <a:ext uri="{FF2B5EF4-FFF2-40B4-BE49-F238E27FC236}">
                <a16:creationId xmlns:a16="http://schemas.microsoft.com/office/drawing/2014/main" id="{9240CC6D-AB71-4990-A847-4CA6BDD11EF4}"/>
              </a:ext>
            </a:extLst>
          </p:cNvPr>
          <p:cNvSpPr/>
          <p:nvPr/>
        </p:nvSpPr>
        <p:spPr>
          <a:xfrm rot="10800000">
            <a:off x="4326255" y="2361752"/>
            <a:ext cx="271106" cy="250812"/>
          </a:xfrm>
          <a:prstGeom prst="chevron">
            <a:avLst/>
          </a:prstGeom>
          <a:solidFill>
            <a:srgbClr val="7F7F7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white"/>
              </a:solidFill>
              <a:effectLst/>
              <a:uLnTx/>
              <a:uFillTx/>
              <a:latin typeface="calibri"/>
              <a:ea typeface="+mn-ea"/>
              <a:cs typeface="+mn-cs"/>
            </a:endParaRPr>
          </a:p>
        </p:txBody>
      </p:sp>
      <p:sp>
        <p:nvSpPr>
          <p:cNvPr id="47" name="Chevron 38">
            <a:extLst>
              <a:ext uri="{FF2B5EF4-FFF2-40B4-BE49-F238E27FC236}">
                <a16:creationId xmlns:a16="http://schemas.microsoft.com/office/drawing/2014/main" id="{1164E3B1-6034-480F-8F3C-E3D547BE32F3}"/>
              </a:ext>
            </a:extLst>
          </p:cNvPr>
          <p:cNvSpPr/>
          <p:nvPr/>
        </p:nvSpPr>
        <p:spPr>
          <a:xfrm rot="5400000">
            <a:off x="1133287" y="2856886"/>
            <a:ext cx="271106" cy="250812"/>
          </a:xfrm>
          <a:prstGeom prst="chevron">
            <a:avLst/>
          </a:prstGeom>
          <a:solidFill>
            <a:srgbClr val="7F7F7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white"/>
              </a:solidFill>
              <a:effectLst/>
              <a:uLnTx/>
              <a:uFillTx/>
              <a:latin typeface="calibri"/>
              <a:ea typeface="+mn-ea"/>
              <a:cs typeface="+mn-cs"/>
            </a:endParaRPr>
          </a:p>
        </p:txBody>
      </p:sp>
      <p:sp>
        <p:nvSpPr>
          <p:cNvPr id="48" name="Chevron 39">
            <a:extLst>
              <a:ext uri="{FF2B5EF4-FFF2-40B4-BE49-F238E27FC236}">
                <a16:creationId xmlns:a16="http://schemas.microsoft.com/office/drawing/2014/main" id="{AA07C86A-E7BC-4333-89D7-E5BB07BDBDB2}"/>
              </a:ext>
            </a:extLst>
          </p:cNvPr>
          <p:cNvSpPr/>
          <p:nvPr/>
        </p:nvSpPr>
        <p:spPr>
          <a:xfrm rot="5400000">
            <a:off x="7489924" y="3826993"/>
            <a:ext cx="271106" cy="250812"/>
          </a:xfrm>
          <a:prstGeom prst="chevron">
            <a:avLst/>
          </a:prstGeom>
          <a:solidFill>
            <a:srgbClr val="7F7F7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white"/>
              </a:solidFill>
              <a:effectLst/>
              <a:uLnTx/>
              <a:uFillTx/>
              <a:latin typeface="calibri"/>
              <a:ea typeface="+mn-ea"/>
              <a:cs typeface="+mn-cs"/>
            </a:endParaRPr>
          </a:p>
        </p:txBody>
      </p:sp>
      <p:sp>
        <p:nvSpPr>
          <p:cNvPr id="49" name="Chevron 40">
            <a:extLst>
              <a:ext uri="{FF2B5EF4-FFF2-40B4-BE49-F238E27FC236}">
                <a16:creationId xmlns:a16="http://schemas.microsoft.com/office/drawing/2014/main" id="{0978F937-F8D8-44FA-AFC0-F5137F345CC0}"/>
              </a:ext>
            </a:extLst>
          </p:cNvPr>
          <p:cNvSpPr/>
          <p:nvPr/>
        </p:nvSpPr>
        <p:spPr>
          <a:xfrm rot="10800000" flipH="1">
            <a:off x="4326255" y="3332138"/>
            <a:ext cx="271106" cy="250812"/>
          </a:xfrm>
          <a:prstGeom prst="chevron">
            <a:avLst/>
          </a:prstGeom>
          <a:solidFill>
            <a:srgbClr val="7F7F7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white"/>
              </a:solidFill>
              <a:effectLst/>
              <a:uLnTx/>
              <a:uFillTx/>
              <a:latin typeface="calibri"/>
              <a:ea typeface="+mn-ea"/>
              <a:cs typeface="+mn-cs"/>
            </a:endParaRPr>
          </a:p>
        </p:txBody>
      </p:sp>
      <p:sp>
        <p:nvSpPr>
          <p:cNvPr id="50" name="Chevron 41">
            <a:extLst>
              <a:ext uri="{FF2B5EF4-FFF2-40B4-BE49-F238E27FC236}">
                <a16:creationId xmlns:a16="http://schemas.microsoft.com/office/drawing/2014/main" id="{3A352132-2674-4389-A474-4CD4E4F87741}"/>
              </a:ext>
            </a:extLst>
          </p:cNvPr>
          <p:cNvSpPr/>
          <p:nvPr/>
        </p:nvSpPr>
        <p:spPr>
          <a:xfrm rot="10800000">
            <a:off x="6262982" y="4305234"/>
            <a:ext cx="271106" cy="250812"/>
          </a:xfrm>
          <a:prstGeom prst="chevron">
            <a:avLst/>
          </a:prstGeom>
          <a:solidFill>
            <a:srgbClr val="7F7F7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white"/>
              </a:solidFill>
              <a:effectLst/>
              <a:uLnTx/>
              <a:uFillTx/>
              <a:latin typeface="calibri"/>
              <a:ea typeface="+mn-ea"/>
              <a:cs typeface="+mn-cs"/>
            </a:endParaRPr>
          </a:p>
        </p:txBody>
      </p:sp>
      <p:sp>
        <p:nvSpPr>
          <p:cNvPr id="51" name="TextBox 21">
            <a:extLst>
              <a:ext uri="{FF2B5EF4-FFF2-40B4-BE49-F238E27FC236}">
                <a16:creationId xmlns:a16="http://schemas.microsoft.com/office/drawing/2014/main" id="{64ED0FF1-1BDF-4579-8C63-CBD12CBC4BBA}"/>
              </a:ext>
            </a:extLst>
          </p:cNvPr>
          <p:cNvSpPr txBox="1"/>
          <p:nvPr/>
        </p:nvSpPr>
        <p:spPr>
          <a:xfrm>
            <a:off x="3590318" y="1269501"/>
            <a:ext cx="486896" cy="52322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tr-TR" sz="2800" b="1" i="0" u="none" strike="noStrike" kern="0" cap="none" spc="0" normalizeH="0" baseline="0" noProof="0" dirty="0" smtClean="0">
                <a:ln>
                  <a:noFill/>
                </a:ln>
                <a:solidFill>
                  <a:prstClr val="white"/>
                </a:solidFill>
                <a:effectLst/>
                <a:uLnTx/>
                <a:uFillTx/>
                <a:latin typeface="ubuntu"/>
              </a:rPr>
              <a:t>3</a:t>
            </a:r>
            <a:endParaRPr kumimoji="0" lang="id-ID" sz="2800" b="1" i="0" u="none" strike="noStrike" kern="0" cap="none" spc="0" normalizeH="0" baseline="0" noProof="0" dirty="0">
              <a:ln>
                <a:noFill/>
              </a:ln>
              <a:solidFill>
                <a:prstClr val="white"/>
              </a:solidFill>
              <a:effectLst/>
              <a:uLnTx/>
              <a:uFillTx/>
              <a:latin typeface="ubuntu"/>
            </a:endParaRPr>
          </a:p>
        </p:txBody>
      </p:sp>
    </p:spTree>
    <p:custDataLst>
      <p:tags r:id="rId1"/>
    </p:custDataLst>
    <p:extLst>
      <p:ext uri="{BB962C8B-B14F-4D97-AF65-F5344CB8AC3E}">
        <p14:creationId xmlns:p14="http://schemas.microsoft.com/office/powerpoint/2010/main" val="2604860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750"/>
                                        <p:tgtEl>
                                          <p:spTgt spid="13"/>
                                        </p:tgtEl>
                                      </p:cBhvr>
                                    </p:animEffect>
                                    <p:anim calcmode="lin" valueType="num">
                                      <p:cBhvr>
                                        <p:cTn id="8" dur="750" fill="hold"/>
                                        <p:tgtEl>
                                          <p:spTgt spid="13"/>
                                        </p:tgtEl>
                                        <p:attrNameLst>
                                          <p:attrName>ppt_x</p:attrName>
                                        </p:attrNameLst>
                                      </p:cBhvr>
                                      <p:tavLst>
                                        <p:tav tm="0">
                                          <p:val>
                                            <p:strVal val="#ppt_x"/>
                                          </p:val>
                                        </p:tav>
                                        <p:tav tm="100000">
                                          <p:val>
                                            <p:strVal val="#ppt_x"/>
                                          </p:val>
                                        </p:tav>
                                      </p:tavLst>
                                    </p:anim>
                                    <p:anim calcmode="lin" valueType="num">
                                      <p:cBhvr>
                                        <p:cTn id="9" dur="750" fill="hold"/>
                                        <p:tgtEl>
                                          <p:spTgt spid="13"/>
                                        </p:tgtEl>
                                        <p:attrNameLst>
                                          <p:attrName>ppt_y</p:attrName>
                                        </p:attrNameLst>
                                      </p:cBhvr>
                                      <p:tavLst>
                                        <p:tav tm="0">
                                          <p:val>
                                            <p:strVal val="#ppt_y-.1"/>
                                          </p:val>
                                        </p:tav>
                                        <p:tav tm="100000">
                                          <p:val>
                                            <p:strVal val="#ppt_y"/>
                                          </p:val>
                                        </p:tav>
                                      </p:tavLst>
                                    </p:anim>
                                  </p:childTnLst>
                                </p:cTn>
                              </p:par>
                            </p:childTnLst>
                          </p:cTn>
                        </p:par>
                        <p:par>
                          <p:cTn id="10" fill="hold">
                            <p:stCondLst>
                              <p:cond delay="750"/>
                            </p:stCondLst>
                            <p:childTnLst>
                              <p:par>
                                <p:cTn id="11" presetID="22" presetClass="entr" presetSubtype="8"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left)">
                                      <p:cBhvr>
                                        <p:cTn id="13" dur="500"/>
                                        <p:tgtEl>
                                          <p:spTgt spid="7"/>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up)">
                                      <p:cBhvr>
                                        <p:cTn id="17" dur="500"/>
                                        <p:tgtEl>
                                          <p:spTgt spid="10"/>
                                        </p:tgtEl>
                                      </p:cBhvr>
                                    </p:animEffect>
                                  </p:childTnLst>
                                </p:cTn>
                              </p:par>
                            </p:childTnLst>
                          </p:cTn>
                        </p:par>
                        <p:par>
                          <p:cTn id="18" fill="hold">
                            <p:stCondLst>
                              <p:cond delay="1750"/>
                            </p:stCondLst>
                            <p:childTnLst>
                              <p:par>
                                <p:cTn id="19" presetID="22" presetClass="entr" presetSubtype="2"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right)">
                                      <p:cBhvr>
                                        <p:cTn id="21" dur="500"/>
                                        <p:tgtEl>
                                          <p:spTgt spid="6"/>
                                        </p:tgtEl>
                                      </p:cBhvr>
                                    </p:animEffect>
                                  </p:childTnLst>
                                </p:cTn>
                              </p:par>
                              <p:par>
                                <p:cTn id="22" presetID="47" presetClass="entr" presetSubtype="0" fill="hold"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750"/>
                                        <p:tgtEl>
                                          <p:spTgt spid="19"/>
                                        </p:tgtEl>
                                      </p:cBhvr>
                                    </p:animEffect>
                                    <p:anim calcmode="lin" valueType="num">
                                      <p:cBhvr>
                                        <p:cTn id="25" dur="750" fill="hold"/>
                                        <p:tgtEl>
                                          <p:spTgt spid="19"/>
                                        </p:tgtEl>
                                        <p:attrNameLst>
                                          <p:attrName>ppt_x</p:attrName>
                                        </p:attrNameLst>
                                      </p:cBhvr>
                                      <p:tavLst>
                                        <p:tav tm="0">
                                          <p:val>
                                            <p:strVal val="#ppt_x"/>
                                          </p:val>
                                        </p:tav>
                                        <p:tav tm="100000">
                                          <p:val>
                                            <p:strVal val="#ppt_x"/>
                                          </p:val>
                                        </p:tav>
                                      </p:tavLst>
                                    </p:anim>
                                    <p:anim calcmode="lin" valueType="num">
                                      <p:cBhvr>
                                        <p:cTn id="26" dur="75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2" presetClass="entr" presetSubtype="2" fill="hold" grpId="0" nodeType="after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right)">
                                      <p:cBhvr>
                                        <p:cTn id="30" dur="500"/>
                                        <p:tgtEl>
                                          <p:spTgt spid="9"/>
                                        </p:tgtEl>
                                      </p:cBhvr>
                                    </p:animEffect>
                                  </p:childTnLst>
                                </p:cTn>
                              </p:par>
                              <p:par>
                                <p:cTn id="31" presetID="47" presetClass="entr" presetSubtype="0" fill="hold" nodeType="with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fade">
                                      <p:cBhvr>
                                        <p:cTn id="33" dur="750"/>
                                        <p:tgtEl>
                                          <p:spTgt spid="24"/>
                                        </p:tgtEl>
                                      </p:cBhvr>
                                    </p:animEffect>
                                    <p:anim calcmode="lin" valueType="num">
                                      <p:cBhvr>
                                        <p:cTn id="34" dur="750" fill="hold"/>
                                        <p:tgtEl>
                                          <p:spTgt spid="24"/>
                                        </p:tgtEl>
                                        <p:attrNameLst>
                                          <p:attrName>ppt_x</p:attrName>
                                        </p:attrNameLst>
                                      </p:cBhvr>
                                      <p:tavLst>
                                        <p:tav tm="0">
                                          <p:val>
                                            <p:strVal val="#ppt_x"/>
                                          </p:val>
                                        </p:tav>
                                        <p:tav tm="100000">
                                          <p:val>
                                            <p:strVal val="#ppt_x"/>
                                          </p:val>
                                        </p:tav>
                                      </p:tavLst>
                                    </p:anim>
                                    <p:anim calcmode="lin" valueType="num">
                                      <p:cBhvr>
                                        <p:cTn id="35" dur="750" fill="hold"/>
                                        <p:tgtEl>
                                          <p:spTgt spid="24"/>
                                        </p:tgtEl>
                                        <p:attrNameLst>
                                          <p:attrName>ppt_y</p:attrName>
                                        </p:attrNameLst>
                                      </p:cBhvr>
                                      <p:tavLst>
                                        <p:tav tm="0">
                                          <p:val>
                                            <p:strVal val="#ppt_y-.1"/>
                                          </p:val>
                                        </p:tav>
                                        <p:tav tm="100000">
                                          <p:val>
                                            <p:strVal val="#ppt_y"/>
                                          </p:val>
                                        </p:tav>
                                      </p:tavLst>
                                    </p:anim>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wipe(up)">
                                      <p:cBhvr>
                                        <p:cTn id="39" dur="500"/>
                                        <p:tgtEl>
                                          <p:spTgt spid="11"/>
                                        </p:tgtEl>
                                      </p:cBhvr>
                                    </p:animEffect>
                                  </p:childTnLst>
                                </p:cTn>
                              </p:par>
                            </p:childTnLst>
                          </p:cTn>
                        </p:par>
                        <p:par>
                          <p:cTn id="40" fill="hold">
                            <p:stCondLst>
                              <p:cond delay="3750"/>
                            </p:stCondLst>
                            <p:childTnLst>
                              <p:par>
                                <p:cTn id="41" presetID="22" presetClass="entr" presetSubtype="8" fill="hold" grpId="0"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wipe(left)">
                                      <p:cBhvr>
                                        <p:cTn id="43" dur="500"/>
                                        <p:tgtEl>
                                          <p:spTgt spid="8"/>
                                        </p:tgtEl>
                                      </p:cBhvr>
                                    </p:animEffect>
                                  </p:childTnLst>
                                </p:cTn>
                              </p:par>
                              <p:par>
                                <p:cTn id="44" presetID="47" presetClass="entr" presetSubtype="0" fill="hold" nodeType="withEffect">
                                  <p:stCondLst>
                                    <p:cond delay="0"/>
                                  </p:stCondLst>
                                  <p:childTnLst>
                                    <p:set>
                                      <p:cBhvr>
                                        <p:cTn id="45" dur="1" fill="hold">
                                          <p:stCondLst>
                                            <p:cond delay="0"/>
                                          </p:stCondLst>
                                        </p:cTn>
                                        <p:tgtEl>
                                          <p:spTgt spid="34"/>
                                        </p:tgtEl>
                                        <p:attrNameLst>
                                          <p:attrName>style.visibility</p:attrName>
                                        </p:attrNameLst>
                                      </p:cBhvr>
                                      <p:to>
                                        <p:strVal val="visible"/>
                                      </p:to>
                                    </p:set>
                                    <p:animEffect transition="in" filter="fade">
                                      <p:cBhvr>
                                        <p:cTn id="46" dur="750"/>
                                        <p:tgtEl>
                                          <p:spTgt spid="34"/>
                                        </p:tgtEl>
                                      </p:cBhvr>
                                    </p:animEffect>
                                    <p:anim calcmode="lin" valueType="num">
                                      <p:cBhvr>
                                        <p:cTn id="47" dur="750" fill="hold"/>
                                        <p:tgtEl>
                                          <p:spTgt spid="34"/>
                                        </p:tgtEl>
                                        <p:attrNameLst>
                                          <p:attrName>ppt_x</p:attrName>
                                        </p:attrNameLst>
                                      </p:cBhvr>
                                      <p:tavLst>
                                        <p:tav tm="0">
                                          <p:val>
                                            <p:strVal val="#ppt_x"/>
                                          </p:val>
                                        </p:tav>
                                        <p:tav tm="100000">
                                          <p:val>
                                            <p:strVal val="#ppt_x"/>
                                          </p:val>
                                        </p:tav>
                                      </p:tavLst>
                                    </p:anim>
                                    <p:anim calcmode="lin" valueType="num">
                                      <p:cBhvr>
                                        <p:cTn id="48" dur="750" fill="hold"/>
                                        <p:tgtEl>
                                          <p:spTgt spid="34"/>
                                        </p:tgtEl>
                                        <p:attrNameLst>
                                          <p:attrName>ppt_y</p:attrName>
                                        </p:attrNameLst>
                                      </p:cBhvr>
                                      <p:tavLst>
                                        <p:tav tm="0">
                                          <p:val>
                                            <p:strVal val="#ppt_y-.1"/>
                                          </p:val>
                                        </p:tav>
                                        <p:tav tm="100000">
                                          <p:val>
                                            <p:strVal val="#ppt_y"/>
                                          </p:val>
                                        </p:tav>
                                      </p:tavLst>
                                    </p:anim>
                                  </p:childTnLst>
                                </p:cTn>
                              </p:par>
                              <p:par>
                                <p:cTn id="49" presetID="47" presetClass="entr" presetSubtype="0" fill="hold" nodeType="withEffect">
                                  <p:stCondLst>
                                    <p:cond delay="250"/>
                                  </p:stCondLst>
                                  <p:childTnLst>
                                    <p:set>
                                      <p:cBhvr>
                                        <p:cTn id="50" dur="1" fill="hold">
                                          <p:stCondLst>
                                            <p:cond delay="0"/>
                                          </p:stCondLst>
                                        </p:cTn>
                                        <p:tgtEl>
                                          <p:spTgt spid="29"/>
                                        </p:tgtEl>
                                        <p:attrNameLst>
                                          <p:attrName>style.visibility</p:attrName>
                                        </p:attrNameLst>
                                      </p:cBhvr>
                                      <p:to>
                                        <p:strVal val="visible"/>
                                      </p:to>
                                    </p:set>
                                    <p:animEffect transition="in" filter="fade">
                                      <p:cBhvr>
                                        <p:cTn id="51" dur="750"/>
                                        <p:tgtEl>
                                          <p:spTgt spid="29"/>
                                        </p:tgtEl>
                                      </p:cBhvr>
                                    </p:animEffect>
                                    <p:anim calcmode="lin" valueType="num">
                                      <p:cBhvr>
                                        <p:cTn id="52" dur="750" fill="hold"/>
                                        <p:tgtEl>
                                          <p:spTgt spid="29"/>
                                        </p:tgtEl>
                                        <p:attrNameLst>
                                          <p:attrName>ppt_x</p:attrName>
                                        </p:attrNameLst>
                                      </p:cBhvr>
                                      <p:tavLst>
                                        <p:tav tm="0">
                                          <p:val>
                                            <p:strVal val="#ppt_x"/>
                                          </p:val>
                                        </p:tav>
                                        <p:tav tm="100000">
                                          <p:val>
                                            <p:strVal val="#ppt_x"/>
                                          </p:val>
                                        </p:tav>
                                      </p:tavLst>
                                    </p:anim>
                                    <p:anim calcmode="lin" valueType="num">
                                      <p:cBhvr>
                                        <p:cTn id="53" dur="750" fill="hold"/>
                                        <p:tgtEl>
                                          <p:spTgt spid="29"/>
                                        </p:tgtEl>
                                        <p:attrNameLst>
                                          <p:attrName>ppt_y</p:attrName>
                                        </p:attrNameLst>
                                      </p:cBhvr>
                                      <p:tavLst>
                                        <p:tav tm="0">
                                          <p:val>
                                            <p:strVal val="#ppt_y-.1"/>
                                          </p:val>
                                        </p:tav>
                                        <p:tav tm="100000">
                                          <p:val>
                                            <p:strVal val="#ppt_y"/>
                                          </p:val>
                                        </p:tav>
                                      </p:tavLst>
                                    </p:anim>
                                  </p:childTnLst>
                                </p:cTn>
                              </p:par>
                              <p:par>
                                <p:cTn id="54" presetID="22" presetClass="entr" presetSubtype="8" fill="hold" grpId="0" nodeType="withEffect">
                                  <p:stCondLst>
                                    <p:cond delay="250"/>
                                  </p:stCondLst>
                                  <p:childTnLst>
                                    <p:set>
                                      <p:cBhvr>
                                        <p:cTn id="55" dur="1" fill="hold">
                                          <p:stCondLst>
                                            <p:cond delay="0"/>
                                          </p:stCondLst>
                                        </p:cTn>
                                        <p:tgtEl>
                                          <p:spTgt spid="5"/>
                                        </p:tgtEl>
                                        <p:attrNameLst>
                                          <p:attrName>style.visibility</p:attrName>
                                        </p:attrNameLst>
                                      </p:cBhvr>
                                      <p:to>
                                        <p:strVal val="visible"/>
                                      </p:to>
                                    </p:set>
                                    <p:animEffect transition="in" filter="wipe(left)">
                                      <p:cBhvr>
                                        <p:cTn id="56" dur="500"/>
                                        <p:tgtEl>
                                          <p:spTgt spid="5"/>
                                        </p:tgtEl>
                                      </p:cBhvr>
                                    </p:animEffect>
                                  </p:childTnLst>
                                </p:cTn>
                              </p:par>
                            </p:childTnLst>
                          </p:cTn>
                        </p:par>
                        <p:par>
                          <p:cTn id="57" fill="hold">
                            <p:stCondLst>
                              <p:cond delay="4750"/>
                            </p:stCondLst>
                            <p:childTnLst>
                              <p:par>
                                <p:cTn id="58" presetID="22" presetClass="entr" presetSubtype="1"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Effect transition="in" filter="wipe(up)">
                                      <p:cBhvr>
                                        <p:cTn id="60" dur="500"/>
                                        <p:tgtEl>
                                          <p:spTgt spid="12"/>
                                        </p:tgtEl>
                                      </p:cBhvr>
                                    </p:animEffect>
                                  </p:childTnLst>
                                </p:cTn>
                              </p:par>
                            </p:childTnLst>
                          </p:cTn>
                        </p:par>
                        <p:par>
                          <p:cTn id="61" fill="hold">
                            <p:stCondLst>
                              <p:cond delay="5250"/>
                            </p:stCondLst>
                            <p:childTnLst>
                              <p:par>
                                <p:cTn id="62" presetID="22" presetClass="entr" presetSubtype="2" fill="hold" grpId="0" nodeType="afterEffect">
                                  <p:stCondLst>
                                    <p:cond delay="0"/>
                                  </p:stCondLst>
                                  <p:childTnLst>
                                    <p:set>
                                      <p:cBhvr>
                                        <p:cTn id="63" dur="1" fill="hold">
                                          <p:stCondLst>
                                            <p:cond delay="0"/>
                                          </p:stCondLst>
                                        </p:cTn>
                                        <p:tgtEl>
                                          <p:spTgt spid="4"/>
                                        </p:tgtEl>
                                        <p:attrNameLst>
                                          <p:attrName>style.visibility</p:attrName>
                                        </p:attrNameLst>
                                      </p:cBhvr>
                                      <p:to>
                                        <p:strVal val="visible"/>
                                      </p:to>
                                    </p:set>
                                    <p:animEffect transition="in" filter="wipe(right)">
                                      <p:cBhvr>
                                        <p:cTn id="64" dur="500"/>
                                        <p:tgtEl>
                                          <p:spTgt spid="4"/>
                                        </p:tgtEl>
                                      </p:cBhvr>
                                    </p:animEffect>
                                  </p:childTnLst>
                                </p:cTn>
                              </p:par>
                            </p:childTnLst>
                          </p:cTn>
                        </p:par>
                        <p:par>
                          <p:cTn id="65" fill="hold">
                            <p:stCondLst>
                              <p:cond delay="5750"/>
                            </p:stCondLst>
                            <p:childTnLst>
                              <p:par>
                                <p:cTn id="66" presetID="47" presetClass="entr" presetSubtype="0" fill="hold"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750"/>
                                        <p:tgtEl>
                                          <p:spTgt spid="39"/>
                                        </p:tgtEl>
                                      </p:cBhvr>
                                    </p:animEffect>
                                    <p:anim calcmode="lin" valueType="num">
                                      <p:cBhvr>
                                        <p:cTn id="69" dur="750" fill="hold"/>
                                        <p:tgtEl>
                                          <p:spTgt spid="39"/>
                                        </p:tgtEl>
                                        <p:attrNameLst>
                                          <p:attrName>ppt_x</p:attrName>
                                        </p:attrNameLst>
                                      </p:cBhvr>
                                      <p:tavLst>
                                        <p:tav tm="0">
                                          <p:val>
                                            <p:strVal val="#ppt_x"/>
                                          </p:val>
                                        </p:tav>
                                        <p:tav tm="100000">
                                          <p:val>
                                            <p:strVal val="#ppt_x"/>
                                          </p:val>
                                        </p:tav>
                                      </p:tavLst>
                                    </p:anim>
                                    <p:anim calcmode="lin" valueType="num">
                                      <p:cBhvr>
                                        <p:cTn id="70" dur="75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12" presetClass="entr" presetSubtype="8" fill="hold" grpId="0" nodeType="afterEffect">
                                  <p:stCondLst>
                                    <p:cond delay="0"/>
                                  </p:stCondLst>
                                  <p:childTnLst>
                                    <p:set>
                                      <p:cBhvr>
                                        <p:cTn id="73" dur="1" fill="hold">
                                          <p:stCondLst>
                                            <p:cond delay="0"/>
                                          </p:stCondLst>
                                        </p:cTn>
                                        <p:tgtEl>
                                          <p:spTgt spid="44"/>
                                        </p:tgtEl>
                                        <p:attrNameLst>
                                          <p:attrName>style.visibility</p:attrName>
                                        </p:attrNameLst>
                                      </p:cBhvr>
                                      <p:to>
                                        <p:strVal val="visible"/>
                                      </p:to>
                                    </p:set>
                                    <p:anim calcmode="lin" valueType="num">
                                      <p:cBhvr additive="base">
                                        <p:cTn id="74" dur="500"/>
                                        <p:tgtEl>
                                          <p:spTgt spid="44"/>
                                        </p:tgtEl>
                                        <p:attrNameLst>
                                          <p:attrName>ppt_x</p:attrName>
                                        </p:attrNameLst>
                                      </p:cBhvr>
                                      <p:tavLst>
                                        <p:tav tm="0">
                                          <p:val>
                                            <p:strVal val="#ppt_x-#ppt_w*1.125000"/>
                                          </p:val>
                                        </p:tav>
                                        <p:tav tm="100000">
                                          <p:val>
                                            <p:strVal val="#ppt_x"/>
                                          </p:val>
                                        </p:tav>
                                      </p:tavLst>
                                    </p:anim>
                                    <p:animEffect transition="in" filter="wipe(right)">
                                      <p:cBhvr>
                                        <p:cTn id="75" dur="500"/>
                                        <p:tgtEl>
                                          <p:spTgt spid="44"/>
                                        </p:tgtEl>
                                      </p:cBhvr>
                                    </p:animEffect>
                                  </p:childTnLst>
                                </p:cTn>
                              </p:par>
                              <p:par>
                                <p:cTn id="76" presetID="12" presetClass="entr" presetSubtype="1" fill="hold" grpId="0" nodeType="withEffect">
                                  <p:stCondLst>
                                    <p:cond delay="0"/>
                                  </p:stCondLst>
                                  <p:childTnLst>
                                    <p:set>
                                      <p:cBhvr>
                                        <p:cTn id="77" dur="1" fill="hold">
                                          <p:stCondLst>
                                            <p:cond delay="0"/>
                                          </p:stCondLst>
                                        </p:cTn>
                                        <p:tgtEl>
                                          <p:spTgt spid="45"/>
                                        </p:tgtEl>
                                        <p:attrNameLst>
                                          <p:attrName>style.visibility</p:attrName>
                                        </p:attrNameLst>
                                      </p:cBhvr>
                                      <p:to>
                                        <p:strVal val="visible"/>
                                      </p:to>
                                    </p:set>
                                    <p:anim calcmode="lin" valueType="num">
                                      <p:cBhvr additive="base">
                                        <p:cTn id="78" dur="500"/>
                                        <p:tgtEl>
                                          <p:spTgt spid="45"/>
                                        </p:tgtEl>
                                        <p:attrNameLst>
                                          <p:attrName>ppt_y</p:attrName>
                                        </p:attrNameLst>
                                      </p:cBhvr>
                                      <p:tavLst>
                                        <p:tav tm="0">
                                          <p:val>
                                            <p:strVal val="#ppt_y-#ppt_h*1.125000"/>
                                          </p:val>
                                        </p:tav>
                                        <p:tav tm="100000">
                                          <p:val>
                                            <p:strVal val="#ppt_y"/>
                                          </p:val>
                                        </p:tav>
                                      </p:tavLst>
                                    </p:anim>
                                    <p:animEffect transition="in" filter="wipe(down)">
                                      <p:cBhvr>
                                        <p:cTn id="79" dur="500"/>
                                        <p:tgtEl>
                                          <p:spTgt spid="45"/>
                                        </p:tgtEl>
                                      </p:cBhvr>
                                    </p:animEffect>
                                  </p:childTnLst>
                                </p:cTn>
                              </p:par>
                              <p:par>
                                <p:cTn id="80" presetID="12" presetClass="entr" presetSubtype="2" fill="hold" grpId="0" nodeType="with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additive="base">
                                        <p:cTn id="82" dur="500"/>
                                        <p:tgtEl>
                                          <p:spTgt spid="46"/>
                                        </p:tgtEl>
                                        <p:attrNameLst>
                                          <p:attrName>ppt_x</p:attrName>
                                        </p:attrNameLst>
                                      </p:cBhvr>
                                      <p:tavLst>
                                        <p:tav tm="0">
                                          <p:val>
                                            <p:strVal val="#ppt_x+#ppt_w*1.125000"/>
                                          </p:val>
                                        </p:tav>
                                        <p:tav tm="100000">
                                          <p:val>
                                            <p:strVal val="#ppt_x"/>
                                          </p:val>
                                        </p:tav>
                                      </p:tavLst>
                                    </p:anim>
                                    <p:animEffect transition="in" filter="wipe(left)">
                                      <p:cBhvr>
                                        <p:cTn id="83" dur="500"/>
                                        <p:tgtEl>
                                          <p:spTgt spid="46"/>
                                        </p:tgtEl>
                                      </p:cBhvr>
                                    </p:animEffect>
                                  </p:childTnLst>
                                </p:cTn>
                              </p:par>
                              <p:par>
                                <p:cTn id="84" presetID="12" presetClass="entr" presetSubtype="1" fill="hold" grpId="0" nodeType="withEffect">
                                  <p:stCondLst>
                                    <p:cond delay="0"/>
                                  </p:stCondLst>
                                  <p:childTnLst>
                                    <p:set>
                                      <p:cBhvr>
                                        <p:cTn id="85" dur="1" fill="hold">
                                          <p:stCondLst>
                                            <p:cond delay="0"/>
                                          </p:stCondLst>
                                        </p:cTn>
                                        <p:tgtEl>
                                          <p:spTgt spid="47"/>
                                        </p:tgtEl>
                                        <p:attrNameLst>
                                          <p:attrName>style.visibility</p:attrName>
                                        </p:attrNameLst>
                                      </p:cBhvr>
                                      <p:to>
                                        <p:strVal val="visible"/>
                                      </p:to>
                                    </p:set>
                                    <p:anim calcmode="lin" valueType="num">
                                      <p:cBhvr additive="base">
                                        <p:cTn id="86" dur="500"/>
                                        <p:tgtEl>
                                          <p:spTgt spid="47"/>
                                        </p:tgtEl>
                                        <p:attrNameLst>
                                          <p:attrName>ppt_y</p:attrName>
                                        </p:attrNameLst>
                                      </p:cBhvr>
                                      <p:tavLst>
                                        <p:tav tm="0">
                                          <p:val>
                                            <p:strVal val="#ppt_y-#ppt_h*1.125000"/>
                                          </p:val>
                                        </p:tav>
                                        <p:tav tm="100000">
                                          <p:val>
                                            <p:strVal val="#ppt_y"/>
                                          </p:val>
                                        </p:tav>
                                      </p:tavLst>
                                    </p:anim>
                                    <p:animEffect transition="in" filter="wipe(down)">
                                      <p:cBhvr>
                                        <p:cTn id="87" dur="500"/>
                                        <p:tgtEl>
                                          <p:spTgt spid="47"/>
                                        </p:tgtEl>
                                      </p:cBhvr>
                                    </p:animEffect>
                                  </p:childTnLst>
                                </p:cTn>
                              </p:par>
                              <p:par>
                                <p:cTn id="88" presetID="12" presetClass="entr" presetSubtype="8" fill="hold" grpId="0" nodeType="withEffect">
                                  <p:stCondLst>
                                    <p:cond delay="0"/>
                                  </p:stCondLst>
                                  <p:childTnLst>
                                    <p:set>
                                      <p:cBhvr>
                                        <p:cTn id="89" dur="1" fill="hold">
                                          <p:stCondLst>
                                            <p:cond delay="0"/>
                                          </p:stCondLst>
                                        </p:cTn>
                                        <p:tgtEl>
                                          <p:spTgt spid="49"/>
                                        </p:tgtEl>
                                        <p:attrNameLst>
                                          <p:attrName>style.visibility</p:attrName>
                                        </p:attrNameLst>
                                      </p:cBhvr>
                                      <p:to>
                                        <p:strVal val="visible"/>
                                      </p:to>
                                    </p:set>
                                    <p:anim calcmode="lin" valueType="num">
                                      <p:cBhvr additive="base">
                                        <p:cTn id="90" dur="500"/>
                                        <p:tgtEl>
                                          <p:spTgt spid="49"/>
                                        </p:tgtEl>
                                        <p:attrNameLst>
                                          <p:attrName>ppt_x</p:attrName>
                                        </p:attrNameLst>
                                      </p:cBhvr>
                                      <p:tavLst>
                                        <p:tav tm="0">
                                          <p:val>
                                            <p:strVal val="#ppt_x-#ppt_w*1.125000"/>
                                          </p:val>
                                        </p:tav>
                                        <p:tav tm="100000">
                                          <p:val>
                                            <p:strVal val="#ppt_x"/>
                                          </p:val>
                                        </p:tav>
                                      </p:tavLst>
                                    </p:anim>
                                    <p:animEffect transition="in" filter="wipe(right)">
                                      <p:cBhvr>
                                        <p:cTn id="91" dur="500"/>
                                        <p:tgtEl>
                                          <p:spTgt spid="49"/>
                                        </p:tgtEl>
                                      </p:cBhvr>
                                    </p:animEffect>
                                  </p:childTnLst>
                                </p:cTn>
                              </p:par>
                              <p:par>
                                <p:cTn id="92" presetID="12" presetClass="entr" presetSubtype="1" fill="hold" grpId="0" nodeType="withEffect">
                                  <p:stCondLst>
                                    <p:cond delay="0"/>
                                  </p:stCondLst>
                                  <p:childTnLst>
                                    <p:set>
                                      <p:cBhvr>
                                        <p:cTn id="93" dur="1" fill="hold">
                                          <p:stCondLst>
                                            <p:cond delay="0"/>
                                          </p:stCondLst>
                                        </p:cTn>
                                        <p:tgtEl>
                                          <p:spTgt spid="48"/>
                                        </p:tgtEl>
                                        <p:attrNameLst>
                                          <p:attrName>style.visibility</p:attrName>
                                        </p:attrNameLst>
                                      </p:cBhvr>
                                      <p:to>
                                        <p:strVal val="visible"/>
                                      </p:to>
                                    </p:set>
                                    <p:anim calcmode="lin" valueType="num">
                                      <p:cBhvr additive="base">
                                        <p:cTn id="94" dur="500"/>
                                        <p:tgtEl>
                                          <p:spTgt spid="48"/>
                                        </p:tgtEl>
                                        <p:attrNameLst>
                                          <p:attrName>ppt_y</p:attrName>
                                        </p:attrNameLst>
                                      </p:cBhvr>
                                      <p:tavLst>
                                        <p:tav tm="0">
                                          <p:val>
                                            <p:strVal val="#ppt_y-#ppt_h*1.125000"/>
                                          </p:val>
                                        </p:tav>
                                        <p:tav tm="100000">
                                          <p:val>
                                            <p:strVal val="#ppt_y"/>
                                          </p:val>
                                        </p:tav>
                                      </p:tavLst>
                                    </p:anim>
                                    <p:animEffect transition="in" filter="wipe(down)">
                                      <p:cBhvr>
                                        <p:cTn id="95" dur="500"/>
                                        <p:tgtEl>
                                          <p:spTgt spid="48"/>
                                        </p:tgtEl>
                                      </p:cBhvr>
                                    </p:animEffect>
                                  </p:childTnLst>
                                </p:cTn>
                              </p:par>
                              <p:par>
                                <p:cTn id="96" presetID="12" presetClass="entr" presetSubtype="2" fill="hold" grpId="0" nodeType="withEffect">
                                  <p:stCondLst>
                                    <p:cond delay="0"/>
                                  </p:stCondLst>
                                  <p:childTnLst>
                                    <p:set>
                                      <p:cBhvr>
                                        <p:cTn id="97" dur="1" fill="hold">
                                          <p:stCondLst>
                                            <p:cond delay="0"/>
                                          </p:stCondLst>
                                        </p:cTn>
                                        <p:tgtEl>
                                          <p:spTgt spid="50"/>
                                        </p:tgtEl>
                                        <p:attrNameLst>
                                          <p:attrName>style.visibility</p:attrName>
                                        </p:attrNameLst>
                                      </p:cBhvr>
                                      <p:to>
                                        <p:strVal val="visible"/>
                                      </p:to>
                                    </p:set>
                                    <p:anim calcmode="lin" valueType="num">
                                      <p:cBhvr additive="base">
                                        <p:cTn id="98" dur="500"/>
                                        <p:tgtEl>
                                          <p:spTgt spid="50"/>
                                        </p:tgtEl>
                                        <p:attrNameLst>
                                          <p:attrName>ppt_x</p:attrName>
                                        </p:attrNameLst>
                                      </p:cBhvr>
                                      <p:tavLst>
                                        <p:tav tm="0">
                                          <p:val>
                                            <p:strVal val="#ppt_x+#ppt_w*1.125000"/>
                                          </p:val>
                                        </p:tav>
                                        <p:tav tm="100000">
                                          <p:val>
                                            <p:strVal val="#ppt_x"/>
                                          </p:val>
                                        </p:tav>
                                      </p:tavLst>
                                    </p:anim>
                                    <p:animEffect transition="in" filter="wipe(left)">
                                      <p:cBhvr>
                                        <p:cTn id="99"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44" grpId="0" animBg="1"/>
      <p:bldP spid="45" grpId="0" animBg="1"/>
      <p:bldP spid="46" grpId="0" animBg="1"/>
      <p:bldP spid="47" grpId="0" animBg="1"/>
      <p:bldP spid="48" grpId="0" animBg="1"/>
      <p:bldP spid="49" grpId="0" animBg="1"/>
      <p:bldP spid="50"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1">
            <a:extLst>
              <a:ext uri="{FF2B5EF4-FFF2-40B4-BE49-F238E27FC236}">
                <a16:creationId xmlns:a16="http://schemas.microsoft.com/office/drawing/2014/main" id="{B20058AA-81A1-465B-A659-159506D59816}"/>
              </a:ext>
            </a:extLst>
          </p:cNvPr>
          <p:cNvSpPr txBox="1">
            <a:spLocks/>
          </p:cNvSpPr>
          <p:nvPr/>
        </p:nvSpPr>
        <p:spPr>
          <a:xfrm>
            <a:off x="4854512" y="1510599"/>
            <a:ext cx="3706762" cy="583454"/>
          </a:xfrm>
          <a:prstGeom prst="rect">
            <a:avLst/>
          </a:prstGeom>
        </p:spPr>
        <p:txBody>
          <a:bodyPr>
            <a:normAutofit/>
          </a:bodyPr>
          <a:lstStyle>
            <a:lvl1pPr algn="l" defTabSz="685800" rtl="0" fontAlgn="base">
              <a:lnSpc>
                <a:spcPct val="90000"/>
              </a:lnSpc>
              <a:spcBef>
                <a:spcPct val="0"/>
              </a:spcBef>
              <a:spcAft>
                <a:spcPct val="0"/>
              </a:spcAft>
              <a:defRPr sz="3300" kern="1200">
                <a:solidFill>
                  <a:schemeClr val="tx1"/>
                </a:solidFill>
                <a:latin typeface="+mj-lt"/>
                <a:ea typeface="+mj-ea"/>
                <a:cs typeface="+mj-cs"/>
              </a:defRPr>
            </a:lvl1pPr>
            <a:lvl2pPr algn="l" defTabSz="685800" rtl="0" fontAlgn="base">
              <a:lnSpc>
                <a:spcPct val="90000"/>
              </a:lnSpc>
              <a:spcBef>
                <a:spcPct val="0"/>
              </a:spcBef>
              <a:spcAft>
                <a:spcPct val="0"/>
              </a:spcAft>
              <a:defRPr sz="3300">
                <a:solidFill>
                  <a:schemeClr val="tx1"/>
                </a:solidFill>
                <a:latin typeface="Calibri Light" panose="020F0302020204030204" pitchFamily="34" charset="0"/>
              </a:defRPr>
            </a:lvl2pPr>
            <a:lvl3pPr algn="l" defTabSz="685800" rtl="0" fontAlgn="base">
              <a:lnSpc>
                <a:spcPct val="90000"/>
              </a:lnSpc>
              <a:spcBef>
                <a:spcPct val="0"/>
              </a:spcBef>
              <a:spcAft>
                <a:spcPct val="0"/>
              </a:spcAft>
              <a:defRPr sz="3300">
                <a:solidFill>
                  <a:schemeClr val="tx1"/>
                </a:solidFill>
                <a:latin typeface="Calibri Light" panose="020F0302020204030204" pitchFamily="34" charset="0"/>
              </a:defRPr>
            </a:lvl3pPr>
            <a:lvl4pPr algn="l" defTabSz="685800" rtl="0" fontAlgn="base">
              <a:lnSpc>
                <a:spcPct val="90000"/>
              </a:lnSpc>
              <a:spcBef>
                <a:spcPct val="0"/>
              </a:spcBef>
              <a:spcAft>
                <a:spcPct val="0"/>
              </a:spcAft>
              <a:defRPr sz="3300">
                <a:solidFill>
                  <a:schemeClr val="tx1"/>
                </a:solidFill>
                <a:latin typeface="Calibri Light" panose="020F0302020204030204" pitchFamily="34" charset="0"/>
              </a:defRPr>
            </a:lvl4pPr>
            <a:lvl5pPr algn="l" defTabSz="685800" rtl="0" fontAlgn="base">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a:lstStyle>
          <a:p>
            <a:pPr eaLnBrk="1" hangingPunct="1"/>
            <a:r>
              <a:rPr lang="tr-TR" b="1" dirty="0" smtClean="0">
                <a:latin typeface="+mn-lt"/>
              </a:rPr>
              <a:t>Diğer Sunularımız</a:t>
            </a:r>
            <a:endParaRPr lang="tr-TR" b="1" dirty="0">
              <a:latin typeface="+mn-lt"/>
            </a:endParaRPr>
          </a:p>
        </p:txBody>
      </p:sp>
      <p:pic>
        <p:nvPicPr>
          <p:cNvPr id="4" name="Resim 3" descr="oyuncak, oda içeren bir resim&#10;&#10;Açıklama otomatik olarak oluşturuldu">
            <a:extLst>
              <a:ext uri="{FF2B5EF4-FFF2-40B4-BE49-F238E27FC236}">
                <a16:creationId xmlns:a16="http://schemas.microsoft.com/office/drawing/2014/main" id="{52879CD3-D4D3-460F-A271-C9F63731E3AE}"/>
              </a:ext>
            </a:extLst>
          </p:cNvPr>
          <p:cNvPicPr>
            <a:picLocks noChangeAspect="1"/>
          </p:cNvPicPr>
          <p:nvPr/>
        </p:nvPicPr>
        <p:blipFill rotWithShape="1">
          <a:blip r:embed="rId3">
            <a:extLst>
              <a:ext uri="{28A0092B-C50C-407E-A947-70E740481C1C}">
                <a14:useLocalDpi xmlns:a14="http://schemas.microsoft.com/office/drawing/2010/main" val="0"/>
              </a:ext>
            </a:extLst>
          </a:blip>
          <a:srcRect l="6807" r="4603" b="4"/>
          <a:stretch/>
        </p:blipFill>
        <p:spPr>
          <a:xfrm>
            <a:off x="0" y="500369"/>
            <a:ext cx="4562550" cy="4142762"/>
          </a:xfrm>
          <a:prstGeom prst="rect">
            <a:avLst/>
          </a:prstGeom>
        </p:spPr>
      </p:pic>
      <p:sp>
        <p:nvSpPr>
          <p:cNvPr id="5" name="İçerik Yer Tutucusu 2">
            <a:extLst>
              <a:ext uri="{FF2B5EF4-FFF2-40B4-BE49-F238E27FC236}">
                <a16:creationId xmlns:a16="http://schemas.microsoft.com/office/drawing/2014/main" id="{D116D692-1A80-4C39-90D3-2EAB4FDF5CD3}"/>
              </a:ext>
            </a:extLst>
          </p:cNvPr>
          <p:cNvSpPr txBox="1">
            <a:spLocks/>
          </p:cNvSpPr>
          <p:nvPr/>
        </p:nvSpPr>
        <p:spPr>
          <a:xfrm>
            <a:off x="4854512" y="2094053"/>
            <a:ext cx="3706762" cy="2782747"/>
          </a:xfrm>
          <a:prstGeom prst="rect">
            <a:avLst/>
          </a:prstGeom>
        </p:spPr>
        <p:txBody>
          <a:bodyPr>
            <a:normAutofit/>
          </a:bodyPr>
          <a:lstStyle>
            <a:lvl1pPr marL="171450" indent="-171450" algn="l" defTabSz="685800" rtl="0" fontAlgn="base">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fontAlgn="base">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fontAlgn="base">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fontAlgn="base">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fontAlgn="base">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eaLnBrk="1" hangingPunct="1"/>
            <a:r>
              <a:rPr lang="tr-TR" b="1" dirty="0" smtClean="0">
                <a:solidFill>
                  <a:srgbClr val="C00000"/>
                </a:solidFill>
                <a:hlinkClick r:id="rId4" action="ppaction://hlinkpres?slideindex=1&amp;slidetitle="/>
              </a:rPr>
              <a:t>Bandırma Sınavsız Öğrenci Alan Liselerimizi Tanıyalım</a:t>
            </a:r>
            <a:endParaRPr lang="tr-TR" b="1" dirty="0" smtClean="0">
              <a:solidFill>
                <a:srgbClr val="C00000"/>
              </a:solidFill>
            </a:endParaRPr>
          </a:p>
          <a:p>
            <a:pPr eaLnBrk="1" hangingPunct="1"/>
            <a:r>
              <a:rPr lang="tr-TR" b="1" dirty="0" smtClean="0">
                <a:solidFill>
                  <a:schemeClr val="accent1"/>
                </a:solidFill>
              </a:rPr>
              <a:t>Gönen Sınavsız Öğrenci Alan Liselerimizi Tanıyalım</a:t>
            </a:r>
          </a:p>
          <a:p>
            <a:pPr eaLnBrk="1" hangingPunct="1"/>
            <a:r>
              <a:rPr lang="tr-TR" b="1" dirty="0" smtClean="0">
                <a:solidFill>
                  <a:srgbClr val="FF0000"/>
                </a:solidFill>
              </a:rPr>
              <a:t>Manyas Sınavsız Öğrenci Alan Liselerimizi Tanıyalım</a:t>
            </a:r>
          </a:p>
          <a:p>
            <a:pPr eaLnBrk="1" hangingPunct="1"/>
            <a:r>
              <a:rPr lang="tr-TR" b="1" dirty="0" smtClean="0">
                <a:solidFill>
                  <a:srgbClr val="FFC000"/>
                </a:solidFill>
              </a:rPr>
              <a:t>Meslek Liselerimiz Alan/Dal Programları ve Avantajları</a:t>
            </a:r>
            <a:endParaRPr lang="tr-TR" b="1" dirty="0">
              <a:solidFill>
                <a:srgbClr val="FFC000"/>
              </a:solidFill>
            </a:endParaRPr>
          </a:p>
        </p:txBody>
      </p:sp>
      <p:sp>
        <p:nvSpPr>
          <p:cNvPr id="6" name="Başlık 1">
            <a:extLst>
              <a:ext uri="{FF2B5EF4-FFF2-40B4-BE49-F238E27FC236}">
                <a16:creationId xmlns:a16="http://schemas.microsoft.com/office/drawing/2014/main" id="{75EC2EEE-4309-4E79-A297-2BC15D9D1DBB}"/>
              </a:ext>
            </a:extLst>
          </p:cNvPr>
          <p:cNvSpPr txBox="1">
            <a:spLocks/>
          </p:cNvSpPr>
          <p:nvPr/>
        </p:nvSpPr>
        <p:spPr>
          <a:xfrm>
            <a:off x="4854512" y="348411"/>
            <a:ext cx="3706762" cy="1162188"/>
          </a:xfrm>
          <a:prstGeom prst="rect">
            <a:avLst/>
          </a:prstGeom>
          <a:effectLst/>
        </p:spPr>
        <p:txBody>
          <a:bodyPr vert="horz" lIns="91440" tIns="45720" rIns="91440" bIns="45720" rtlCol="0" anchor="ctr">
            <a:normAutofit lnSpcReduction="10000"/>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tr-TR" sz="3600" b="1" i="0" u="none" strike="noStrike" kern="1200" cap="all" spc="0" normalizeH="0" baseline="0" noProof="0" dirty="0" smtClean="0">
                <a:ln w="3175" cmpd="sng">
                  <a:noFill/>
                </a:ln>
                <a:solidFill>
                  <a:srgbClr val="00B050"/>
                </a:solidFill>
                <a:effectLst/>
                <a:uLnTx/>
                <a:uFillTx/>
                <a:latin typeface="+mn-lt"/>
                <a:ea typeface="+mj-ea"/>
                <a:cs typeface="+mj-cs"/>
              </a:rPr>
              <a:t>Dinlediğiniz İÇİN TEŞEKKÜR EDERİZ</a:t>
            </a:r>
            <a:endParaRPr kumimoji="0" lang="tr-TR" sz="3600" b="1" i="0" u="none" strike="noStrike" kern="1200" cap="all" spc="0" normalizeH="0" baseline="0" noProof="0" dirty="0">
              <a:ln w="3175" cmpd="sng">
                <a:noFill/>
              </a:ln>
              <a:solidFill>
                <a:srgbClr val="00B050"/>
              </a:solidFill>
              <a:effectLst/>
              <a:uLnTx/>
              <a:uFillTx/>
              <a:latin typeface="+mn-lt"/>
              <a:ea typeface="+mj-ea"/>
              <a:cs typeface="+mj-cs"/>
            </a:endParaRPr>
          </a:p>
        </p:txBody>
      </p:sp>
    </p:spTree>
    <p:custDataLst>
      <p:tags r:id="rId1"/>
    </p:custDataLst>
    <p:extLst>
      <p:ext uri="{BB962C8B-B14F-4D97-AF65-F5344CB8AC3E}">
        <p14:creationId xmlns:p14="http://schemas.microsoft.com/office/powerpoint/2010/main" val="22572495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yagram 6">
            <a:extLst>
              <a:ext uri="{FF2B5EF4-FFF2-40B4-BE49-F238E27FC236}">
                <a16:creationId xmlns:a16="http://schemas.microsoft.com/office/drawing/2014/main" id="{B3C5823C-81BB-456B-9A35-EAB5D162037B}"/>
              </a:ext>
            </a:extLst>
          </p:cNvPr>
          <p:cNvGraphicFramePr/>
          <p:nvPr>
            <p:extLst>
              <p:ext uri="{D42A27DB-BD31-4B8C-83A1-F6EECF244321}">
                <p14:modId xmlns:p14="http://schemas.microsoft.com/office/powerpoint/2010/main" val="1301897311"/>
              </p:ext>
            </p:extLst>
          </p:nvPr>
        </p:nvGraphicFramePr>
        <p:xfrm>
          <a:off x="1016448" y="581368"/>
          <a:ext cx="7026965" cy="40178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3" name="6 Grup"/>
          <p:cNvGrpSpPr/>
          <p:nvPr/>
        </p:nvGrpSpPr>
        <p:grpSpPr>
          <a:xfrm>
            <a:off x="146959" y="707111"/>
            <a:ext cx="570218" cy="3838763"/>
            <a:chOff x="1783839" y="3920585"/>
            <a:chExt cx="3798509" cy="2412053"/>
          </a:xfrm>
        </p:grpSpPr>
        <p:sp>
          <p:nvSpPr>
            <p:cNvPr id="4" name="7 Yuvarlatılmış Dikdörtgen"/>
            <p:cNvSpPr/>
            <p:nvPr/>
          </p:nvSpPr>
          <p:spPr>
            <a:xfrm>
              <a:off x="1783839" y="3920585"/>
              <a:ext cx="3798509" cy="2412053"/>
            </a:xfrm>
            <a:prstGeom prst="roundRect">
              <a:avLst>
                <a:gd name="adj" fmla="val 10000"/>
              </a:avLst>
            </a:prstGeom>
            <a:solidFill>
              <a:schemeClr val="accent6">
                <a:lumMod val="60000"/>
                <a:lumOff val="40000"/>
                <a:alpha val="90000"/>
              </a:schemeClr>
            </a:solidFill>
          </p:spPr>
          <p:style>
            <a:lnRef idx="2">
              <a:schemeClr val="accent4">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5" name="Yuvarlatılmış Dikdörtgen 4"/>
            <p:cNvSpPr/>
            <p:nvPr/>
          </p:nvSpPr>
          <p:spPr>
            <a:xfrm>
              <a:off x="1854486" y="3991232"/>
              <a:ext cx="3657215" cy="227075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vert270" wrap="square" lIns="134303" tIns="134303" rIns="134303" bIns="134303" numCol="1" spcCol="1270" anchor="ctr" anchorCtr="0">
              <a:noAutofit/>
            </a:bodyPr>
            <a:lstStyle/>
            <a:p>
              <a:pPr algn="ctr" defTabSz="1566863">
                <a:lnSpc>
                  <a:spcPct val="90000"/>
                </a:lnSpc>
                <a:spcAft>
                  <a:spcPct val="35000"/>
                </a:spcAft>
              </a:pPr>
              <a:r>
                <a:rPr lang="tr-TR" sz="3000" b="1" dirty="0" smtClean="0">
                  <a:solidFill>
                    <a:srgbClr val="FF0000"/>
                  </a:solidFill>
                </a:rPr>
                <a:t>Sık Sorulan Sorular</a:t>
              </a:r>
              <a:endParaRPr lang="tr-TR" sz="3000" b="1" dirty="0">
                <a:solidFill>
                  <a:srgbClr val="FF0000"/>
                </a:solidFill>
              </a:endParaRPr>
            </a:p>
          </p:txBody>
        </p:sp>
      </p:grpSp>
    </p:spTree>
    <p:extLst>
      <p:ext uri="{BB962C8B-B14F-4D97-AF65-F5344CB8AC3E}">
        <p14:creationId xmlns:p14="http://schemas.microsoft.com/office/powerpoint/2010/main" val="7878256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yagram 6">
            <a:extLst>
              <a:ext uri="{FF2B5EF4-FFF2-40B4-BE49-F238E27FC236}">
                <a16:creationId xmlns:a16="http://schemas.microsoft.com/office/drawing/2014/main" id="{B3C5823C-81BB-456B-9A35-EAB5D162037B}"/>
              </a:ext>
            </a:extLst>
          </p:cNvPr>
          <p:cNvGraphicFramePr/>
          <p:nvPr>
            <p:extLst>
              <p:ext uri="{D42A27DB-BD31-4B8C-83A1-F6EECF244321}">
                <p14:modId xmlns:p14="http://schemas.microsoft.com/office/powerpoint/2010/main" val="428338959"/>
              </p:ext>
            </p:extLst>
          </p:nvPr>
        </p:nvGraphicFramePr>
        <p:xfrm>
          <a:off x="1016448" y="581368"/>
          <a:ext cx="7026965" cy="40178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3" name="6 Grup"/>
          <p:cNvGrpSpPr/>
          <p:nvPr/>
        </p:nvGrpSpPr>
        <p:grpSpPr>
          <a:xfrm>
            <a:off x="146959" y="707111"/>
            <a:ext cx="570218" cy="3838763"/>
            <a:chOff x="1783839" y="3920585"/>
            <a:chExt cx="3798509" cy="2412053"/>
          </a:xfrm>
        </p:grpSpPr>
        <p:sp>
          <p:nvSpPr>
            <p:cNvPr id="4" name="7 Yuvarlatılmış Dikdörtgen"/>
            <p:cNvSpPr/>
            <p:nvPr/>
          </p:nvSpPr>
          <p:spPr>
            <a:xfrm>
              <a:off x="1783839" y="3920585"/>
              <a:ext cx="3798509" cy="2412053"/>
            </a:xfrm>
            <a:prstGeom prst="roundRect">
              <a:avLst>
                <a:gd name="adj" fmla="val 10000"/>
              </a:avLst>
            </a:prstGeom>
            <a:solidFill>
              <a:schemeClr val="accent6">
                <a:lumMod val="60000"/>
                <a:lumOff val="40000"/>
                <a:alpha val="90000"/>
              </a:schemeClr>
            </a:solidFill>
          </p:spPr>
          <p:style>
            <a:lnRef idx="2">
              <a:schemeClr val="accent4">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5" name="Yuvarlatılmış Dikdörtgen 4"/>
            <p:cNvSpPr/>
            <p:nvPr/>
          </p:nvSpPr>
          <p:spPr>
            <a:xfrm>
              <a:off x="1854486" y="3991232"/>
              <a:ext cx="3657215" cy="227075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vert270" wrap="square" lIns="134303" tIns="134303" rIns="134303" bIns="134303" numCol="1" spcCol="1270" anchor="ctr" anchorCtr="0">
              <a:noAutofit/>
            </a:bodyPr>
            <a:lstStyle/>
            <a:p>
              <a:pPr algn="ctr" defTabSz="1566863">
                <a:lnSpc>
                  <a:spcPct val="90000"/>
                </a:lnSpc>
                <a:spcAft>
                  <a:spcPct val="35000"/>
                </a:spcAft>
              </a:pPr>
              <a:r>
                <a:rPr lang="tr-TR" sz="3000" b="1" dirty="0" smtClean="0">
                  <a:solidFill>
                    <a:srgbClr val="FF0000"/>
                  </a:solidFill>
                </a:rPr>
                <a:t>Sık Sorulan Sorular</a:t>
              </a:r>
              <a:endParaRPr lang="tr-TR" sz="3000" b="1" dirty="0">
                <a:solidFill>
                  <a:srgbClr val="FF0000"/>
                </a:solidFill>
              </a:endParaRPr>
            </a:p>
          </p:txBody>
        </p:sp>
      </p:grpSp>
    </p:spTree>
    <p:extLst>
      <p:ext uri="{BB962C8B-B14F-4D97-AF65-F5344CB8AC3E}">
        <p14:creationId xmlns:p14="http://schemas.microsoft.com/office/powerpoint/2010/main" val="23481018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2629" y="295563"/>
            <a:ext cx="6099043" cy="4780312"/>
          </a:xfrm>
          <a:prstGeom prst="rect">
            <a:avLst/>
          </a:prstGeom>
        </p:spPr>
      </p:pic>
      <p:sp>
        <p:nvSpPr>
          <p:cNvPr id="6" name="Unvan 5"/>
          <p:cNvSpPr>
            <a:spLocks noGrp="1"/>
          </p:cNvSpPr>
          <p:nvPr>
            <p:ph type="title"/>
          </p:nvPr>
        </p:nvSpPr>
        <p:spPr>
          <a:xfrm>
            <a:off x="2900795" y="295563"/>
            <a:ext cx="1735860" cy="994172"/>
          </a:xfrm>
        </p:spPr>
        <p:txBody>
          <a:bodyPr>
            <a:normAutofit/>
          </a:bodyPr>
          <a:lstStyle/>
          <a:p>
            <a:r>
              <a:rPr lang="tr-TR" sz="2800" b="1" dirty="0" smtClean="0">
                <a:solidFill>
                  <a:srgbClr val="F6514A"/>
                </a:solidFill>
                <a:effectLst>
                  <a:outerShdw blurRad="38100" dist="38100" dir="2700000" algn="tl">
                    <a:srgbClr val="000000">
                      <a:alpha val="43137"/>
                    </a:srgbClr>
                  </a:outerShdw>
                </a:effectLst>
                <a:latin typeface="+mn-lt"/>
              </a:rPr>
              <a:t>Fen Lisesi</a:t>
            </a:r>
            <a:endParaRPr lang="tr-TR" sz="2800" b="1" dirty="0">
              <a:solidFill>
                <a:srgbClr val="F6514A"/>
              </a:solidFill>
              <a:effectLst>
                <a:outerShdw blurRad="38100" dist="38100" dir="2700000" algn="tl">
                  <a:srgbClr val="000000">
                    <a:alpha val="43137"/>
                  </a:srgbClr>
                </a:outerShdw>
              </a:effectLst>
              <a:latin typeface="+mn-lt"/>
            </a:endParaRPr>
          </a:p>
        </p:txBody>
      </p:sp>
      <p:sp>
        <p:nvSpPr>
          <p:cNvPr id="7" name="Unvan 5"/>
          <p:cNvSpPr txBox="1">
            <a:spLocks/>
          </p:cNvSpPr>
          <p:nvPr/>
        </p:nvSpPr>
        <p:spPr>
          <a:xfrm>
            <a:off x="5029777" y="332508"/>
            <a:ext cx="1735860" cy="994172"/>
          </a:xfrm>
          <a:prstGeom prst="rect">
            <a:avLst/>
          </a:prstGeom>
        </p:spPr>
        <p:txBody>
          <a:bodyPr vert="horz" lIns="91440" tIns="45720" rIns="91440" bIns="45720" rtlCol="0" anchor="ctr">
            <a:normAutofit fontScale="70000" lnSpcReduction="2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fontAlgn="auto">
              <a:spcAft>
                <a:spcPts val="0"/>
              </a:spcAft>
            </a:pPr>
            <a:r>
              <a:rPr lang="tr-TR" sz="2800" b="1" dirty="0" smtClean="0">
                <a:solidFill>
                  <a:srgbClr val="A8D064"/>
                </a:solidFill>
                <a:effectLst>
                  <a:outerShdw blurRad="38100" dist="38100" dir="2700000" algn="tl">
                    <a:srgbClr val="000000">
                      <a:alpha val="43137"/>
                    </a:srgbClr>
                  </a:outerShdw>
                </a:effectLst>
                <a:latin typeface="+mn-lt"/>
              </a:rPr>
              <a:t>Yavuz Sultan Selim Anadolu Lisesi</a:t>
            </a:r>
            <a:endParaRPr lang="tr-TR" sz="2800" b="1" dirty="0">
              <a:solidFill>
                <a:srgbClr val="A8D064"/>
              </a:solidFill>
              <a:effectLst>
                <a:outerShdw blurRad="38100" dist="38100" dir="2700000" algn="tl">
                  <a:srgbClr val="000000">
                    <a:alpha val="43137"/>
                  </a:srgbClr>
                </a:outerShdw>
              </a:effectLst>
              <a:latin typeface="+mn-lt"/>
            </a:endParaRPr>
          </a:p>
        </p:txBody>
      </p:sp>
      <p:sp>
        <p:nvSpPr>
          <p:cNvPr id="8" name="Unvan 5"/>
          <p:cNvSpPr txBox="1">
            <a:spLocks/>
          </p:cNvSpPr>
          <p:nvPr/>
        </p:nvSpPr>
        <p:spPr>
          <a:xfrm>
            <a:off x="1742629" y="1611744"/>
            <a:ext cx="1735860" cy="994172"/>
          </a:xfrm>
          <a:prstGeom prst="rect">
            <a:avLst/>
          </a:prstGeom>
        </p:spPr>
        <p:txBody>
          <a:bodyPr vert="horz" lIns="91440" tIns="45720" rIns="91440" bIns="45720" rtlCol="0" anchor="ctr">
            <a:normAutofit fontScale="70000" lnSpcReduction="2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fontAlgn="auto">
              <a:spcAft>
                <a:spcPts val="0"/>
              </a:spcAft>
            </a:pPr>
            <a:r>
              <a:rPr lang="tr-TR" sz="2800" b="1" dirty="0" smtClean="0">
                <a:solidFill>
                  <a:srgbClr val="D362A1"/>
                </a:solidFill>
                <a:effectLst>
                  <a:outerShdw blurRad="38100" dist="38100" dir="2700000" algn="tl">
                    <a:srgbClr val="000000">
                      <a:alpha val="43137"/>
                    </a:srgbClr>
                  </a:outerShdw>
                </a:effectLst>
                <a:latin typeface="+mn-lt"/>
              </a:rPr>
              <a:t>Ali </a:t>
            </a:r>
            <a:r>
              <a:rPr lang="tr-TR" sz="2800" b="1" dirty="0" err="1" smtClean="0">
                <a:solidFill>
                  <a:srgbClr val="D362A1"/>
                </a:solidFill>
                <a:effectLst>
                  <a:outerShdw blurRad="38100" dist="38100" dir="2700000" algn="tl">
                    <a:srgbClr val="000000">
                      <a:alpha val="43137"/>
                    </a:srgbClr>
                  </a:outerShdw>
                </a:effectLst>
                <a:latin typeface="+mn-lt"/>
              </a:rPr>
              <a:t>Öztaylan</a:t>
            </a:r>
            <a:r>
              <a:rPr lang="tr-TR" sz="2800" b="1" dirty="0" smtClean="0">
                <a:solidFill>
                  <a:srgbClr val="D362A1"/>
                </a:solidFill>
                <a:effectLst>
                  <a:outerShdw blurRad="38100" dist="38100" dir="2700000" algn="tl">
                    <a:srgbClr val="000000">
                      <a:alpha val="43137"/>
                    </a:srgbClr>
                  </a:outerShdw>
                </a:effectLst>
                <a:latin typeface="+mn-lt"/>
              </a:rPr>
              <a:t>  Anadolu İmam Hatip Lisesi</a:t>
            </a:r>
            <a:endParaRPr lang="tr-TR" sz="2800" b="1" dirty="0">
              <a:solidFill>
                <a:srgbClr val="D362A1"/>
              </a:solidFill>
              <a:effectLst>
                <a:outerShdw blurRad="38100" dist="38100" dir="2700000" algn="tl">
                  <a:srgbClr val="000000">
                    <a:alpha val="43137"/>
                  </a:srgbClr>
                </a:outerShdw>
              </a:effectLst>
              <a:latin typeface="+mn-lt"/>
            </a:endParaRPr>
          </a:p>
        </p:txBody>
      </p:sp>
      <p:sp>
        <p:nvSpPr>
          <p:cNvPr id="9" name="Unvan 5"/>
          <p:cNvSpPr txBox="1">
            <a:spLocks/>
          </p:cNvSpPr>
          <p:nvPr/>
        </p:nvSpPr>
        <p:spPr>
          <a:xfrm>
            <a:off x="3924220" y="1659218"/>
            <a:ext cx="1735860" cy="994172"/>
          </a:xfrm>
          <a:prstGeom prst="rect">
            <a:avLst/>
          </a:prstGeom>
        </p:spPr>
        <p:txBody>
          <a:bodyPr vert="horz" lIns="91440" tIns="45720" rIns="91440" bIns="45720" rtlCol="0" anchor="ctr">
            <a:normAutofit fontScale="92500" lnSpcReduction="2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fontAlgn="auto">
              <a:spcAft>
                <a:spcPts val="0"/>
              </a:spcAft>
            </a:pPr>
            <a:r>
              <a:rPr lang="tr-TR" sz="2800" b="1" dirty="0" smtClean="0">
                <a:solidFill>
                  <a:srgbClr val="F5D65F"/>
                </a:solidFill>
                <a:effectLst>
                  <a:outerShdw blurRad="38100" dist="38100" dir="2700000" algn="tl">
                    <a:srgbClr val="000000">
                      <a:alpha val="43137"/>
                    </a:srgbClr>
                  </a:outerShdw>
                </a:effectLst>
                <a:latin typeface="+mn-lt"/>
              </a:rPr>
              <a:t>Gönen Anadolu Lisesi</a:t>
            </a:r>
            <a:endParaRPr lang="tr-TR" sz="2800" b="1" dirty="0">
              <a:solidFill>
                <a:srgbClr val="F5D65F"/>
              </a:solidFill>
              <a:effectLst>
                <a:outerShdw blurRad="38100" dist="38100" dir="2700000" algn="tl">
                  <a:srgbClr val="000000">
                    <a:alpha val="43137"/>
                  </a:srgbClr>
                </a:outerShdw>
              </a:effectLst>
              <a:latin typeface="+mn-lt"/>
            </a:endParaRPr>
          </a:p>
        </p:txBody>
      </p:sp>
      <p:sp>
        <p:nvSpPr>
          <p:cNvPr id="10" name="Unvan 5"/>
          <p:cNvSpPr txBox="1">
            <a:spLocks/>
          </p:cNvSpPr>
          <p:nvPr/>
        </p:nvSpPr>
        <p:spPr>
          <a:xfrm>
            <a:off x="6105811" y="1597888"/>
            <a:ext cx="1735860" cy="994172"/>
          </a:xfrm>
          <a:prstGeom prst="rect">
            <a:avLst/>
          </a:prstGeom>
        </p:spPr>
        <p:txBody>
          <a:bodyPr vert="horz" lIns="91440" tIns="45720" rIns="91440" bIns="45720" rtlCol="0" anchor="ctr">
            <a:normAutofit fontScale="70000" lnSpcReduction="2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fontAlgn="auto">
              <a:spcAft>
                <a:spcPts val="0"/>
              </a:spcAft>
            </a:pPr>
            <a:r>
              <a:rPr lang="tr-TR" sz="2800" b="1" dirty="0" smtClean="0">
                <a:solidFill>
                  <a:srgbClr val="68C1A3"/>
                </a:solidFill>
                <a:effectLst>
                  <a:outerShdw blurRad="38100" dist="38100" dir="2700000" algn="tl">
                    <a:srgbClr val="000000">
                      <a:alpha val="43137"/>
                    </a:srgbClr>
                  </a:outerShdw>
                </a:effectLst>
                <a:latin typeface="+mn-lt"/>
              </a:rPr>
              <a:t>Gönen Anadolu İmam Hatip Lisesi</a:t>
            </a:r>
            <a:endParaRPr lang="tr-TR" sz="2800" b="1" dirty="0">
              <a:solidFill>
                <a:srgbClr val="68C1A3"/>
              </a:solidFill>
              <a:effectLst>
                <a:outerShdw blurRad="38100" dist="38100" dir="2700000" algn="tl">
                  <a:srgbClr val="000000">
                    <a:alpha val="43137"/>
                  </a:srgbClr>
                </a:outerShdw>
              </a:effectLst>
              <a:latin typeface="+mn-lt"/>
            </a:endParaRPr>
          </a:p>
        </p:txBody>
      </p:sp>
      <p:sp>
        <p:nvSpPr>
          <p:cNvPr id="11" name="Unvan 5"/>
          <p:cNvSpPr txBox="1">
            <a:spLocks/>
          </p:cNvSpPr>
          <p:nvPr/>
        </p:nvSpPr>
        <p:spPr>
          <a:xfrm>
            <a:off x="5029777" y="3022873"/>
            <a:ext cx="1735860" cy="994172"/>
          </a:xfrm>
          <a:prstGeom prst="rect">
            <a:avLst/>
          </a:prstGeom>
        </p:spPr>
        <p:txBody>
          <a:bodyPr vert="horz" lIns="91440" tIns="45720" rIns="91440" bIns="45720" rtlCol="0" anchor="ctr">
            <a:normAutofit fontScale="77500" lnSpcReduction="2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fontAlgn="auto">
              <a:spcAft>
                <a:spcPts val="0"/>
              </a:spcAft>
            </a:pPr>
            <a:r>
              <a:rPr lang="tr-TR" sz="2800" b="1" dirty="0" smtClean="0">
                <a:solidFill>
                  <a:srgbClr val="6EB6E5"/>
                </a:solidFill>
                <a:effectLst>
                  <a:outerShdw blurRad="38100" dist="38100" dir="2700000" algn="tl">
                    <a:srgbClr val="000000">
                      <a:alpha val="43137"/>
                    </a:srgbClr>
                  </a:outerShdw>
                </a:effectLst>
                <a:latin typeface="+mn-lt"/>
              </a:rPr>
              <a:t>Gönen Ticaret Odası M.T.A.L</a:t>
            </a:r>
            <a:endParaRPr lang="tr-TR" sz="2800" b="1" dirty="0">
              <a:solidFill>
                <a:srgbClr val="6EB6E5"/>
              </a:solidFill>
              <a:effectLst>
                <a:outerShdw blurRad="38100" dist="38100" dir="2700000" algn="tl">
                  <a:srgbClr val="000000">
                    <a:alpha val="43137"/>
                  </a:srgbClr>
                </a:outerShdw>
              </a:effectLst>
              <a:latin typeface="+mn-lt"/>
            </a:endParaRPr>
          </a:p>
        </p:txBody>
      </p:sp>
      <p:sp>
        <p:nvSpPr>
          <p:cNvPr id="12" name="Unvan 5"/>
          <p:cNvSpPr txBox="1">
            <a:spLocks/>
          </p:cNvSpPr>
          <p:nvPr/>
        </p:nvSpPr>
        <p:spPr>
          <a:xfrm>
            <a:off x="2774293" y="3013236"/>
            <a:ext cx="1735860" cy="994172"/>
          </a:xfrm>
          <a:prstGeom prst="rect">
            <a:avLst/>
          </a:prstGeom>
        </p:spPr>
        <p:txBody>
          <a:bodyPr vert="horz" lIns="91440" tIns="45720" rIns="91440" bIns="45720" rtlCol="0" anchor="ctr">
            <a:normAutofit fontScale="92500" lnSpcReduction="2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fontAlgn="auto">
              <a:spcAft>
                <a:spcPts val="0"/>
              </a:spcAft>
            </a:pPr>
            <a:r>
              <a:rPr lang="tr-TR" sz="2800" b="1" dirty="0" smtClean="0">
                <a:solidFill>
                  <a:srgbClr val="668CC7"/>
                </a:solidFill>
                <a:effectLst>
                  <a:outerShdw blurRad="38100" dist="38100" dir="2700000" algn="tl">
                    <a:srgbClr val="000000">
                      <a:alpha val="43137"/>
                    </a:srgbClr>
                  </a:outerShdw>
                </a:effectLst>
                <a:latin typeface="+mn-lt"/>
              </a:rPr>
              <a:t>Recep Gencer M.T.A.L</a:t>
            </a:r>
            <a:endParaRPr lang="tr-TR" sz="2800" b="1" dirty="0">
              <a:solidFill>
                <a:srgbClr val="668CC7"/>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7323543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1">
            <a:extLst>
              <a:ext uri="{FF2B5EF4-FFF2-40B4-BE49-F238E27FC236}">
                <a16:creationId xmlns:a16="http://schemas.microsoft.com/office/drawing/2014/main" id="{DF91ECE3-FC61-4334-A660-21023ED9CC98}"/>
              </a:ext>
            </a:extLst>
          </p:cNvPr>
          <p:cNvSpPr txBox="1">
            <a:spLocks/>
          </p:cNvSpPr>
          <p:nvPr/>
        </p:nvSpPr>
        <p:spPr>
          <a:xfrm>
            <a:off x="0" y="-84224"/>
            <a:ext cx="9144000" cy="994442"/>
          </a:xfrm>
          <a:prstGeom prst="rect">
            <a:avLst/>
          </a:prstGeom>
          <a:gradFill rotWithShape="1">
            <a:gsLst>
              <a:gs pos="0">
                <a:srgbClr val="BB2326">
                  <a:satMod val="103000"/>
                  <a:lumMod val="102000"/>
                  <a:tint val="94000"/>
                </a:srgbClr>
              </a:gs>
              <a:gs pos="50000">
                <a:srgbClr val="BB2326">
                  <a:satMod val="110000"/>
                  <a:lumMod val="100000"/>
                  <a:shade val="100000"/>
                </a:srgbClr>
              </a:gs>
              <a:gs pos="100000">
                <a:srgbClr val="BB2326">
                  <a:lumMod val="99000"/>
                  <a:satMod val="120000"/>
                  <a:shade val="78000"/>
                </a:srgbClr>
              </a:gs>
            </a:gsLst>
            <a:lin ang="5400000" scaled="0"/>
          </a:gradFill>
          <a:ln w="6350" cap="flat" cmpd="sng" algn="ctr">
            <a:solidFill>
              <a:srgbClr val="BB2326"/>
            </a:solidFill>
            <a:prstDash val="solid"/>
            <a:miter lim="800000"/>
          </a:ln>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tr-TR" sz="4400" b="1" i="0" u="none" strike="noStrike" kern="1200" cap="none" spc="0" normalizeH="0" baseline="0" noProof="0" dirty="0" smtClean="0">
                <a:ln>
                  <a:noFill/>
                </a:ln>
                <a:solidFill>
                  <a:sysClr val="window" lastClr="FFFFFF"/>
                </a:solidFill>
                <a:effectLst/>
                <a:uLnTx/>
                <a:uFillTx/>
                <a:latin typeface="calibri"/>
                <a:ea typeface="+mn-ea"/>
                <a:cs typeface="+mn-cs"/>
              </a:rPr>
              <a:t>Sınavla Öğrenci Alan Liselerimiz</a:t>
            </a:r>
            <a:endParaRPr kumimoji="0" lang="id-ID" sz="4400" b="0" i="0" u="none" strike="noStrike" kern="1200" cap="none" spc="0" normalizeH="0" baseline="0" noProof="0" dirty="0">
              <a:ln>
                <a:noFill/>
              </a:ln>
              <a:solidFill>
                <a:sysClr val="window" lastClr="FFFFFF"/>
              </a:solidFill>
              <a:effectLst/>
              <a:uLnTx/>
              <a:uFillTx/>
              <a:latin typeface="calibri"/>
              <a:ea typeface="+mn-ea"/>
              <a:cs typeface="+mn-cs"/>
            </a:endParaRPr>
          </a:p>
        </p:txBody>
      </p:sp>
      <p:sp>
        <p:nvSpPr>
          <p:cNvPr id="27" name="Freeform 5">
            <a:extLst>
              <a:ext uri="{FF2B5EF4-FFF2-40B4-BE49-F238E27FC236}">
                <a16:creationId xmlns:a16="http://schemas.microsoft.com/office/drawing/2014/main" id="{0255AB8A-531D-4442-89B3-660AAF159114}"/>
              </a:ext>
            </a:extLst>
          </p:cNvPr>
          <p:cNvSpPr>
            <a:spLocks/>
          </p:cNvSpPr>
          <p:nvPr/>
        </p:nvSpPr>
        <p:spPr bwMode="auto">
          <a:xfrm>
            <a:off x="21011" y="3740947"/>
            <a:ext cx="6915498" cy="1134606"/>
          </a:xfrm>
          <a:custGeom>
            <a:avLst/>
            <a:gdLst>
              <a:gd name="T0" fmla="*/ 4120 w 4120"/>
              <a:gd name="T1" fmla="*/ 579 h 1158"/>
              <a:gd name="T2" fmla="*/ 3660 w 4120"/>
              <a:gd name="T3" fmla="*/ 0 h 1158"/>
              <a:gd name="T4" fmla="*/ 3660 w 4120"/>
              <a:gd name="T5" fmla="*/ 307 h 1158"/>
              <a:gd name="T6" fmla="*/ 0 w 4120"/>
              <a:gd name="T7" fmla="*/ 307 h 1158"/>
              <a:gd name="T8" fmla="*/ 0 w 4120"/>
              <a:gd name="T9" fmla="*/ 851 h 1158"/>
              <a:gd name="T10" fmla="*/ 3660 w 4120"/>
              <a:gd name="T11" fmla="*/ 851 h 1158"/>
              <a:gd name="T12" fmla="*/ 3660 w 4120"/>
              <a:gd name="T13" fmla="*/ 1158 h 1158"/>
              <a:gd name="T14" fmla="*/ 4120 w 4120"/>
              <a:gd name="T15" fmla="*/ 579 h 11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20" h="1158">
                <a:moveTo>
                  <a:pt x="4120" y="579"/>
                </a:moveTo>
                <a:lnTo>
                  <a:pt x="3660" y="0"/>
                </a:lnTo>
                <a:lnTo>
                  <a:pt x="3660" y="307"/>
                </a:lnTo>
                <a:lnTo>
                  <a:pt x="0" y="307"/>
                </a:lnTo>
                <a:lnTo>
                  <a:pt x="0" y="851"/>
                </a:lnTo>
                <a:lnTo>
                  <a:pt x="3660" y="851"/>
                </a:lnTo>
                <a:lnTo>
                  <a:pt x="3660" y="1158"/>
                </a:lnTo>
                <a:lnTo>
                  <a:pt x="4120" y="579"/>
                </a:lnTo>
                <a:close/>
              </a:path>
            </a:pathLst>
          </a:custGeom>
          <a:solidFill>
            <a:srgbClr val="7FBC41"/>
          </a:solidFill>
          <a:ln>
            <a:noFill/>
          </a:ln>
          <a:effectLst>
            <a:outerShdw blurRad="50800" dist="38100" dir="5400000" algn="t" rotWithShape="0">
              <a:prstClr val="black">
                <a:alpha val="15000"/>
              </a:prstClr>
            </a:outerShdw>
          </a:effec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28" name="Freeform 6">
            <a:extLst>
              <a:ext uri="{FF2B5EF4-FFF2-40B4-BE49-F238E27FC236}">
                <a16:creationId xmlns:a16="http://schemas.microsoft.com/office/drawing/2014/main" id="{9C052265-4577-47E8-9247-CCF52D2FA18D}"/>
              </a:ext>
            </a:extLst>
          </p:cNvPr>
          <p:cNvSpPr>
            <a:spLocks/>
          </p:cNvSpPr>
          <p:nvPr/>
        </p:nvSpPr>
        <p:spPr bwMode="auto">
          <a:xfrm>
            <a:off x="-15282" y="1926070"/>
            <a:ext cx="5640354" cy="1260475"/>
          </a:xfrm>
          <a:custGeom>
            <a:avLst/>
            <a:gdLst>
              <a:gd name="T0" fmla="*/ 3655 w 3655"/>
              <a:gd name="T1" fmla="*/ 579 h 1158"/>
              <a:gd name="T2" fmla="*/ 3195 w 3655"/>
              <a:gd name="T3" fmla="*/ 0 h 1158"/>
              <a:gd name="T4" fmla="*/ 3195 w 3655"/>
              <a:gd name="T5" fmla="*/ 307 h 1158"/>
              <a:gd name="T6" fmla="*/ 0 w 3655"/>
              <a:gd name="T7" fmla="*/ 307 h 1158"/>
              <a:gd name="T8" fmla="*/ 0 w 3655"/>
              <a:gd name="T9" fmla="*/ 851 h 1158"/>
              <a:gd name="T10" fmla="*/ 3195 w 3655"/>
              <a:gd name="T11" fmla="*/ 851 h 1158"/>
              <a:gd name="T12" fmla="*/ 3195 w 3655"/>
              <a:gd name="T13" fmla="*/ 1158 h 1158"/>
              <a:gd name="T14" fmla="*/ 3655 w 3655"/>
              <a:gd name="T15" fmla="*/ 579 h 11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55" h="1158">
                <a:moveTo>
                  <a:pt x="3655" y="579"/>
                </a:moveTo>
                <a:lnTo>
                  <a:pt x="3195" y="0"/>
                </a:lnTo>
                <a:lnTo>
                  <a:pt x="3195" y="307"/>
                </a:lnTo>
                <a:lnTo>
                  <a:pt x="0" y="307"/>
                </a:lnTo>
                <a:lnTo>
                  <a:pt x="0" y="851"/>
                </a:lnTo>
                <a:lnTo>
                  <a:pt x="3195" y="851"/>
                </a:lnTo>
                <a:lnTo>
                  <a:pt x="3195" y="1158"/>
                </a:lnTo>
                <a:lnTo>
                  <a:pt x="3655" y="579"/>
                </a:lnTo>
                <a:close/>
              </a:path>
            </a:pathLst>
          </a:custGeom>
          <a:solidFill>
            <a:srgbClr val="31A8DF"/>
          </a:solidFill>
          <a:ln>
            <a:noFill/>
          </a:ln>
          <a:effectLst>
            <a:outerShdw blurRad="50800" dist="38100" dir="5400000" algn="t" rotWithShape="0">
              <a:prstClr val="black">
                <a:alpha val="15000"/>
              </a:prstClr>
            </a:outerShdw>
          </a:effec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29" name="Freeform 7">
            <a:extLst>
              <a:ext uri="{FF2B5EF4-FFF2-40B4-BE49-F238E27FC236}">
                <a16:creationId xmlns:a16="http://schemas.microsoft.com/office/drawing/2014/main" id="{3BE72BA5-BFDC-4AA9-9CF8-5C314AE16794}"/>
              </a:ext>
            </a:extLst>
          </p:cNvPr>
          <p:cNvSpPr>
            <a:spLocks/>
          </p:cNvSpPr>
          <p:nvPr/>
        </p:nvSpPr>
        <p:spPr bwMode="auto">
          <a:xfrm>
            <a:off x="12032" y="1299910"/>
            <a:ext cx="4915055" cy="1224056"/>
          </a:xfrm>
          <a:custGeom>
            <a:avLst/>
            <a:gdLst>
              <a:gd name="T0" fmla="*/ 3185 w 3185"/>
              <a:gd name="T1" fmla="*/ 579 h 1157"/>
              <a:gd name="T2" fmla="*/ 2725 w 3185"/>
              <a:gd name="T3" fmla="*/ 0 h 1157"/>
              <a:gd name="T4" fmla="*/ 2725 w 3185"/>
              <a:gd name="T5" fmla="*/ 307 h 1157"/>
              <a:gd name="T6" fmla="*/ 0 w 3185"/>
              <a:gd name="T7" fmla="*/ 307 h 1157"/>
              <a:gd name="T8" fmla="*/ 0 w 3185"/>
              <a:gd name="T9" fmla="*/ 851 h 1157"/>
              <a:gd name="T10" fmla="*/ 2725 w 3185"/>
              <a:gd name="T11" fmla="*/ 851 h 1157"/>
              <a:gd name="T12" fmla="*/ 2725 w 3185"/>
              <a:gd name="T13" fmla="*/ 1157 h 1157"/>
              <a:gd name="T14" fmla="*/ 3185 w 3185"/>
              <a:gd name="T15" fmla="*/ 579 h 11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85" h="1157">
                <a:moveTo>
                  <a:pt x="3185" y="579"/>
                </a:moveTo>
                <a:lnTo>
                  <a:pt x="2725" y="0"/>
                </a:lnTo>
                <a:lnTo>
                  <a:pt x="2725" y="307"/>
                </a:lnTo>
                <a:lnTo>
                  <a:pt x="0" y="307"/>
                </a:lnTo>
                <a:lnTo>
                  <a:pt x="0" y="851"/>
                </a:lnTo>
                <a:lnTo>
                  <a:pt x="2725" y="851"/>
                </a:lnTo>
                <a:lnTo>
                  <a:pt x="2725" y="1157"/>
                </a:lnTo>
                <a:lnTo>
                  <a:pt x="3185" y="579"/>
                </a:lnTo>
                <a:close/>
              </a:path>
            </a:pathLst>
          </a:custGeom>
          <a:solidFill>
            <a:srgbClr val="EC5724"/>
          </a:solidFill>
          <a:ln>
            <a:noFill/>
          </a:ln>
          <a:effectLst>
            <a:outerShdw blurRad="50800" dist="38100" dir="5400000" algn="t" rotWithShape="0">
              <a:prstClr val="black">
                <a:alpha val="15000"/>
              </a:prstClr>
            </a:outerShdw>
          </a:effec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30" name="Freeform 8">
            <a:extLst>
              <a:ext uri="{FF2B5EF4-FFF2-40B4-BE49-F238E27FC236}">
                <a16:creationId xmlns:a16="http://schemas.microsoft.com/office/drawing/2014/main" id="{763D5AD1-60A5-48B3-80E9-7D167CEB57C5}"/>
              </a:ext>
            </a:extLst>
          </p:cNvPr>
          <p:cNvSpPr>
            <a:spLocks/>
          </p:cNvSpPr>
          <p:nvPr/>
        </p:nvSpPr>
        <p:spPr bwMode="auto">
          <a:xfrm>
            <a:off x="12032" y="705368"/>
            <a:ext cx="4186670" cy="1210210"/>
          </a:xfrm>
          <a:custGeom>
            <a:avLst/>
            <a:gdLst>
              <a:gd name="T0" fmla="*/ 2713 w 2713"/>
              <a:gd name="T1" fmla="*/ 579 h 1157"/>
              <a:gd name="T2" fmla="*/ 2253 w 2713"/>
              <a:gd name="T3" fmla="*/ 0 h 1157"/>
              <a:gd name="T4" fmla="*/ 2253 w 2713"/>
              <a:gd name="T5" fmla="*/ 307 h 1157"/>
              <a:gd name="T6" fmla="*/ 0 w 2713"/>
              <a:gd name="T7" fmla="*/ 307 h 1157"/>
              <a:gd name="T8" fmla="*/ 0 w 2713"/>
              <a:gd name="T9" fmla="*/ 851 h 1157"/>
              <a:gd name="T10" fmla="*/ 2253 w 2713"/>
              <a:gd name="T11" fmla="*/ 851 h 1157"/>
              <a:gd name="T12" fmla="*/ 2253 w 2713"/>
              <a:gd name="T13" fmla="*/ 1157 h 1157"/>
              <a:gd name="T14" fmla="*/ 2713 w 2713"/>
              <a:gd name="T15" fmla="*/ 579 h 11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13" h="1157">
                <a:moveTo>
                  <a:pt x="2713" y="579"/>
                </a:moveTo>
                <a:lnTo>
                  <a:pt x="2253" y="0"/>
                </a:lnTo>
                <a:lnTo>
                  <a:pt x="2253" y="307"/>
                </a:lnTo>
                <a:lnTo>
                  <a:pt x="0" y="307"/>
                </a:lnTo>
                <a:lnTo>
                  <a:pt x="0" y="851"/>
                </a:lnTo>
                <a:lnTo>
                  <a:pt x="2253" y="851"/>
                </a:lnTo>
                <a:lnTo>
                  <a:pt x="2253" y="1157"/>
                </a:lnTo>
                <a:lnTo>
                  <a:pt x="2713" y="579"/>
                </a:lnTo>
                <a:close/>
              </a:path>
            </a:pathLst>
          </a:custGeom>
          <a:solidFill>
            <a:srgbClr val="FDB817"/>
          </a:solidFill>
          <a:ln>
            <a:noFill/>
          </a:ln>
          <a:effectLst>
            <a:outerShdw blurRad="50800" dist="38100" dir="5400000" algn="t" rotWithShape="0">
              <a:prstClr val="black">
                <a:alpha val="15000"/>
              </a:prstClr>
            </a:outerShdw>
          </a:effec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31" name="TextBox 23">
            <a:extLst>
              <a:ext uri="{FF2B5EF4-FFF2-40B4-BE49-F238E27FC236}">
                <a16:creationId xmlns:a16="http://schemas.microsoft.com/office/drawing/2014/main" id="{47600F09-3738-49FE-B6F2-24FFCA6AD975}"/>
              </a:ext>
            </a:extLst>
          </p:cNvPr>
          <p:cNvSpPr txBox="1"/>
          <p:nvPr/>
        </p:nvSpPr>
        <p:spPr>
          <a:xfrm>
            <a:off x="174884" y="1177385"/>
            <a:ext cx="3669631" cy="415498"/>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pPr>
            <a:r>
              <a:rPr lang="tr-TR" sz="2100" b="1" dirty="0" smtClean="0">
                <a:solidFill>
                  <a:prstClr val="black"/>
                </a:solidFill>
                <a:latin typeface="ubuntu"/>
              </a:rPr>
              <a:t>Enerji SA Fen Lisesi</a:t>
            </a:r>
            <a:endParaRPr lang="id-ID" sz="2100" b="1" dirty="0">
              <a:solidFill>
                <a:prstClr val="black"/>
              </a:solidFill>
              <a:latin typeface="ubuntu"/>
            </a:endParaRPr>
          </a:p>
        </p:txBody>
      </p:sp>
      <p:sp>
        <p:nvSpPr>
          <p:cNvPr id="32" name="TextBox 23">
            <a:extLst>
              <a:ext uri="{FF2B5EF4-FFF2-40B4-BE49-F238E27FC236}">
                <a16:creationId xmlns:a16="http://schemas.microsoft.com/office/drawing/2014/main" id="{7B7C90FF-5020-48E0-AF3E-C6D5387365F6}"/>
              </a:ext>
            </a:extLst>
          </p:cNvPr>
          <p:cNvSpPr txBox="1"/>
          <p:nvPr/>
        </p:nvSpPr>
        <p:spPr>
          <a:xfrm>
            <a:off x="21011" y="1800463"/>
            <a:ext cx="4670613" cy="415498"/>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pPr>
            <a:r>
              <a:rPr lang="tr-TR" sz="2100" b="1" dirty="0" smtClean="0">
                <a:solidFill>
                  <a:prstClr val="white"/>
                </a:solidFill>
                <a:latin typeface="ubuntu"/>
              </a:rPr>
              <a:t>Yavuz Sultan Selim Anadolu Lisesi</a:t>
            </a:r>
            <a:endParaRPr lang="id-ID" sz="2100" b="1" dirty="0">
              <a:solidFill>
                <a:prstClr val="white"/>
              </a:solidFill>
              <a:latin typeface="ubuntu"/>
            </a:endParaRPr>
          </a:p>
        </p:txBody>
      </p:sp>
      <p:sp>
        <p:nvSpPr>
          <p:cNvPr id="33" name="TextBox 23">
            <a:extLst>
              <a:ext uri="{FF2B5EF4-FFF2-40B4-BE49-F238E27FC236}">
                <a16:creationId xmlns:a16="http://schemas.microsoft.com/office/drawing/2014/main" id="{FE7CF1F2-7832-46CB-9749-BB9FEE038D66}"/>
              </a:ext>
            </a:extLst>
          </p:cNvPr>
          <p:cNvSpPr txBox="1"/>
          <p:nvPr/>
        </p:nvSpPr>
        <p:spPr>
          <a:xfrm>
            <a:off x="12032" y="2371141"/>
            <a:ext cx="5214391" cy="415498"/>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pPr>
            <a:r>
              <a:rPr lang="tr-TR" sz="2100" b="1" dirty="0" smtClean="0">
                <a:solidFill>
                  <a:prstClr val="white"/>
                </a:solidFill>
                <a:latin typeface="ubuntu"/>
              </a:rPr>
              <a:t>Ali </a:t>
            </a:r>
            <a:r>
              <a:rPr lang="tr-TR" sz="2100" b="1" dirty="0" err="1" smtClean="0">
                <a:solidFill>
                  <a:prstClr val="white"/>
                </a:solidFill>
                <a:latin typeface="ubuntu"/>
              </a:rPr>
              <a:t>Öztaylan</a:t>
            </a:r>
            <a:r>
              <a:rPr lang="tr-TR" sz="2100" b="1" dirty="0" smtClean="0">
                <a:solidFill>
                  <a:prstClr val="white"/>
                </a:solidFill>
                <a:latin typeface="ubuntu"/>
              </a:rPr>
              <a:t> Anadolu İmam Hatip Lisesi</a:t>
            </a:r>
            <a:endParaRPr lang="id-ID" sz="2100" b="1" dirty="0">
              <a:solidFill>
                <a:prstClr val="white"/>
              </a:solidFill>
              <a:latin typeface="ubuntu"/>
            </a:endParaRPr>
          </a:p>
        </p:txBody>
      </p:sp>
      <p:sp>
        <p:nvSpPr>
          <p:cNvPr id="34" name="TextBox 23">
            <a:extLst>
              <a:ext uri="{FF2B5EF4-FFF2-40B4-BE49-F238E27FC236}">
                <a16:creationId xmlns:a16="http://schemas.microsoft.com/office/drawing/2014/main" id="{CF11615D-D351-41F0-8A9A-2EB693D3F653}"/>
              </a:ext>
            </a:extLst>
          </p:cNvPr>
          <p:cNvSpPr txBox="1"/>
          <p:nvPr/>
        </p:nvSpPr>
        <p:spPr>
          <a:xfrm>
            <a:off x="0" y="4158064"/>
            <a:ext cx="6128792" cy="400110"/>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pPr>
            <a:r>
              <a:rPr lang="tr-TR" sz="2000" b="1" dirty="0" smtClean="0">
                <a:solidFill>
                  <a:prstClr val="white"/>
                </a:solidFill>
                <a:latin typeface="ubuntu"/>
              </a:rPr>
              <a:t>Recep Gencer Mesleki ve Teknik Anadolu Lisesi</a:t>
            </a:r>
            <a:endParaRPr lang="id-ID" sz="2000" b="1" dirty="0">
              <a:solidFill>
                <a:prstClr val="white"/>
              </a:solidFill>
              <a:latin typeface="ubuntu"/>
            </a:endParaRPr>
          </a:p>
        </p:txBody>
      </p:sp>
      <p:sp>
        <p:nvSpPr>
          <p:cNvPr id="18" name="Freeform 7">
            <a:extLst>
              <a:ext uri="{FF2B5EF4-FFF2-40B4-BE49-F238E27FC236}">
                <a16:creationId xmlns:a16="http://schemas.microsoft.com/office/drawing/2014/main" id="{3BE72BA5-BFDC-4AA9-9CF8-5C314AE16794}"/>
              </a:ext>
            </a:extLst>
          </p:cNvPr>
          <p:cNvSpPr>
            <a:spLocks/>
          </p:cNvSpPr>
          <p:nvPr/>
        </p:nvSpPr>
        <p:spPr bwMode="auto">
          <a:xfrm>
            <a:off x="-2" y="2587963"/>
            <a:ext cx="6175708" cy="1224056"/>
          </a:xfrm>
          <a:custGeom>
            <a:avLst/>
            <a:gdLst>
              <a:gd name="T0" fmla="*/ 3185 w 3185"/>
              <a:gd name="T1" fmla="*/ 579 h 1157"/>
              <a:gd name="T2" fmla="*/ 2725 w 3185"/>
              <a:gd name="T3" fmla="*/ 0 h 1157"/>
              <a:gd name="T4" fmla="*/ 2725 w 3185"/>
              <a:gd name="T5" fmla="*/ 307 h 1157"/>
              <a:gd name="T6" fmla="*/ 0 w 3185"/>
              <a:gd name="T7" fmla="*/ 307 h 1157"/>
              <a:gd name="T8" fmla="*/ 0 w 3185"/>
              <a:gd name="T9" fmla="*/ 851 h 1157"/>
              <a:gd name="T10" fmla="*/ 2725 w 3185"/>
              <a:gd name="T11" fmla="*/ 851 h 1157"/>
              <a:gd name="T12" fmla="*/ 2725 w 3185"/>
              <a:gd name="T13" fmla="*/ 1157 h 1157"/>
              <a:gd name="T14" fmla="*/ 3185 w 3185"/>
              <a:gd name="T15" fmla="*/ 579 h 11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85" h="1157">
                <a:moveTo>
                  <a:pt x="3185" y="579"/>
                </a:moveTo>
                <a:lnTo>
                  <a:pt x="2725" y="0"/>
                </a:lnTo>
                <a:lnTo>
                  <a:pt x="2725" y="307"/>
                </a:lnTo>
                <a:lnTo>
                  <a:pt x="0" y="307"/>
                </a:lnTo>
                <a:lnTo>
                  <a:pt x="0" y="851"/>
                </a:lnTo>
                <a:lnTo>
                  <a:pt x="2725" y="851"/>
                </a:lnTo>
                <a:lnTo>
                  <a:pt x="2725" y="1157"/>
                </a:lnTo>
                <a:lnTo>
                  <a:pt x="3185" y="579"/>
                </a:lnTo>
                <a:close/>
              </a:path>
            </a:pathLst>
          </a:custGeom>
          <a:solidFill>
            <a:srgbClr val="EC5724"/>
          </a:solidFill>
          <a:ln>
            <a:noFill/>
          </a:ln>
          <a:effectLst>
            <a:outerShdw blurRad="50800" dist="38100" dir="5400000" algn="t" rotWithShape="0">
              <a:prstClr val="black">
                <a:alpha val="15000"/>
              </a:prstClr>
            </a:outerShdw>
          </a:effec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19" name="TextBox 23">
            <a:extLst>
              <a:ext uri="{FF2B5EF4-FFF2-40B4-BE49-F238E27FC236}">
                <a16:creationId xmlns:a16="http://schemas.microsoft.com/office/drawing/2014/main" id="{7B7C90FF-5020-48E0-AF3E-C6D5387365F6}"/>
              </a:ext>
            </a:extLst>
          </p:cNvPr>
          <p:cNvSpPr txBox="1"/>
          <p:nvPr/>
        </p:nvSpPr>
        <p:spPr>
          <a:xfrm>
            <a:off x="0" y="2987869"/>
            <a:ext cx="4670613" cy="415498"/>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pPr>
            <a:r>
              <a:rPr lang="tr-TR" sz="2100" b="1" dirty="0" smtClean="0">
                <a:solidFill>
                  <a:prstClr val="white"/>
                </a:solidFill>
                <a:latin typeface="ubuntu"/>
              </a:rPr>
              <a:t>Gönen Anadolu Lisesi</a:t>
            </a:r>
            <a:endParaRPr lang="id-ID" sz="2100" b="1" dirty="0">
              <a:solidFill>
                <a:prstClr val="white"/>
              </a:solidFill>
              <a:latin typeface="ubuntu"/>
            </a:endParaRPr>
          </a:p>
        </p:txBody>
      </p:sp>
      <p:sp>
        <p:nvSpPr>
          <p:cNvPr id="20" name="Freeform 8">
            <a:extLst>
              <a:ext uri="{FF2B5EF4-FFF2-40B4-BE49-F238E27FC236}">
                <a16:creationId xmlns:a16="http://schemas.microsoft.com/office/drawing/2014/main" id="{763D5AD1-60A5-48B3-80E9-7D167CEB57C5}"/>
              </a:ext>
            </a:extLst>
          </p:cNvPr>
          <p:cNvSpPr>
            <a:spLocks/>
          </p:cNvSpPr>
          <p:nvPr/>
        </p:nvSpPr>
        <p:spPr bwMode="auto">
          <a:xfrm>
            <a:off x="-2" y="3236414"/>
            <a:ext cx="6713114" cy="1071836"/>
          </a:xfrm>
          <a:custGeom>
            <a:avLst/>
            <a:gdLst>
              <a:gd name="T0" fmla="*/ 2713 w 2713"/>
              <a:gd name="T1" fmla="*/ 579 h 1157"/>
              <a:gd name="T2" fmla="*/ 2253 w 2713"/>
              <a:gd name="T3" fmla="*/ 0 h 1157"/>
              <a:gd name="T4" fmla="*/ 2253 w 2713"/>
              <a:gd name="T5" fmla="*/ 307 h 1157"/>
              <a:gd name="T6" fmla="*/ 0 w 2713"/>
              <a:gd name="T7" fmla="*/ 307 h 1157"/>
              <a:gd name="T8" fmla="*/ 0 w 2713"/>
              <a:gd name="T9" fmla="*/ 851 h 1157"/>
              <a:gd name="T10" fmla="*/ 2253 w 2713"/>
              <a:gd name="T11" fmla="*/ 851 h 1157"/>
              <a:gd name="T12" fmla="*/ 2253 w 2713"/>
              <a:gd name="T13" fmla="*/ 1157 h 1157"/>
              <a:gd name="T14" fmla="*/ 2713 w 2713"/>
              <a:gd name="T15" fmla="*/ 579 h 11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13" h="1157">
                <a:moveTo>
                  <a:pt x="2713" y="579"/>
                </a:moveTo>
                <a:lnTo>
                  <a:pt x="2253" y="0"/>
                </a:lnTo>
                <a:lnTo>
                  <a:pt x="2253" y="307"/>
                </a:lnTo>
                <a:lnTo>
                  <a:pt x="0" y="307"/>
                </a:lnTo>
                <a:lnTo>
                  <a:pt x="0" y="851"/>
                </a:lnTo>
                <a:lnTo>
                  <a:pt x="2253" y="851"/>
                </a:lnTo>
                <a:lnTo>
                  <a:pt x="2253" y="1157"/>
                </a:lnTo>
                <a:lnTo>
                  <a:pt x="2713" y="579"/>
                </a:lnTo>
                <a:close/>
              </a:path>
            </a:pathLst>
          </a:custGeom>
          <a:solidFill>
            <a:srgbClr val="FDB817"/>
          </a:solidFill>
          <a:ln>
            <a:noFill/>
          </a:ln>
          <a:effectLst>
            <a:outerShdw blurRad="50800" dist="38100" dir="5400000" algn="t" rotWithShape="0">
              <a:prstClr val="black">
                <a:alpha val="15000"/>
              </a:prstClr>
            </a:outerShdw>
          </a:effec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21" name="TextBox 23">
            <a:extLst>
              <a:ext uri="{FF2B5EF4-FFF2-40B4-BE49-F238E27FC236}">
                <a16:creationId xmlns:a16="http://schemas.microsoft.com/office/drawing/2014/main" id="{FE7CF1F2-7832-46CB-9749-BB9FEE038D66}"/>
              </a:ext>
            </a:extLst>
          </p:cNvPr>
          <p:cNvSpPr txBox="1"/>
          <p:nvPr/>
        </p:nvSpPr>
        <p:spPr>
          <a:xfrm>
            <a:off x="-15282" y="3564583"/>
            <a:ext cx="5214391" cy="415498"/>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pPr>
            <a:r>
              <a:rPr lang="tr-TR" sz="2100" b="1" dirty="0" smtClean="0">
                <a:solidFill>
                  <a:prstClr val="white"/>
                </a:solidFill>
                <a:latin typeface="ubuntu"/>
              </a:rPr>
              <a:t>Gönen Anadolu İmam Hatip Lisesi</a:t>
            </a:r>
            <a:endParaRPr lang="id-ID" sz="2100" b="1" dirty="0">
              <a:solidFill>
                <a:prstClr val="white"/>
              </a:solidFill>
              <a:latin typeface="ubuntu"/>
            </a:endParaRPr>
          </a:p>
        </p:txBody>
      </p:sp>
      <p:sp>
        <p:nvSpPr>
          <p:cNvPr id="22" name="Freeform 7">
            <a:extLst>
              <a:ext uri="{FF2B5EF4-FFF2-40B4-BE49-F238E27FC236}">
                <a16:creationId xmlns:a16="http://schemas.microsoft.com/office/drawing/2014/main" id="{3BE72BA5-BFDC-4AA9-9CF8-5C314AE16794}"/>
              </a:ext>
            </a:extLst>
          </p:cNvPr>
          <p:cNvSpPr>
            <a:spLocks/>
          </p:cNvSpPr>
          <p:nvPr/>
        </p:nvSpPr>
        <p:spPr bwMode="auto">
          <a:xfrm>
            <a:off x="21011" y="4342501"/>
            <a:ext cx="7423498" cy="958073"/>
          </a:xfrm>
          <a:custGeom>
            <a:avLst/>
            <a:gdLst>
              <a:gd name="T0" fmla="*/ 3185 w 3185"/>
              <a:gd name="T1" fmla="*/ 579 h 1157"/>
              <a:gd name="T2" fmla="*/ 2725 w 3185"/>
              <a:gd name="T3" fmla="*/ 0 h 1157"/>
              <a:gd name="T4" fmla="*/ 2725 w 3185"/>
              <a:gd name="T5" fmla="*/ 307 h 1157"/>
              <a:gd name="T6" fmla="*/ 0 w 3185"/>
              <a:gd name="T7" fmla="*/ 307 h 1157"/>
              <a:gd name="T8" fmla="*/ 0 w 3185"/>
              <a:gd name="T9" fmla="*/ 851 h 1157"/>
              <a:gd name="T10" fmla="*/ 2725 w 3185"/>
              <a:gd name="T11" fmla="*/ 851 h 1157"/>
              <a:gd name="T12" fmla="*/ 2725 w 3185"/>
              <a:gd name="T13" fmla="*/ 1157 h 1157"/>
              <a:gd name="T14" fmla="*/ 3185 w 3185"/>
              <a:gd name="T15" fmla="*/ 579 h 11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85" h="1157">
                <a:moveTo>
                  <a:pt x="3185" y="579"/>
                </a:moveTo>
                <a:lnTo>
                  <a:pt x="2725" y="0"/>
                </a:lnTo>
                <a:lnTo>
                  <a:pt x="2725" y="307"/>
                </a:lnTo>
                <a:lnTo>
                  <a:pt x="0" y="307"/>
                </a:lnTo>
                <a:lnTo>
                  <a:pt x="0" y="851"/>
                </a:lnTo>
                <a:lnTo>
                  <a:pt x="2725" y="851"/>
                </a:lnTo>
                <a:lnTo>
                  <a:pt x="2725" y="1157"/>
                </a:lnTo>
                <a:lnTo>
                  <a:pt x="3185" y="579"/>
                </a:lnTo>
                <a:close/>
              </a:path>
            </a:pathLst>
          </a:custGeom>
          <a:solidFill>
            <a:srgbClr val="EC5724"/>
          </a:solidFill>
          <a:ln>
            <a:noFill/>
          </a:ln>
          <a:effectLst>
            <a:outerShdw blurRad="50800" dist="38100" dir="5400000" algn="t" rotWithShape="0">
              <a:prstClr val="black">
                <a:alpha val="15000"/>
              </a:prstClr>
            </a:outerShdw>
          </a:effec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23" name="TextBox 23">
            <a:extLst>
              <a:ext uri="{FF2B5EF4-FFF2-40B4-BE49-F238E27FC236}">
                <a16:creationId xmlns:a16="http://schemas.microsoft.com/office/drawing/2014/main" id="{CF11615D-D351-41F0-8A9A-2EB693D3F653}"/>
              </a:ext>
            </a:extLst>
          </p:cNvPr>
          <p:cNvSpPr txBox="1"/>
          <p:nvPr/>
        </p:nvSpPr>
        <p:spPr>
          <a:xfrm>
            <a:off x="12031" y="4634133"/>
            <a:ext cx="6924477" cy="400110"/>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pPr>
            <a:r>
              <a:rPr lang="tr-TR" sz="2000" b="1" dirty="0" smtClean="0">
                <a:solidFill>
                  <a:prstClr val="white"/>
                </a:solidFill>
                <a:latin typeface="ubuntu"/>
              </a:rPr>
              <a:t>Gönen Ticaret Odası Mesleki ve Teknik Anadolu Lisesi</a:t>
            </a:r>
            <a:endParaRPr lang="id-ID" sz="2000" b="1" dirty="0">
              <a:solidFill>
                <a:prstClr val="white"/>
              </a:solidFill>
              <a:latin typeface="ubuntu"/>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0-#ppt_w/2"/>
                                          </p:val>
                                        </p:tav>
                                        <p:tav tm="100000">
                                          <p:val>
                                            <p:strVal val="#ppt_x"/>
                                          </p:val>
                                        </p:tav>
                                      </p:tavLst>
                                    </p:anim>
                                    <p:anim calcmode="lin" valueType="num">
                                      <p:cBhvr additive="base">
                                        <p:cTn id="8" dur="500" fill="hold"/>
                                        <p:tgtEl>
                                          <p:spTgt spid="2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28"/>
                                        </p:tgtEl>
                                        <p:attrNameLst>
                                          <p:attrName>style.visibility</p:attrName>
                                        </p:attrNameLst>
                                      </p:cBhvr>
                                      <p:to>
                                        <p:strVal val="visible"/>
                                      </p:to>
                                    </p:set>
                                    <p:anim calcmode="lin" valueType="num">
                                      <p:cBhvr additive="base">
                                        <p:cTn id="12" dur="500" fill="hold"/>
                                        <p:tgtEl>
                                          <p:spTgt spid="28"/>
                                        </p:tgtEl>
                                        <p:attrNameLst>
                                          <p:attrName>ppt_x</p:attrName>
                                        </p:attrNameLst>
                                      </p:cBhvr>
                                      <p:tavLst>
                                        <p:tav tm="0">
                                          <p:val>
                                            <p:strVal val="0-#ppt_w/2"/>
                                          </p:val>
                                        </p:tav>
                                        <p:tav tm="100000">
                                          <p:val>
                                            <p:strVal val="#ppt_x"/>
                                          </p:val>
                                        </p:tav>
                                      </p:tavLst>
                                    </p:anim>
                                    <p:anim calcmode="lin" valueType="num">
                                      <p:cBhvr additive="base">
                                        <p:cTn id="13" dur="500" fill="hold"/>
                                        <p:tgtEl>
                                          <p:spTgt spid="28"/>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29"/>
                                        </p:tgtEl>
                                        <p:attrNameLst>
                                          <p:attrName>style.visibility</p:attrName>
                                        </p:attrNameLst>
                                      </p:cBhvr>
                                      <p:to>
                                        <p:strVal val="visible"/>
                                      </p:to>
                                    </p:set>
                                    <p:anim calcmode="lin" valueType="num">
                                      <p:cBhvr additive="base">
                                        <p:cTn id="17" dur="500" fill="hold"/>
                                        <p:tgtEl>
                                          <p:spTgt spid="29"/>
                                        </p:tgtEl>
                                        <p:attrNameLst>
                                          <p:attrName>ppt_x</p:attrName>
                                        </p:attrNameLst>
                                      </p:cBhvr>
                                      <p:tavLst>
                                        <p:tav tm="0">
                                          <p:val>
                                            <p:strVal val="0-#ppt_w/2"/>
                                          </p:val>
                                        </p:tav>
                                        <p:tav tm="100000">
                                          <p:val>
                                            <p:strVal val="#ppt_x"/>
                                          </p:val>
                                        </p:tav>
                                      </p:tavLst>
                                    </p:anim>
                                    <p:anim calcmode="lin" valueType="num">
                                      <p:cBhvr additive="base">
                                        <p:cTn id="18" dur="500" fill="hold"/>
                                        <p:tgtEl>
                                          <p:spTgt spid="29"/>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 calcmode="lin" valueType="num">
                                      <p:cBhvr additive="base">
                                        <p:cTn id="22" dur="500" fill="hold"/>
                                        <p:tgtEl>
                                          <p:spTgt spid="30"/>
                                        </p:tgtEl>
                                        <p:attrNameLst>
                                          <p:attrName>ppt_x</p:attrName>
                                        </p:attrNameLst>
                                      </p:cBhvr>
                                      <p:tavLst>
                                        <p:tav tm="0">
                                          <p:val>
                                            <p:strVal val="0-#ppt_w/2"/>
                                          </p:val>
                                        </p:tav>
                                        <p:tav tm="100000">
                                          <p:val>
                                            <p:strVal val="#ppt_x"/>
                                          </p:val>
                                        </p:tav>
                                      </p:tavLst>
                                    </p:anim>
                                    <p:anim calcmode="lin" valueType="num">
                                      <p:cBhvr additive="base">
                                        <p:cTn id="23" dur="500" fill="hold"/>
                                        <p:tgtEl>
                                          <p:spTgt spid="30"/>
                                        </p:tgtEl>
                                        <p:attrNameLst>
                                          <p:attrName>ppt_y</p:attrName>
                                        </p:attrNameLst>
                                      </p:cBhvr>
                                      <p:tavLst>
                                        <p:tav tm="0">
                                          <p:val>
                                            <p:strVal val="#ppt_y"/>
                                          </p:val>
                                        </p:tav>
                                        <p:tav tm="100000">
                                          <p:val>
                                            <p:strVal val="#ppt_y"/>
                                          </p:val>
                                        </p:tav>
                                      </p:tavLst>
                                    </p:anim>
                                  </p:childTnLst>
                                </p:cTn>
                              </p:par>
                              <p:par>
                                <p:cTn id="24" presetID="10" presetClass="entr" presetSubtype="0" fill="hold" grpId="0" nodeType="withEffect">
                                  <p:stCondLst>
                                    <p:cond delay="0"/>
                                  </p:stCondLst>
                                  <p:childTnLst>
                                    <p:set>
                                      <p:cBhvr>
                                        <p:cTn id="25" dur="1" fill="hold">
                                          <p:stCondLst>
                                            <p:cond delay="0"/>
                                          </p:stCondLst>
                                        </p:cTn>
                                        <p:tgtEl>
                                          <p:spTgt spid="31"/>
                                        </p:tgtEl>
                                        <p:attrNameLst>
                                          <p:attrName>style.visibility</p:attrName>
                                        </p:attrNameLst>
                                      </p:cBhvr>
                                      <p:to>
                                        <p:strVal val="visible"/>
                                      </p:to>
                                    </p:set>
                                    <p:animEffect transition="in" filter="fade">
                                      <p:cBhvr>
                                        <p:cTn id="26" dur="500"/>
                                        <p:tgtEl>
                                          <p:spTgt spid="31"/>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fade">
                                      <p:cBhvr>
                                        <p:cTn id="29" dur="500"/>
                                        <p:tgtEl>
                                          <p:spTgt spid="32"/>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fade">
                                      <p:cBhvr>
                                        <p:cTn id="32" dur="500"/>
                                        <p:tgtEl>
                                          <p:spTgt spid="33"/>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fade">
                                      <p:cBhvr>
                                        <p:cTn id="35" dur="500"/>
                                        <p:tgtEl>
                                          <p:spTgt spid="34"/>
                                        </p:tgtEl>
                                      </p:cBhvr>
                                    </p:animEffect>
                                  </p:childTnLst>
                                </p:cTn>
                              </p:par>
                            </p:childTnLst>
                          </p:cTn>
                        </p:par>
                        <p:par>
                          <p:cTn id="36" fill="hold">
                            <p:stCondLst>
                              <p:cond delay="2000"/>
                            </p:stCondLst>
                            <p:childTnLst>
                              <p:par>
                                <p:cTn id="37" presetID="2" presetClass="entr" presetSubtype="8"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additive="base">
                                        <p:cTn id="39" dur="500" fill="hold"/>
                                        <p:tgtEl>
                                          <p:spTgt spid="18"/>
                                        </p:tgtEl>
                                        <p:attrNameLst>
                                          <p:attrName>ppt_x</p:attrName>
                                        </p:attrNameLst>
                                      </p:cBhvr>
                                      <p:tavLst>
                                        <p:tav tm="0">
                                          <p:val>
                                            <p:strVal val="0-#ppt_w/2"/>
                                          </p:val>
                                        </p:tav>
                                        <p:tav tm="100000">
                                          <p:val>
                                            <p:strVal val="#ppt_x"/>
                                          </p:val>
                                        </p:tav>
                                      </p:tavLst>
                                    </p:anim>
                                    <p:anim calcmode="lin" valueType="num">
                                      <p:cBhvr additive="base">
                                        <p:cTn id="40" dur="500" fill="hold"/>
                                        <p:tgtEl>
                                          <p:spTgt spid="18"/>
                                        </p:tgtEl>
                                        <p:attrNameLst>
                                          <p:attrName>ppt_y</p:attrName>
                                        </p:attrNameLst>
                                      </p:cBhvr>
                                      <p:tavLst>
                                        <p:tav tm="0">
                                          <p:val>
                                            <p:strVal val="#ppt_y"/>
                                          </p:val>
                                        </p:tav>
                                        <p:tav tm="100000">
                                          <p:val>
                                            <p:strVal val="#ppt_y"/>
                                          </p:val>
                                        </p:tav>
                                      </p:tavLst>
                                    </p:anim>
                                  </p:childTnLst>
                                </p:cTn>
                              </p:par>
                              <p:par>
                                <p:cTn id="41" presetID="10"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500"/>
                                        <p:tgtEl>
                                          <p:spTgt spid="19"/>
                                        </p:tgtEl>
                                      </p:cBhvr>
                                    </p:animEffect>
                                  </p:childTnLst>
                                </p:cTn>
                              </p:par>
                            </p:childTnLst>
                          </p:cTn>
                        </p:par>
                        <p:par>
                          <p:cTn id="44" fill="hold">
                            <p:stCondLst>
                              <p:cond delay="2500"/>
                            </p:stCondLst>
                            <p:childTnLst>
                              <p:par>
                                <p:cTn id="45" presetID="2" presetClass="entr" presetSubtype="8"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additive="base">
                                        <p:cTn id="47" dur="500" fill="hold"/>
                                        <p:tgtEl>
                                          <p:spTgt spid="20"/>
                                        </p:tgtEl>
                                        <p:attrNameLst>
                                          <p:attrName>ppt_x</p:attrName>
                                        </p:attrNameLst>
                                      </p:cBhvr>
                                      <p:tavLst>
                                        <p:tav tm="0">
                                          <p:val>
                                            <p:strVal val="0-#ppt_w/2"/>
                                          </p:val>
                                        </p:tav>
                                        <p:tav tm="100000">
                                          <p:val>
                                            <p:strVal val="#ppt_x"/>
                                          </p:val>
                                        </p:tav>
                                      </p:tavLst>
                                    </p:anim>
                                    <p:anim calcmode="lin" valueType="num">
                                      <p:cBhvr additive="base">
                                        <p:cTn id="48" dur="500" fill="hold"/>
                                        <p:tgtEl>
                                          <p:spTgt spid="20"/>
                                        </p:tgtEl>
                                        <p:attrNameLst>
                                          <p:attrName>ppt_y</p:attrName>
                                        </p:attrNameLst>
                                      </p:cBhvr>
                                      <p:tavLst>
                                        <p:tav tm="0">
                                          <p:val>
                                            <p:strVal val="#ppt_y"/>
                                          </p:val>
                                        </p:tav>
                                        <p:tav tm="100000">
                                          <p:val>
                                            <p:strVal val="#ppt_y"/>
                                          </p:val>
                                        </p:tav>
                                      </p:tavLst>
                                    </p:anim>
                                  </p:childTnLst>
                                </p:cTn>
                              </p:par>
                              <p:par>
                                <p:cTn id="49" presetID="10" presetClass="entr" presetSubtype="0" fill="hold" grpId="0" nodeType="with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500"/>
                                        <p:tgtEl>
                                          <p:spTgt spid="21"/>
                                        </p:tgtEl>
                                      </p:cBhvr>
                                    </p:animEffect>
                                  </p:childTnLst>
                                </p:cTn>
                              </p:par>
                            </p:childTnLst>
                          </p:cTn>
                        </p:par>
                        <p:par>
                          <p:cTn id="52" fill="hold">
                            <p:stCondLst>
                              <p:cond delay="3000"/>
                            </p:stCondLst>
                            <p:childTnLst>
                              <p:par>
                                <p:cTn id="53" presetID="2" presetClass="entr" presetSubtype="8"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500" fill="hold"/>
                                        <p:tgtEl>
                                          <p:spTgt spid="22"/>
                                        </p:tgtEl>
                                        <p:attrNameLst>
                                          <p:attrName>ppt_x</p:attrName>
                                        </p:attrNameLst>
                                      </p:cBhvr>
                                      <p:tavLst>
                                        <p:tav tm="0">
                                          <p:val>
                                            <p:strVal val="0-#ppt_w/2"/>
                                          </p:val>
                                        </p:tav>
                                        <p:tav tm="100000">
                                          <p:val>
                                            <p:strVal val="#ppt_x"/>
                                          </p:val>
                                        </p:tav>
                                      </p:tavLst>
                                    </p:anim>
                                    <p:anim calcmode="lin" valueType="num">
                                      <p:cBhvr additive="base">
                                        <p:cTn id="56" dur="500" fill="hold"/>
                                        <p:tgtEl>
                                          <p:spTgt spid="22"/>
                                        </p:tgtEl>
                                        <p:attrNameLst>
                                          <p:attrName>ppt_y</p:attrName>
                                        </p:attrNameLst>
                                      </p:cBhvr>
                                      <p:tavLst>
                                        <p:tav tm="0">
                                          <p:val>
                                            <p:strVal val="#ppt_y"/>
                                          </p:val>
                                        </p:tav>
                                        <p:tav tm="100000">
                                          <p:val>
                                            <p:strVal val="#ppt_y"/>
                                          </p:val>
                                        </p:tav>
                                      </p:tavLst>
                                    </p:anim>
                                  </p:childTnLst>
                                </p:cTn>
                              </p:par>
                              <p:par>
                                <p:cTn id="57" presetID="10"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29" grpId="0" animBg="1"/>
      <p:bldP spid="30" grpId="0" animBg="1"/>
      <p:bldP spid="31" grpId="0"/>
      <p:bldP spid="32" grpId="0"/>
      <p:bldP spid="33" grpId="0"/>
      <p:bldP spid="34" grpId="0"/>
      <p:bldP spid="18" grpId="0" animBg="1"/>
      <p:bldP spid="19" grpId="0"/>
      <p:bldP spid="20" grpId="0" animBg="1"/>
      <p:bldP spid="21" grpId="0"/>
      <p:bldP spid="22" grpId="0" animBg="1"/>
      <p:bldP spid="2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1">
            <a:extLst>
              <a:ext uri="{FF2B5EF4-FFF2-40B4-BE49-F238E27FC236}">
                <a16:creationId xmlns:a16="http://schemas.microsoft.com/office/drawing/2014/main" id="{DF91ECE3-FC61-4334-A660-21023ED9CC98}"/>
              </a:ext>
            </a:extLst>
          </p:cNvPr>
          <p:cNvSpPr txBox="1">
            <a:spLocks/>
          </p:cNvSpPr>
          <p:nvPr/>
        </p:nvSpPr>
        <p:spPr>
          <a:xfrm>
            <a:off x="0" y="-84224"/>
            <a:ext cx="9144000" cy="994442"/>
          </a:xfrm>
          <a:prstGeom prst="rect">
            <a:avLst/>
          </a:prstGeom>
          <a:gradFill rotWithShape="1">
            <a:gsLst>
              <a:gs pos="0">
                <a:srgbClr val="BB2326">
                  <a:satMod val="103000"/>
                  <a:lumMod val="102000"/>
                  <a:tint val="94000"/>
                </a:srgbClr>
              </a:gs>
              <a:gs pos="50000">
                <a:srgbClr val="BB2326">
                  <a:satMod val="110000"/>
                  <a:lumMod val="100000"/>
                  <a:shade val="100000"/>
                </a:srgbClr>
              </a:gs>
              <a:gs pos="100000">
                <a:srgbClr val="BB2326">
                  <a:lumMod val="99000"/>
                  <a:satMod val="120000"/>
                  <a:shade val="78000"/>
                </a:srgbClr>
              </a:gs>
            </a:gsLst>
            <a:lin ang="5400000" scaled="0"/>
          </a:gradFill>
          <a:ln w="6350" cap="flat" cmpd="sng" algn="ctr">
            <a:solidFill>
              <a:srgbClr val="BB2326"/>
            </a:solidFill>
            <a:prstDash val="solid"/>
            <a:miter lim="800000"/>
          </a:ln>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tr-TR" sz="3200" b="1" dirty="0" smtClean="0">
                <a:solidFill>
                  <a:sysClr val="window" lastClr="FFFFFF"/>
                </a:solidFill>
                <a:latin typeface="calibri"/>
              </a:rPr>
              <a:t>Bandırma </a:t>
            </a:r>
            <a:r>
              <a:rPr kumimoji="0" lang="tr-TR" sz="3200" b="1" i="0" u="none" strike="noStrike" kern="1200" cap="none" spc="0" normalizeH="0" baseline="0" noProof="0" dirty="0" smtClean="0">
                <a:ln>
                  <a:noFill/>
                </a:ln>
                <a:solidFill>
                  <a:sysClr val="window" lastClr="FFFFFF"/>
                </a:solidFill>
                <a:effectLst/>
                <a:uLnTx/>
                <a:uFillTx/>
                <a:latin typeface="calibri"/>
              </a:rPr>
              <a:t>Sınavsız Öğrenci Alan Anadolu Liselerimiz</a:t>
            </a:r>
            <a:endParaRPr kumimoji="0" lang="id-ID" sz="3200" b="0" i="0" u="none" strike="noStrike" kern="1200" cap="none" spc="0" normalizeH="0" baseline="0" noProof="0" dirty="0">
              <a:ln>
                <a:noFill/>
              </a:ln>
              <a:solidFill>
                <a:sysClr val="window" lastClr="FFFFFF"/>
              </a:solidFill>
              <a:effectLst/>
              <a:uLnTx/>
              <a:uFillTx/>
              <a:latin typeface="calibri"/>
            </a:endParaRPr>
          </a:p>
        </p:txBody>
      </p:sp>
      <p:sp>
        <p:nvSpPr>
          <p:cNvPr id="28" name="Freeform 6">
            <a:extLst>
              <a:ext uri="{FF2B5EF4-FFF2-40B4-BE49-F238E27FC236}">
                <a16:creationId xmlns:a16="http://schemas.microsoft.com/office/drawing/2014/main" id="{9C052265-4577-47E8-9247-CCF52D2FA18D}"/>
              </a:ext>
            </a:extLst>
          </p:cNvPr>
          <p:cNvSpPr>
            <a:spLocks/>
          </p:cNvSpPr>
          <p:nvPr/>
        </p:nvSpPr>
        <p:spPr bwMode="auto">
          <a:xfrm>
            <a:off x="0" y="2609190"/>
            <a:ext cx="5640354" cy="1378744"/>
          </a:xfrm>
          <a:custGeom>
            <a:avLst/>
            <a:gdLst>
              <a:gd name="T0" fmla="*/ 3655 w 3655"/>
              <a:gd name="T1" fmla="*/ 579 h 1158"/>
              <a:gd name="T2" fmla="*/ 3195 w 3655"/>
              <a:gd name="T3" fmla="*/ 0 h 1158"/>
              <a:gd name="T4" fmla="*/ 3195 w 3655"/>
              <a:gd name="T5" fmla="*/ 307 h 1158"/>
              <a:gd name="T6" fmla="*/ 0 w 3655"/>
              <a:gd name="T7" fmla="*/ 307 h 1158"/>
              <a:gd name="T8" fmla="*/ 0 w 3655"/>
              <a:gd name="T9" fmla="*/ 851 h 1158"/>
              <a:gd name="T10" fmla="*/ 3195 w 3655"/>
              <a:gd name="T11" fmla="*/ 851 h 1158"/>
              <a:gd name="T12" fmla="*/ 3195 w 3655"/>
              <a:gd name="T13" fmla="*/ 1158 h 1158"/>
              <a:gd name="T14" fmla="*/ 3655 w 3655"/>
              <a:gd name="T15" fmla="*/ 579 h 11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55" h="1158">
                <a:moveTo>
                  <a:pt x="3655" y="579"/>
                </a:moveTo>
                <a:lnTo>
                  <a:pt x="3195" y="0"/>
                </a:lnTo>
                <a:lnTo>
                  <a:pt x="3195" y="307"/>
                </a:lnTo>
                <a:lnTo>
                  <a:pt x="0" y="307"/>
                </a:lnTo>
                <a:lnTo>
                  <a:pt x="0" y="851"/>
                </a:lnTo>
                <a:lnTo>
                  <a:pt x="3195" y="851"/>
                </a:lnTo>
                <a:lnTo>
                  <a:pt x="3195" y="1158"/>
                </a:lnTo>
                <a:lnTo>
                  <a:pt x="3655" y="579"/>
                </a:lnTo>
                <a:close/>
              </a:path>
            </a:pathLst>
          </a:custGeom>
          <a:solidFill>
            <a:srgbClr val="31A8DF"/>
          </a:solidFill>
          <a:ln>
            <a:noFill/>
          </a:ln>
          <a:effectLst>
            <a:outerShdw blurRad="50800" dist="38100" dir="5400000" algn="t" rotWithShape="0">
              <a:prstClr val="black">
                <a:alpha val="15000"/>
              </a:prstClr>
            </a:outerShdw>
          </a:effec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29" name="Freeform 7">
            <a:extLst>
              <a:ext uri="{FF2B5EF4-FFF2-40B4-BE49-F238E27FC236}">
                <a16:creationId xmlns:a16="http://schemas.microsoft.com/office/drawing/2014/main" id="{3BE72BA5-BFDC-4AA9-9CF8-5C314AE16794}"/>
              </a:ext>
            </a:extLst>
          </p:cNvPr>
          <p:cNvSpPr>
            <a:spLocks/>
          </p:cNvSpPr>
          <p:nvPr/>
        </p:nvSpPr>
        <p:spPr bwMode="auto">
          <a:xfrm>
            <a:off x="-12263" y="1860051"/>
            <a:ext cx="4915055" cy="1377554"/>
          </a:xfrm>
          <a:custGeom>
            <a:avLst/>
            <a:gdLst>
              <a:gd name="T0" fmla="*/ 3185 w 3185"/>
              <a:gd name="T1" fmla="*/ 579 h 1157"/>
              <a:gd name="T2" fmla="*/ 2725 w 3185"/>
              <a:gd name="T3" fmla="*/ 0 h 1157"/>
              <a:gd name="T4" fmla="*/ 2725 w 3185"/>
              <a:gd name="T5" fmla="*/ 307 h 1157"/>
              <a:gd name="T6" fmla="*/ 0 w 3185"/>
              <a:gd name="T7" fmla="*/ 307 h 1157"/>
              <a:gd name="T8" fmla="*/ 0 w 3185"/>
              <a:gd name="T9" fmla="*/ 851 h 1157"/>
              <a:gd name="T10" fmla="*/ 2725 w 3185"/>
              <a:gd name="T11" fmla="*/ 851 h 1157"/>
              <a:gd name="T12" fmla="*/ 2725 w 3185"/>
              <a:gd name="T13" fmla="*/ 1157 h 1157"/>
              <a:gd name="T14" fmla="*/ 3185 w 3185"/>
              <a:gd name="T15" fmla="*/ 579 h 11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85" h="1157">
                <a:moveTo>
                  <a:pt x="3185" y="579"/>
                </a:moveTo>
                <a:lnTo>
                  <a:pt x="2725" y="0"/>
                </a:lnTo>
                <a:lnTo>
                  <a:pt x="2725" y="307"/>
                </a:lnTo>
                <a:lnTo>
                  <a:pt x="0" y="307"/>
                </a:lnTo>
                <a:lnTo>
                  <a:pt x="0" y="851"/>
                </a:lnTo>
                <a:lnTo>
                  <a:pt x="2725" y="851"/>
                </a:lnTo>
                <a:lnTo>
                  <a:pt x="2725" y="1157"/>
                </a:lnTo>
                <a:lnTo>
                  <a:pt x="3185" y="579"/>
                </a:lnTo>
                <a:close/>
              </a:path>
            </a:pathLst>
          </a:custGeom>
          <a:solidFill>
            <a:srgbClr val="EC5724"/>
          </a:solidFill>
          <a:ln>
            <a:noFill/>
          </a:ln>
          <a:effectLst>
            <a:outerShdw blurRad="50800" dist="38100" dir="5400000" algn="t" rotWithShape="0">
              <a:prstClr val="black">
                <a:alpha val="15000"/>
              </a:prstClr>
            </a:outerShdw>
          </a:effec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30" name="Freeform 8">
            <a:extLst>
              <a:ext uri="{FF2B5EF4-FFF2-40B4-BE49-F238E27FC236}">
                <a16:creationId xmlns:a16="http://schemas.microsoft.com/office/drawing/2014/main" id="{763D5AD1-60A5-48B3-80E9-7D167CEB57C5}"/>
              </a:ext>
            </a:extLst>
          </p:cNvPr>
          <p:cNvSpPr>
            <a:spLocks/>
          </p:cNvSpPr>
          <p:nvPr/>
        </p:nvSpPr>
        <p:spPr bwMode="auto">
          <a:xfrm>
            <a:off x="1" y="1067641"/>
            <a:ext cx="4186670" cy="1377554"/>
          </a:xfrm>
          <a:custGeom>
            <a:avLst/>
            <a:gdLst>
              <a:gd name="T0" fmla="*/ 2713 w 2713"/>
              <a:gd name="T1" fmla="*/ 579 h 1157"/>
              <a:gd name="T2" fmla="*/ 2253 w 2713"/>
              <a:gd name="T3" fmla="*/ 0 h 1157"/>
              <a:gd name="T4" fmla="*/ 2253 w 2713"/>
              <a:gd name="T5" fmla="*/ 307 h 1157"/>
              <a:gd name="T6" fmla="*/ 0 w 2713"/>
              <a:gd name="T7" fmla="*/ 307 h 1157"/>
              <a:gd name="T8" fmla="*/ 0 w 2713"/>
              <a:gd name="T9" fmla="*/ 851 h 1157"/>
              <a:gd name="T10" fmla="*/ 2253 w 2713"/>
              <a:gd name="T11" fmla="*/ 851 h 1157"/>
              <a:gd name="T12" fmla="*/ 2253 w 2713"/>
              <a:gd name="T13" fmla="*/ 1157 h 1157"/>
              <a:gd name="T14" fmla="*/ 2713 w 2713"/>
              <a:gd name="T15" fmla="*/ 579 h 11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13" h="1157">
                <a:moveTo>
                  <a:pt x="2713" y="579"/>
                </a:moveTo>
                <a:lnTo>
                  <a:pt x="2253" y="0"/>
                </a:lnTo>
                <a:lnTo>
                  <a:pt x="2253" y="307"/>
                </a:lnTo>
                <a:lnTo>
                  <a:pt x="0" y="307"/>
                </a:lnTo>
                <a:lnTo>
                  <a:pt x="0" y="851"/>
                </a:lnTo>
                <a:lnTo>
                  <a:pt x="2253" y="851"/>
                </a:lnTo>
                <a:lnTo>
                  <a:pt x="2253" y="1157"/>
                </a:lnTo>
                <a:lnTo>
                  <a:pt x="2713" y="579"/>
                </a:lnTo>
                <a:close/>
              </a:path>
            </a:pathLst>
          </a:custGeom>
          <a:solidFill>
            <a:srgbClr val="FDB817"/>
          </a:solidFill>
          <a:ln>
            <a:noFill/>
          </a:ln>
          <a:effectLst>
            <a:outerShdw blurRad="50800" dist="38100" dir="5400000" algn="t" rotWithShape="0">
              <a:prstClr val="black">
                <a:alpha val="15000"/>
              </a:prstClr>
            </a:outerShdw>
          </a:effec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prstClr val="black"/>
              </a:solidFill>
              <a:effectLst/>
              <a:uLnTx/>
              <a:uFillTx/>
              <a:latin typeface="calibri"/>
            </a:endParaRPr>
          </a:p>
        </p:txBody>
      </p:sp>
      <p:sp>
        <p:nvSpPr>
          <p:cNvPr id="31" name="TextBox 23">
            <a:extLst>
              <a:ext uri="{FF2B5EF4-FFF2-40B4-BE49-F238E27FC236}">
                <a16:creationId xmlns:a16="http://schemas.microsoft.com/office/drawing/2014/main" id="{47600F09-3738-49FE-B6F2-24FFCA6AD975}"/>
              </a:ext>
            </a:extLst>
          </p:cNvPr>
          <p:cNvSpPr txBox="1"/>
          <p:nvPr/>
        </p:nvSpPr>
        <p:spPr>
          <a:xfrm>
            <a:off x="0" y="1546395"/>
            <a:ext cx="3669631" cy="415498"/>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pPr>
            <a:r>
              <a:rPr lang="tr-TR" sz="2100" b="1" dirty="0" smtClean="0">
                <a:solidFill>
                  <a:prstClr val="black"/>
                </a:solidFill>
                <a:latin typeface="ubuntu"/>
              </a:rPr>
              <a:t>Bandırma Anadolu Lisesi</a:t>
            </a:r>
            <a:endParaRPr lang="id-ID" sz="2100" b="1" dirty="0">
              <a:solidFill>
                <a:prstClr val="black"/>
              </a:solidFill>
              <a:latin typeface="ubuntu"/>
            </a:endParaRPr>
          </a:p>
        </p:txBody>
      </p:sp>
      <p:sp>
        <p:nvSpPr>
          <p:cNvPr id="32" name="TextBox 23">
            <a:extLst>
              <a:ext uri="{FF2B5EF4-FFF2-40B4-BE49-F238E27FC236}">
                <a16:creationId xmlns:a16="http://schemas.microsoft.com/office/drawing/2014/main" id="{7B7C90FF-5020-48E0-AF3E-C6D5387365F6}"/>
              </a:ext>
            </a:extLst>
          </p:cNvPr>
          <p:cNvSpPr txBox="1"/>
          <p:nvPr/>
        </p:nvSpPr>
        <p:spPr>
          <a:xfrm>
            <a:off x="-1" y="2305793"/>
            <a:ext cx="4670613" cy="415498"/>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pPr>
            <a:r>
              <a:rPr lang="tr-TR" sz="2100" b="1" dirty="0" smtClean="0">
                <a:solidFill>
                  <a:prstClr val="white"/>
                </a:solidFill>
                <a:latin typeface="ubuntu"/>
              </a:rPr>
              <a:t>Kemal Pireci Anadolu Lisesi</a:t>
            </a:r>
            <a:endParaRPr lang="id-ID" sz="2100" b="1" dirty="0">
              <a:solidFill>
                <a:prstClr val="white"/>
              </a:solidFill>
              <a:latin typeface="ubuntu"/>
            </a:endParaRPr>
          </a:p>
        </p:txBody>
      </p:sp>
      <p:sp>
        <p:nvSpPr>
          <p:cNvPr id="33" name="TextBox 23">
            <a:extLst>
              <a:ext uri="{FF2B5EF4-FFF2-40B4-BE49-F238E27FC236}">
                <a16:creationId xmlns:a16="http://schemas.microsoft.com/office/drawing/2014/main" id="{FE7CF1F2-7832-46CB-9749-BB9FEE038D66}"/>
              </a:ext>
            </a:extLst>
          </p:cNvPr>
          <p:cNvSpPr txBox="1"/>
          <p:nvPr/>
        </p:nvSpPr>
        <p:spPr>
          <a:xfrm>
            <a:off x="12032" y="3102354"/>
            <a:ext cx="5214391" cy="415498"/>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pPr>
            <a:r>
              <a:rPr lang="tr-TR" sz="2100" b="1" dirty="0" smtClean="0">
                <a:solidFill>
                  <a:prstClr val="white"/>
                </a:solidFill>
                <a:latin typeface="ubuntu"/>
              </a:rPr>
              <a:t>Şehit Mehmet </a:t>
            </a:r>
            <a:r>
              <a:rPr lang="tr-TR" sz="2100" b="1" dirty="0" err="1" smtClean="0">
                <a:solidFill>
                  <a:prstClr val="white"/>
                </a:solidFill>
                <a:latin typeface="ubuntu"/>
              </a:rPr>
              <a:t>Günenç</a:t>
            </a:r>
            <a:r>
              <a:rPr lang="tr-TR" sz="2100" b="1" dirty="0" smtClean="0">
                <a:solidFill>
                  <a:prstClr val="white"/>
                </a:solidFill>
                <a:latin typeface="ubuntu"/>
              </a:rPr>
              <a:t> Anadolu Lisesi</a:t>
            </a:r>
            <a:endParaRPr lang="id-ID" sz="2100" b="1" dirty="0">
              <a:solidFill>
                <a:prstClr val="white"/>
              </a:solidFill>
              <a:latin typeface="ubuntu"/>
            </a:endParaRPr>
          </a:p>
        </p:txBody>
      </p:sp>
      <p:sp>
        <p:nvSpPr>
          <p:cNvPr id="34" name="TextBox 23">
            <a:extLst>
              <a:ext uri="{FF2B5EF4-FFF2-40B4-BE49-F238E27FC236}">
                <a16:creationId xmlns:a16="http://schemas.microsoft.com/office/drawing/2014/main" id="{CF11615D-D351-41F0-8A9A-2EB693D3F653}"/>
              </a:ext>
            </a:extLst>
          </p:cNvPr>
          <p:cNvSpPr txBox="1"/>
          <p:nvPr/>
        </p:nvSpPr>
        <p:spPr>
          <a:xfrm>
            <a:off x="12032" y="3762248"/>
            <a:ext cx="6128792" cy="400110"/>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pPr>
            <a:r>
              <a:rPr lang="tr-TR" sz="2000" b="1" dirty="0" smtClean="0">
                <a:solidFill>
                  <a:prstClr val="white"/>
                </a:solidFill>
                <a:latin typeface="ubuntu"/>
              </a:rPr>
              <a:t>Recep Gencer Mesleki ve Teknik Anadolu Lisesi</a:t>
            </a:r>
            <a:endParaRPr lang="id-ID" sz="2000" b="1" dirty="0">
              <a:solidFill>
                <a:prstClr val="white"/>
              </a:solidFill>
              <a:latin typeface="ubuntu"/>
            </a:endParaRPr>
          </a:p>
        </p:txBody>
      </p:sp>
      <p:sp>
        <p:nvSpPr>
          <p:cNvPr id="35" name="TextBox 23">
            <a:extLst>
              <a:ext uri="{FF2B5EF4-FFF2-40B4-BE49-F238E27FC236}">
                <a16:creationId xmlns:a16="http://schemas.microsoft.com/office/drawing/2014/main" id="{5F2B45BD-B9CE-4624-BA78-8A04DE8BBC18}"/>
              </a:ext>
            </a:extLst>
          </p:cNvPr>
          <p:cNvSpPr txBox="1"/>
          <p:nvPr/>
        </p:nvSpPr>
        <p:spPr>
          <a:xfrm>
            <a:off x="296779" y="4536990"/>
            <a:ext cx="5450304" cy="415498"/>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pPr>
            <a:r>
              <a:rPr lang="tr-TR" sz="2100" b="1" dirty="0">
                <a:solidFill>
                  <a:prstClr val="white"/>
                </a:solidFill>
                <a:latin typeface="ubuntu"/>
              </a:rPr>
              <a:t>Unutmamak İçin</a:t>
            </a:r>
            <a:endParaRPr lang="id-ID" sz="2100" b="1" dirty="0">
              <a:solidFill>
                <a:prstClr val="white"/>
              </a:solidFill>
              <a:latin typeface="ubuntu"/>
            </a:endParaRPr>
          </a:p>
        </p:txBody>
      </p:sp>
    </p:spTree>
    <p:custDataLst>
      <p:tags r:id="rId1"/>
    </p:custDataLst>
    <p:extLst>
      <p:ext uri="{BB962C8B-B14F-4D97-AF65-F5344CB8AC3E}">
        <p14:creationId xmlns:p14="http://schemas.microsoft.com/office/powerpoint/2010/main" val="930902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0-#ppt_w/2"/>
                                          </p:val>
                                        </p:tav>
                                        <p:tav tm="100000">
                                          <p:val>
                                            <p:strVal val="#ppt_x"/>
                                          </p:val>
                                        </p:tav>
                                      </p:tavLst>
                                    </p:anim>
                                    <p:anim calcmode="lin" valueType="num">
                                      <p:cBhvr additive="base">
                                        <p:cTn id="8" dur="500" fill="hold"/>
                                        <p:tgtEl>
                                          <p:spTgt spid="2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29"/>
                                        </p:tgtEl>
                                        <p:attrNameLst>
                                          <p:attrName>style.visibility</p:attrName>
                                        </p:attrNameLst>
                                      </p:cBhvr>
                                      <p:to>
                                        <p:strVal val="visible"/>
                                      </p:to>
                                    </p:set>
                                    <p:anim calcmode="lin" valueType="num">
                                      <p:cBhvr additive="base">
                                        <p:cTn id="12" dur="500" fill="hold"/>
                                        <p:tgtEl>
                                          <p:spTgt spid="29"/>
                                        </p:tgtEl>
                                        <p:attrNameLst>
                                          <p:attrName>ppt_x</p:attrName>
                                        </p:attrNameLst>
                                      </p:cBhvr>
                                      <p:tavLst>
                                        <p:tav tm="0">
                                          <p:val>
                                            <p:strVal val="0-#ppt_w/2"/>
                                          </p:val>
                                        </p:tav>
                                        <p:tav tm="100000">
                                          <p:val>
                                            <p:strVal val="#ppt_x"/>
                                          </p:val>
                                        </p:tav>
                                      </p:tavLst>
                                    </p:anim>
                                    <p:anim calcmode="lin" valueType="num">
                                      <p:cBhvr additive="base">
                                        <p:cTn id="13" dur="500" fill="hold"/>
                                        <p:tgtEl>
                                          <p:spTgt spid="29"/>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additive="base">
                                        <p:cTn id="17" dur="500" fill="hold"/>
                                        <p:tgtEl>
                                          <p:spTgt spid="30"/>
                                        </p:tgtEl>
                                        <p:attrNameLst>
                                          <p:attrName>ppt_x</p:attrName>
                                        </p:attrNameLst>
                                      </p:cBhvr>
                                      <p:tavLst>
                                        <p:tav tm="0">
                                          <p:val>
                                            <p:strVal val="0-#ppt_w/2"/>
                                          </p:val>
                                        </p:tav>
                                        <p:tav tm="100000">
                                          <p:val>
                                            <p:strVal val="#ppt_x"/>
                                          </p:val>
                                        </p:tav>
                                      </p:tavLst>
                                    </p:anim>
                                    <p:anim calcmode="lin" valueType="num">
                                      <p:cBhvr additive="base">
                                        <p:cTn id="18" dur="500" fill="hold"/>
                                        <p:tgtEl>
                                          <p:spTgt spid="30"/>
                                        </p:tgtEl>
                                        <p:attrNameLst>
                                          <p:attrName>ppt_y</p:attrName>
                                        </p:attrNameLst>
                                      </p:cBhvr>
                                      <p:tavLst>
                                        <p:tav tm="0">
                                          <p:val>
                                            <p:strVal val="#ppt_y"/>
                                          </p:val>
                                        </p:tav>
                                        <p:tav tm="100000">
                                          <p:val>
                                            <p:strVal val="#ppt_y"/>
                                          </p:val>
                                        </p:tav>
                                      </p:tavLst>
                                    </p:anim>
                                  </p:childTnLst>
                                </p:cTn>
                              </p:par>
                              <p:par>
                                <p:cTn id="19" presetID="10" presetClass="entr" presetSubtype="0"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500"/>
                                        <p:tgtEl>
                                          <p:spTgt spid="31"/>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fade">
                                      <p:cBhvr>
                                        <p:cTn id="24" dur="500"/>
                                        <p:tgtEl>
                                          <p:spTgt spid="32"/>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500"/>
                                        <p:tgtEl>
                                          <p:spTgt spid="33"/>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500"/>
                                        <p:tgtEl>
                                          <p:spTgt spid="34"/>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fade">
                                      <p:cBhvr>
                                        <p:cTn id="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0" grpId="0" animBg="1"/>
      <p:bldP spid="31" grpId="0"/>
      <p:bldP spid="32" grpId="0"/>
      <p:bldP spid="33" grpId="0"/>
      <p:bldP spid="34" grpId="0"/>
      <p:bldP spid="35" grpId="0"/>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38"/>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Custom education">
      <a:dk1>
        <a:srgbClr val="000000"/>
      </a:dk1>
      <a:lt1>
        <a:srgbClr val="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eması">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eması">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eması">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1">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E93488B3-EFD9-4705-9383-124418D5FDD1}">
  <we:reference id="wa200002185" version="1.0.0.1" store="tr-TR" storeType="OMEX"/>
  <we:alternateReferences>
    <we:reference id="WA200002185" version="1.0.0.1" store="WA200002185"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Office Theme</Template>
  <TotalTime>4776</TotalTime>
  <Words>2320</Words>
  <Application>Microsoft Office PowerPoint</Application>
  <PresentationFormat>Ekran Gösterisi (16:9)</PresentationFormat>
  <Paragraphs>462</Paragraphs>
  <Slides>46</Slides>
  <Notes>3</Notes>
  <HiddenSlides>0</HiddenSlides>
  <MMClips>0</MMClips>
  <ScaleCrop>false</ScaleCrop>
  <HeadingPairs>
    <vt:vector size="6" baseType="variant">
      <vt:variant>
        <vt:lpstr>Kullanılan Yazı Tipleri</vt:lpstr>
      </vt:variant>
      <vt:variant>
        <vt:i4>9</vt:i4>
      </vt:variant>
      <vt:variant>
        <vt:lpstr>Tema</vt:lpstr>
      </vt:variant>
      <vt:variant>
        <vt:i4>2</vt:i4>
      </vt:variant>
      <vt:variant>
        <vt:lpstr>Slayt Başlıkları</vt:lpstr>
      </vt:variant>
      <vt:variant>
        <vt:i4>46</vt:i4>
      </vt:variant>
    </vt:vector>
  </HeadingPairs>
  <TitlesOfParts>
    <vt:vector size="57" baseType="lpstr">
      <vt:lpstr>Arial</vt:lpstr>
      <vt:lpstr>Calibri</vt:lpstr>
      <vt:lpstr>Calibri</vt:lpstr>
      <vt:lpstr>Calibri Light</vt:lpstr>
      <vt:lpstr>Lato</vt:lpstr>
      <vt:lpstr>Merriweather</vt:lpstr>
      <vt:lpstr>Signika Negative</vt:lpstr>
      <vt:lpstr>Times New Roman</vt:lpstr>
      <vt:lpstr>ubuntu</vt:lpstr>
      <vt:lpstr>Office Theme</vt:lpstr>
      <vt:lpstr>1_Office Theme</vt:lpstr>
      <vt:lpstr>PowerPoint Sunusu</vt:lpstr>
      <vt:lpstr>PowerPoint Sunusu</vt:lpstr>
      <vt:lpstr>PowerPoint Sunusu</vt:lpstr>
      <vt:lpstr>PowerPoint Sunusu</vt:lpstr>
      <vt:lpstr>PowerPoint Sunusu</vt:lpstr>
      <vt:lpstr>PowerPoint Sunusu</vt:lpstr>
      <vt:lpstr>Fen Lisesi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giantdesign</dc:creator>
  <cp:lastModifiedBy>pc</cp:lastModifiedBy>
  <cp:revision>343</cp:revision>
  <dcterms:created xsi:type="dcterms:W3CDTF">2018-01-05T03:19:01Z</dcterms:created>
  <dcterms:modified xsi:type="dcterms:W3CDTF">2022-01-14T08:58:02Z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DBA05897-2EF6-4299-AC3A-6B5EB35FE9AC</vt:lpwstr>
  </property>
  <property fmtid="{D5CDD505-2E9C-101B-9397-08002B2CF9AE}" pid="3" name="ArticulatePath">
    <vt:lpwstr>University and Education Powerpoint Template</vt:lpwstr>
  </property>
</Properties>
</file>