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 id="2147484026" r:id="rId2"/>
  </p:sldMasterIdLst>
  <p:notesMasterIdLst>
    <p:notesMasterId r:id="rId81"/>
  </p:notesMasterIdLst>
  <p:handoutMasterIdLst>
    <p:handoutMasterId r:id="rId82"/>
  </p:handoutMasterIdLst>
  <p:sldIdLst>
    <p:sldId id="257" r:id="rId3"/>
    <p:sldId id="491" r:id="rId4"/>
    <p:sldId id="492" r:id="rId5"/>
    <p:sldId id="493" r:id="rId6"/>
    <p:sldId id="494" r:id="rId7"/>
    <p:sldId id="495" r:id="rId8"/>
    <p:sldId id="496" r:id="rId9"/>
    <p:sldId id="497" r:id="rId10"/>
    <p:sldId id="500" r:id="rId11"/>
    <p:sldId id="501" r:id="rId12"/>
    <p:sldId id="502" r:id="rId13"/>
    <p:sldId id="503" r:id="rId14"/>
    <p:sldId id="504" r:id="rId15"/>
    <p:sldId id="505" r:id="rId16"/>
    <p:sldId id="506" r:id="rId17"/>
    <p:sldId id="507" r:id="rId18"/>
    <p:sldId id="508" r:id="rId19"/>
    <p:sldId id="509" r:id="rId20"/>
    <p:sldId id="510" r:id="rId21"/>
    <p:sldId id="511" r:id="rId22"/>
    <p:sldId id="512" r:id="rId23"/>
    <p:sldId id="513" r:id="rId24"/>
    <p:sldId id="514" r:id="rId25"/>
    <p:sldId id="515" r:id="rId26"/>
    <p:sldId id="516" r:id="rId27"/>
    <p:sldId id="517" r:id="rId28"/>
    <p:sldId id="518" r:id="rId29"/>
    <p:sldId id="519" r:id="rId30"/>
    <p:sldId id="520" r:id="rId31"/>
    <p:sldId id="521" r:id="rId32"/>
    <p:sldId id="522" r:id="rId33"/>
    <p:sldId id="523" r:id="rId34"/>
    <p:sldId id="524" r:id="rId35"/>
    <p:sldId id="525" r:id="rId36"/>
    <p:sldId id="526" r:id="rId37"/>
    <p:sldId id="527" r:id="rId38"/>
    <p:sldId id="528" r:id="rId39"/>
    <p:sldId id="529" r:id="rId40"/>
    <p:sldId id="530" r:id="rId41"/>
    <p:sldId id="531" r:id="rId42"/>
    <p:sldId id="532" r:id="rId43"/>
    <p:sldId id="421" r:id="rId44"/>
    <p:sldId id="458" r:id="rId45"/>
    <p:sldId id="419" r:id="rId46"/>
    <p:sldId id="420" r:id="rId47"/>
    <p:sldId id="423" r:id="rId48"/>
    <p:sldId id="424" r:id="rId49"/>
    <p:sldId id="425" r:id="rId50"/>
    <p:sldId id="427" r:id="rId51"/>
    <p:sldId id="428" r:id="rId52"/>
    <p:sldId id="429" r:id="rId53"/>
    <p:sldId id="430" r:id="rId54"/>
    <p:sldId id="431" r:id="rId55"/>
    <p:sldId id="470" r:id="rId56"/>
    <p:sldId id="533" r:id="rId57"/>
    <p:sldId id="471" r:id="rId58"/>
    <p:sldId id="472" r:id="rId59"/>
    <p:sldId id="473" r:id="rId60"/>
    <p:sldId id="432" r:id="rId61"/>
    <p:sldId id="433" r:id="rId62"/>
    <p:sldId id="460" r:id="rId63"/>
    <p:sldId id="434" r:id="rId64"/>
    <p:sldId id="435" r:id="rId65"/>
    <p:sldId id="436" r:id="rId66"/>
    <p:sldId id="475" r:id="rId67"/>
    <p:sldId id="476" r:id="rId68"/>
    <p:sldId id="477" r:id="rId69"/>
    <p:sldId id="534" r:id="rId70"/>
    <p:sldId id="478" r:id="rId71"/>
    <p:sldId id="479" r:id="rId72"/>
    <p:sldId id="535" r:id="rId73"/>
    <p:sldId id="437" r:id="rId74"/>
    <p:sldId id="438" r:id="rId75"/>
    <p:sldId id="462" r:id="rId76"/>
    <p:sldId id="439" r:id="rId77"/>
    <p:sldId id="440" r:id="rId78"/>
    <p:sldId id="463" r:id="rId79"/>
    <p:sldId id="416" r:id="rId80"/>
  </p:sldIdLst>
  <p:sldSz cx="9144000" cy="5143500" type="screen16x9"/>
  <p:notesSz cx="6858000" cy="9144000"/>
  <p:custDataLst>
    <p:tags r:id="rId83"/>
  </p:custDataLst>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67AD"/>
    <a:srgbClr val="F6514A"/>
    <a:srgbClr val="31A8DF"/>
    <a:srgbClr val="668CC7"/>
    <a:srgbClr val="6EB6E5"/>
    <a:srgbClr val="68C1A3"/>
    <a:srgbClr val="F5D65F"/>
    <a:srgbClr val="D362A1"/>
    <a:srgbClr val="A8D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0" autoAdjust="0"/>
    <p:restoredTop sz="95313" autoAdjust="0"/>
  </p:normalViewPr>
  <p:slideViewPr>
    <p:cSldViewPr snapToGrid="0">
      <p:cViewPr varScale="1">
        <p:scale>
          <a:sx n="104" d="100"/>
          <a:sy n="104" d="100"/>
        </p:scale>
        <p:origin x="384"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3" d="100"/>
          <a:sy n="53" d="100"/>
        </p:scale>
        <p:origin x="282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E4DC0-FBC2-485C-839F-77B13B3A8D95}"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tr-TR"/>
        </a:p>
      </dgm:t>
    </dgm:pt>
    <dgm:pt modelId="{237A512D-27D9-4CFE-B8D3-877435A5CAEE}">
      <dgm:prSet phldrT="[Metin]"/>
      <dgm:spPr/>
      <dgm:t>
        <a:bodyPr/>
        <a:lstStyle/>
        <a:p>
          <a:r>
            <a:rPr lang="tr-TR" b="1" dirty="0">
              <a:effectLst>
                <a:outerShdw blurRad="38100" dist="38100" dir="2700000" algn="tl">
                  <a:srgbClr val="000000">
                    <a:alpha val="43137"/>
                  </a:srgbClr>
                </a:outerShdw>
              </a:effectLst>
            </a:rPr>
            <a:t>LİSEYE YERLEŞME</a:t>
          </a:r>
        </a:p>
      </dgm:t>
    </dgm:pt>
    <dgm:pt modelId="{46BF7F7C-C7B2-4460-982F-AF9F6005A53A}" type="parTrans" cxnId="{6F4A5A0C-4AB5-4A4C-9B86-9D08835CB3B5}">
      <dgm:prSet/>
      <dgm:spPr/>
      <dgm:t>
        <a:bodyPr/>
        <a:lstStyle/>
        <a:p>
          <a:endParaRPr lang="tr-TR"/>
        </a:p>
      </dgm:t>
    </dgm:pt>
    <dgm:pt modelId="{85ED7F90-D81E-429C-9F56-43E0F7A253E8}" type="sibTrans" cxnId="{6F4A5A0C-4AB5-4A4C-9B86-9D08835CB3B5}">
      <dgm:prSet/>
      <dgm:spPr/>
      <dgm:t>
        <a:bodyPr/>
        <a:lstStyle/>
        <a:p>
          <a:endParaRPr lang="tr-TR"/>
        </a:p>
      </dgm:t>
    </dgm:pt>
    <dgm:pt modelId="{DA90D7E4-47C3-4B00-9491-62FC45DEFBEA}">
      <dgm:prSet phldrT="[Metin]"/>
      <dgm:spPr>
        <a:solidFill>
          <a:srgbClr val="FFFF00">
            <a:alpha val="90000"/>
          </a:srgbClr>
        </a:solidFill>
      </dgm:spPr>
      <dgm:t>
        <a:bodyPr/>
        <a:lstStyle/>
        <a:p>
          <a:r>
            <a:rPr lang="tr-TR" b="1" dirty="0">
              <a:effectLst>
                <a:outerShdw blurRad="38100" dist="38100" dir="2700000" algn="tl">
                  <a:srgbClr val="000000">
                    <a:alpha val="43137"/>
                  </a:srgbClr>
                </a:outerShdw>
              </a:effectLst>
            </a:rPr>
            <a:t>Sınavla Yerleşme</a:t>
          </a:r>
        </a:p>
      </dgm:t>
    </dgm:pt>
    <dgm:pt modelId="{26701DC5-1980-40F0-86A0-3813F3ACBAF2}" type="parTrans" cxnId="{2D2E46A6-3C39-4327-89C9-EBC1841B1ECE}">
      <dgm:prSet/>
      <dgm:spPr/>
      <dgm:t>
        <a:bodyPr/>
        <a:lstStyle/>
        <a:p>
          <a:endParaRPr lang="tr-TR"/>
        </a:p>
      </dgm:t>
    </dgm:pt>
    <dgm:pt modelId="{982B9FC4-0537-4D96-94A0-8BC2F90E1151}" type="sibTrans" cxnId="{2D2E46A6-3C39-4327-89C9-EBC1841B1ECE}">
      <dgm:prSet/>
      <dgm:spPr/>
      <dgm:t>
        <a:bodyPr/>
        <a:lstStyle/>
        <a:p>
          <a:endParaRPr lang="tr-TR"/>
        </a:p>
      </dgm:t>
    </dgm:pt>
    <dgm:pt modelId="{B5F60A22-086B-4F6A-8127-0971600310EE}">
      <dgm:prSet phldrT="[Metin]"/>
      <dgm:spPr>
        <a:solidFill>
          <a:srgbClr val="0070C0">
            <a:alpha val="90000"/>
          </a:srgbClr>
        </a:solidFill>
      </dgm:spPr>
      <dgm:t>
        <a:bodyPr/>
        <a:lstStyle/>
        <a:p>
          <a:r>
            <a:rPr lang="tr-TR" b="1" dirty="0">
              <a:effectLst>
                <a:outerShdw blurRad="38100" dist="38100" dir="2700000" algn="tl">
                  <a:srgbClr val="000000">
                    <a:alpha val="43137"/>
                  </a:srgbClr>
                </a:outerShdw>
              </a:effectLst>
            </a:rPr>
            <a:t>Adrese Dayalı Yerleşme</a:t>
          </a:r>
        </a:p>
      </dgm:t>
    </dgm:pt>
    <dgm:pt modelId="{D7CF0953-0487-4B32-B291-DC8D8498F250}" type="parTrans" cxnId="{16BBED40-956B-468C-A3C4-E2B5E6F63E0A}">
      <dgm:prSet/>
      <dgm:spPr/>
      <dgm:t>
        <a:bodyPr/>
        <a:lstStyle/>
        <a:p>
          <a:endParaRPr lang="tr-TR"/>
        </a:p>
      </dgm:t>
    </dgm:pt>
    <dgm:pt modelId="{FBF280E6-6DF2-4695-AD26-D29E61663F20}" type="sibTrans" cxnId="{16BBED40-956B-468C-A3C4-E2B5E6F63E0A}">
      <dgm:prSet/>
      <dgm:spPr/>
      <dgm:t>
        <a:bodyPr/>
        <a:lstStyle/>
        <a:p>
          <a:endParaRPr lang="tr-TR"/>
        </a:p>
      </dgm:t>
    </dgm:pt>
    <dgm:pt modelId="{3C64B576-3804-4076-8D77-EBB00F98FAAC}" type="pres">
      <dgm:prSet presAssocID="{21EE4DC0-FBC2-485C-839F-77B13B3A8D95}" presName="hierChild1" presStyleCnt="0">
        <dgm:presLayoutVars>
          <dgm:chPref val="1"/>
          <dgm:dir/>
          <dgm:animOne val="branch"/>
          <dgm:animLvl val="lvl"/>
          <dgm:resizeHandles/>
        </dgm:presLayoutVars>
      </dgm:prSet>
      <dgm:spPr/>
      <dgm:t>
        <a:bodyPr/>
        <a:lstStyle/>
        <a:p>
          <a:endParaRPr lang="tr-TR"/>
        </a:p>
      </dgm:t>
    </dgm:pt>
    <dgm:pt modelId="{ADBC58E4-7857-4F58-A7FD-EB60181E26F1}" type="pres">
      <dgm:prSet presAssocID="{237A512D-27D9-4CFE-B8D3-877435A5CAEE}" presName="hierRoot1" presStyleCnt="0"/>
      <dgm:spPr/>
    </dgm:pt>
    <dgm:pt modelId="{33FEF238-C567-452A-B0E5-E32FF8EC0766}" type="pres">
      <dgm:prSet presAssocID="{237A512D-27D9-4CFE-B8D3-877435A5CAEE}" presName="composite" presStyleCnt="0"/>
      <dgm:spPr/>
    </dgm:pt>
    <dgm:pt modelId="{5F6CCFE8-D0B7-4D16-BC42-5F2F9CDB8342}" type="pres">
      <dgm:prSet presAssocID="{237A512D-27D9-4CFE-B8D3-877435A5CAEE}" presName="background" presStyleLbl="node0" presStyleIdx="0" presStyleCnt="1"/>
      <dgm:spPr/>
    </dgm:pt>
    <dgm:pt modelId="{07B81547-C93E-4B29-9DF6-0763CA7B35F8}" type="pres">
      <dgm:prSet presAssocID="{237A512D-27D9-4CFE-B8D3-877435A5CAEE}" presName="text" presStyleLbl="fgAcc0" presStyleIdx="0" presStyleCnt="1" custScaleX="209160">
        <dgm:presLayoutVars>
          <dgm:chPref val="3"/>
        </dgm:presLayoutVars>
      </dgm:prSet>
      <dgm:spPr/>
      <dgm:t>
        <a:bodyPr/>
        <a:lstStyle/>
        <a:p>
          <a:endParaRPr lang="tr-TR"/>
        </a:p>
      </dgm:t>
    </dgm:pt>
    <dgm:pt modelId="{492CD486-3E21-412F-963A-E0051395DD37}" type="pres">
      <dgm:prSet presAssocID="{237A512D-27D9-4CFE-B8D3-877435A5CAEE}" presName="hierChild2" presStyleCnt="0"/>
      <dgm:spPr/>
    </dgm:pt>
    <dgm:pt modelId="{E19AD235-F374-43CE-A6AB-4120908D0620}" type="pres">
      <dgm:prSet presAssocID="{26701DC5-1980-40F0-86A0-3813F3ACBAF2}" presName="Name10" presStyleLbl="parChTrans1D2" presStyleIdx="0" presStyleCnt="2"/>
      <dgm:spPr/>
      <dgm:t>
        <a:bodyPr/>
        <a:lstStyle/>
        <a:p>
          <a:endParaRPr lang="tr-TR"/>
        </a:p>
      </dgm:t>
    </dgm:pt>
    <dgm:pt modelId="{C1C42F0D-CB8D-47A5-A34F-3F39BA6CF10B}" type="pres">
      <dgm:prSet presAssocID="{DA90D7E4-47C3-4B00-9491-62FC45DEFBEA}" presName="hierRoot2" presStyleCnt="0"/>
      <dgm:spPr/>
    </dgm:pt>
    <dgm:pt modelId="{A235BDDA-C0B2-4409-AAA3-24A802B14BCD}" type="pres">
      <dgm:prSet presAssocID="{DA90D7E4-47C3-4B00-9491-62FC45DEFBEA}" presName="composite2" presStyleCnt="0"/>
      <dgm:spPr/>
    </dgm:pt>
    <dgm:pt modelId="{EC0C7D23-00DE-4350-9B02-04A1AAED6C91}" type="pres">
      <dgm:prSet presAssocID="{DA90D7E4-47C3-4B00-9491-62FC45DEFBEA}" presName="background2" presStyleLbl="node2" presStyleIdx="0" presStyleCnt="2"/>
      <dgm:spPr/>
    </dgm:pt>
    <dgm:pt modelId="{16AF8BDD-5C73-409A-866D-21188BF6B68D}" type="pres">
      <dgm:prSet presAssocID="{DA90D7E4-47C3-4B00-9491-62FC45DEFBEA}" presName="text2" presStyleLbl="fgAcc2" presStyleIdx="0" presStyleCnt="2" custLinFactNeighborX="-2517" custLinFactNeighborY="-12884">
        <dgm:presLayoutVars>
          <dgm:chPref val="3"/>
        </dgm:presLayoutVars>
      </dgm:prSet>
      <dgm:spPr/>
      <dgm:t>
        <a:bodyPr/>
        <a:lstStyle/>
        <a:p>
          <a:endParaRPr lang="tr-TR"/>
        </a:p>
      </dgm:t>
    </dgm:pt>
    <dgm:pt modelId="{2100B032-B19C-4814-9A40-5444928A8264}" type="pres">
      <dgm:prSet presAssocID="{DA90D7E4-47C3-4B00-9491-62FC45DEFBEA}" presName="hierChild3" presStyleCnt="0"/>
      <dgm:spPr/>
    </dgm:pt>
    <dgm:pt modelId="{F12EDEB7-8CCE-4D60-A355-92A879FF0E28}" type="pres">
      <dgm:prSet presAssocID="{D7CF0953-0487-4B32-B291-DC8D8498F250}" presName="Name10" presStyleLbl="parChTrans1D2" presStyleIdx="1" presStyleCnt="2"/>
      <dgm:spPr/>
      <dgm:t>
        <a:bodyPr/>
        <a:lstStyle/>
        <a:p>
          <a:endParaRPr lang="tr-TR"/>
        </a:p>
      </dgm:t>
    </dgm:pt>
    <dgm:pt modelId="{3DA125AB-DBCA-40EC-86B0-A2211EC6F0DE}" type="pres">
      <dgm:prSet presAssocID="{B5F60A22-086B-4F6A-8127-0971600310EE}" presName="hierRoot2" presStyleCnt="0"/>
      <dgm:spPr/>
    </dgm:pt>
    <dgm:pt modelId="{E285FAB5-C6B0-4237-A761-42D492085979}" type="pres">
      <dgm:prSet presAssocID="{B5F60A22-086B-4F6A-8127-0971600310EE}" presName="composite2" presStyleCnt="0"/>
      <dgm:spPr/>
    </dgm:pt>
    <dgm:pt modelId="{CE969FF0-12D0-49D5-ADDA-12C0AE256CC3}" type="pres">
      <dgm:prSet presAssocID="{B5F60A22-086B-4F6A-8127-0971600310EE}" presName="background2" presStyleLbl="node2" presStyleIdx="1" presStyleCnt="2"/>
      <dgm:spPr/>
    </dgm:pt>
    <dgm:pt modelId="{0E183C1E-9B8A-433C-AD15-7A4EC200CFB1}" type="pres">
      <dgm:prSet presAssocID="{B5F60A22-086B-4F6A-8127-0971600310EE}" presName="text2" presStyleLbl="fgAcc2" presStyleIdx="1" presStyleCnt="2" custLinFactNeighborY="-9911">
        <dgm:presLayoutVars>
          <dgm:chPref val="3"/>
        </dgm:presLayoutVars>
      </dgm:prSet>
      <dgm:spPr/>
      <dgm:t>
        <a:bodyPr/>
        <a:lstStyle/>
        <a:p>
          <a:endParaRPr lang="tr-TR"/>
        </a:p>
      </dgm:t>
    </dgm:pt>
    <dgm:pt modelId="{9B5DE3EE-7CE3-43F5-BCE5-A7912C5356CA}" type="pres">
      <dgm:prSet presAssocID="{B5F60A22-086B-4F6A-8127-0971600310EE}" presName="hierChild3" presStyleCnt="0"/>
      <dgm:spPr/>
    </dgm:pt>
  </dgm:ptLst>
  <dgm:cxnLst>
    <dgm:cxn modelId="{A32E9AB5-7ED2-4073-ADA0-22593DE58CC9}" type="presOf" srcId="{D7CF0953-0487-4B32-B291-DC8D8498F250}" destId="{F12EDEB7-8CCE-4D60-A355-92A879FF0E28}" srcOrd="0" destOrd="0" presId="urn:microsoft.com/office/officeart/2005/8/layout/hierarchy1"/>
    <dgm:cxn modelId="{5FD82666-BA21-4B9B-B2A5-7C07FF098AE3}" type="presOf" srcId="{237A512D-27D9-4CFE-B8D3-877435A5CAEE}" destId="{07B81547-C93E-4B29-9DF6-0763CA7B35F8}" srcOrd="0" destOrd="0" presId="urn:microsoft.com/office/officeart/2005/8/layout/hierarchy1"/>
    <dgm:cxn modelId="{D0146DD6-A0D0-4A73-916E-FC83E39F18A2}" type="presOf" srcId="{21EE4DC0-FBC2-485C-839F-77B13B3A8D95}" destId="{3C64B576-3804-4076-8D77-EBB00F98FAAC}" srcOrd="0" destOrd="0" presId="urn:microsoft.com/office/officeart/2005/8/layout/hierarchy1"/>
    <dgm:cxn modelId="{EA32FBCC-2B1A-40C3-A913-3E42B17F21E8}" type="presOf" srcId="{26701DC5-1980-40F0-86A0-3813F3ACBAF2}" destId="{E19AD235-F374-43CE-A6AB-4120908D0620}" srcOrd="0" destOrd="0" presId="urn:microsoft.com/office/officeart/2005/8/layout/hierarchy1"/>
    <dgm:cxn modelId="{6F4A5A0C-4AB5-4A4C-9B86-9D08835CB3B5}" srcId="{21EE4DC0-FBC2-485C-839F-77B13B3A8D95}" destId="{237A512D-27D9-4CFE-B8D3-877435A5CAEE}" srcOrd="0" destOrd="0" parTransId="{46BF7F7C-C7B2-4460-982F-AF9F6005A53A}" sibTransId="{85ED7F90-D81E-429C-9F56-43E0F7A253E8}"/>
    <dgm:cxn modelId="{2D2E46A6-3C39-4327-89C9-EBC1841B1ECE}" srcId="{237A512D-27D9-4CFE-B8D3-877435A5CAEE}" destId="{DA90D7E4-47C3-4B00-9491-62FC45DEFBEA}" srcOrd="0" destOrd="0" parTransId="{26701DC5-1980-40F0-86A0-3813F3ACBAF2}" sibTransId="{982B9FC4-0537-4D96-94A0-8BC2F90E1151}"/>
    <dgm:cxn modelId="{B200FE9B-52B0-4AF8-BB2F-01F9A458A51D}" type="presOf" srcId="{B5F60A22-086B-4F6A-8127-0971600310EE}" destId="{0E183C1E-9B8A-433C-AD15-7A4EC200CFB1}" srcOrd="0" destOrd="0" presId="urn:microsoft.com/office/officeart/2005/8/layout/hierarchy1"/>
    <dgm:cxn modelId="{3B534404-5736-413A-BC03-A9A026AD7EC5}" type="presOf" srcId="{DA90D7E4-47C3-4B00-9491-62FC45DEFBEA}" destId="{16AF8BDD-5C73-409A-866D-21188BF6B68D}" srcOrd="0" destOrd="0" presId="urn:microsoft.com/office/officeart/2005/8/layout/hierarchy1"/>
    <dgm:cxn modelId="{16BBED40-956B-468C-A3C4-E2B5E6F63E0A}" srcId="{237A512D-27D9-4CFE-B8D3-877435A5CAEE}" destId="{B5F60A22-086B-4F6A-8127-0971600310EE}" srcOrd="1" destOrd="0" parTransId="{D7CF0953-0487-4B32-B291-DC8D8498F250}" sibTransId="{FBF280E6-6DF2-4695-AD26-D29E61663F20}"/>
    <dgm:cxn modelId="{6070BF2A-0447-4F13-9613-FE2EE1EEAC34}" type="presParOf" srcId="{3C64B576-3804-4076-8D77-EBB00F98FAAC}" destId="{ADBC58E4-7857-4F58-A7FD-EB60181E26F1}" srcOrd="0" destOrd="0" presId="urn:microsoft.com/office/officeart/2005/8/layout/hierarchy1"/>
    <dgm:cxn modelId="{E897EA00-5DC3-40EA-9F3E-0FF7A956E84C}" type="presParOf" srcId="{ADBC58E4-7857-4F58-A7FD-EB60181E26F1}" destId="{33FEF238-C567-452A-B0E5-E32FF8EC0766}" srcOrd="0" destOrd="0" presId="urn:microsoft.com/office/officeart/2005/8/layout/hierarchy1"/>
    <dgm:cxn modelId="{CD55ADAA-809F-4074-A788-37A547E48541}" type="presParOf" srcId="{33FEF238-C567-452A-B0E5-E32FF8EC0766}" destId="{5F6CCFE8-D0B7-4D16-BC42-5F2F9CDB8342}" srcOrd="0" destOrd="0" presId="urn:microsoft.com/office/officeart/2005/8/layout/hierarchy1"/>
    <dgm:cxn modelId="{574046D5-E21F-4744-B7AE-AE14B13D2B56}" type="presParOf" srcId="{33FEF238-C567-452A-B0E5-E32FF8EC0766}" destId="{07B81547-C93E-4B29-9DF6-0763CA7B35F8}" srcOrd="1" destOrd="0" presId="urn:microsoft.com/office/officeart/2005/8/layout/hierarchy1"/>
    <dgm:cxn modelId="{595F19D3-42F0-4BD1-BF6C-475FBBDB821A}" type="presParOf" srcId="{ADBC58E4-7857-4F58-A7FD-EB60181E26F1}" destId="{492CD486-3E21-412F-963A-E0051395DD37}" srcOrd="1" destOrd="0" presId="urn:microsoft.com/office/officeart/2005/8/layout/hierarchy1"/>
    <dgm:cxn modelId="{5DE32453-3C73-4874-A745-7070EC39F3D1}" type="presParOf" srcId="{492CD486-3E21-412F-963A-E0051395DD37}" destId="{E19AD235-F374-43CE-A6AB-4120908D0620}" srcOrd="0" destOrd="0" presId="urn:microsoft.com/office/officeart/2005/8/layout/hierarchy1"/>
    <dgm:cxn modelId="{160D0BC0-30F2-4A1A-A452-1502E7DB0747}" type="presParOf" srcId="{492CD486-3E21-412F-963A-E0051395DD37}" destId="{C1C42F0D-CB8D-47A5-A34F-3F39BA6CF10B}" srcOrd="1" destOrd="0" presId="urn:microsoft.com/office/officeart/2005/8/layout/hierarchy1"/>
    <dgm:cxn modelId="{BB3EFB74-E0D8-4BF6-8E00-2D95C416250D}" type="presParOf" srcId="{C1C42F0D-CB8D-47A5-A34F-3F39BA6CF10B}" destId="{A235BDDA-C0B2-4409-AAA3-24A802B14BCD}" srcOrd="0" destOrd="0" presId="urn:microsoft.com/office/officeart/2005/8/layout/hierarchy1"/>
    <dgm:cxn modelId="{E657264B-219A-490F-BCF9-4B56FE15B623}" type="presParOf" srcId="{A235BDDA-C0B2-4409-AAA3-24A802B14BCD}" destId="{EC0C7D23-00DE-4350-9B02-04A1AAED6C91}" srcOrd="0" destOrd="0" presId="urn:microsoft.com/office/officeart/2005/8/layout/hierarchy1"/>
    <dgm:cxn modelId="{3ABE7928-B326-463F-A3CA-AE5C7B095D64}" type="presParOf" srcId="{A235BDDA-C0B2-4409-AAA3-24A802B14BCD}" destId="{16AF8BDD-5C73-409A-866D-21188BF6B68D}" srcOrd="1" destOrd="0" presId="urn:microsoft.com/office/officeart/2005/8/layout/hierarchy1"/>
    <dgm:cxn modelId="{96C6B0B5-8B32-4B77-8243-32E7CEBE6444}" type="presParOf" srcId="{C1C42F0D-CB8D-47A5-A34F-3F39BA6CF10B}" destId="{2100B032-B19C-4814-9A40-5444928A8264}" srcOrd="1" destOrd="0" presId="urn:microsoft.com/office/officeart/2005/8/layout/hierarchy1"/>
    <dgm:cxn modelId="{07A3E9F5-2095-4521-A848-41C8BCE08D20}" type="presParOf" srcId="{492CD486-3E21-412F-963A-E0051395DD37}" destId="{F12EDEB7-8CCE-4D60-A355-92A879FF0E28}" srcOrd="2" destOrd="0" presId="urn:microsoft.com/office/officeart/2005/8/layout/hierarchy1"/>
    <dgm:cxn modelId="{173890A8-7ED6-4E33-A7A2-7867F5093917}" type="presParOf" srcId="{492CD486-3E21-412F-963A-E0051395DD37}" destId="{3DA125AB-DBCA-40EC-86B0-A2211EC6F0DE}" srcOrd="3" destOrd="0" presId="urn:microsoft.com/office/officeart/2005/8/layout/hierarchy1"/>
    <dgm:cxn modelId="{B76F4E58-EA4B-4909-A9C1-6C70859858A4}" type="presParOf" srcId="{3DA125AB-DBCA-40EC-86B0-A2211EC6F0DE}" destId="{E285FAB5-C6B0-4237-A761-42D492085979}" srcOrd="0" destOrd="0" presId="urn:microsoft.com/office/officeart/2005/8/layout/hierarchy1"/>
    <dgm:cxn modelId="{BE104F3F-ABCF-4BD3-A034-B4593E88F34A}" type="presParOf" srcId="{E285FAB5-C6B0-4237-A761-42D492085979}" destId="{CE969FF0-12D0-49D5-ADDA-12C0AE256CC3}" srcOrd="0" destOrd="0" presId="urn:microsoft.com/office/officeart/2005/8/layout/hierarchy1"/>
    <dgm:cxn modelId="{26A8AF24-5507-4BB0-835E-67821852C1CE}" type="presParOf" srcId="{E285FAB5-C6B0-4237-A761-42D492085979}" destId="{0E183C1E-9B8A-433C-AD15-7A4EC200CFB1}" srcOrd="1" destOrd="0" presId="urn:microsoft.com/office/officeart/2005/8/layout/hierarchy1"/>
    <dgm:cxn modelId="{9534D6B3-385B-469B-82CA-6CAE671B513F}" type="presParOf" srcId="{3DA125AB-DBCA-40EC-86B0-A2211EC6F0DE}" destId="{9B5DE3EE-7CE3-43F5-BCE5-A7912C5356C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FC431-7AB7-4917-86C7-1C5713A3AD5E}" type="doc">
      <dgm:prSet loTypeId="urn:microsoft.com/office/officeart/2005/8/layout/list1" loCatId="list" qsTypeId="urn:microsoft.com/office/officeart/2005/8/quickstyle/3d2#1" qsCatId="3D" csTypeId="urn:microsoft.com/office/officeart/2005/8/colors/colorful3" csCatId="colorful" phldr="1"/>
      <dgm:spPr/>
      <dgm:t>
        <a:bodyPr/>
        <a:lstStyle/>
        <a:p>
          <a:endParaRPr lang="tr-TR"/>
        </a:p>
      </dgm:t>
    </dgm:pt>
    <dgm:pt modelId="{307EA324-30BF-4A55-8EEF-3835A793CE9B}">
      <dgm:prSet phldrT="[Metin]" custT="1"/>
      <dgm:spPr>
        <a:xfrm>
          <a:off x="264318" y="932512"/>
          <a:ext cx="3700462" cy="295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b="1" dirty="0">
              <a:solidFill>
                <a:schemeClr val="tx1"/>
              </a:solidFill>
              <a:latin typeface="Calibri"/>
              <a:ea typeface="+mn-ea"/>
              <a:cs typeface="+mn-cs"/>
            </a:rPr>
            <a:t>Sorular </a:t>
          </a:r>
          <a:r>
            <a:rPr lang="tr-TR" sz="2000" b="1" dirty="0" smtClean="0">
              <a:solidFill>
                <a:schemeClr val="tx1"/>
              </a:solidFill>
              <a:latin typeface="Calibri"/>
              <a:ea typeface="+mn-ea"/>
              <a:cs typeface="+mn-cs"/>
            </a:rPr>
            <a:t>8</a:t>
          </a:r>
          <a:r>
            <a:rPr lang="tr-TR" sz="2000" b="1" dirty="0">
              <a:solidFill>
                <a:schemeClr val="tx1"/>
              </a:solidFill>
              <a:latin typeface="Calibri"/>
              <a:ea typeface="+mn-ea"/>
              <a:cs typeface="+mn-cs"/>
            </a:rPr>
            <a:t>. </a:t>
          </a:r>
          <a:r>
            <a:rPr lang="tr-TR" sz="2000" b="1" dirty="0" smtClean="0">
              <a:solidFill>
                <a:schemeClr val="tx1"/>
              </a:solidFill>
              <a:latin typeface="Calibri"/>
              <a:ea typeface="+mn-ea"/>
              <a:cs typeface="+mn-cs"/>
            </a:rPr>
            <a:t>sınıfın tüm </a:t>
          </a:r>
          <a:r>
            <a:rPr lang="tr-TR" sz="2000" b="1" dirty="0">
              <a:solidFill>
                <a:schemeClr val="tx1"/>
              </a:solidFill>
              <a:latin typeface="Calibri"/>
              <a:ea typeface="+mn-ea"/>
              <a:cs typeface="+mn-cs"/>
            </a:rPr>
            <a:t>müfredatından olacak.</a:t>
          </a:r>
        </a:p>
      </dgm:t>
    </dgm:pt>
    <dgm:pt modelId="{B400E484-D7D7-4197-BA1E-B1F936D1D636}" type="parTrans" cxnId="{AFAB5A74-23A5-4E72-8520-D4C1F5B3884F}">
      <dgm:prSet/>
      <dgm:spPr/>
      <dgm:t>
        <a:bodyPr/>
        <a:lstStyle/>
        <a:p>
          <a:endParaRPr lang="tr-TR"/>
        </a:p>
      </dgm:t>
    </dgm:pt>
    <dgm:pt modelId="{D32DB93E-9445-4D60-8D4D-433AAE08C113}" type="sibTrans" cxnId="{AFAB5A74-23A5-4E72-8520-D4C1F5B3884F}">
      <dgm:prSet/>
      <dgm:spPr/>
      <dgm:t>
        <a:bodyPr/>
        <a:lstStyle/>
        <a:p>
          <a:endParaRPr lang="tr-TR"/>
        </a:p>
      </dgm:t>
    </dgm:pt>
    <dgm:pt modelId="{749E6AC3-155F-40AA-984B-32D0F8733DB0}">
      <dgm:prSet phldrT="[Metin]" custT="1"/>
      <dgm:spPr>
        <a:xfrm>
          <a:off x="264318" y="2293312"/>
          <a:ext cx="3700462" cy="29520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b="1" dirty="0">
              <a:solidFill>
                <a:schemeClr val="tx1"/>
              </a:solidFill>
              <a:latin typeface="Calibri"/>
              <a:ea typeface="+mn-ea"/>
              <a:cs typeface="+mn-cs"/>
            </a:rPr>
            <a:t>3 yanlış 1 doğruyu götürecek.</a:t>
          </a:r>
        </a:p>
      </dgm:t>
    </dgm:pt>
    <dgm:pt modelId="{A67D727A-1514-470C-9AA5-ABB0BFA4FA1D}" type="parTrans" cxnId="{2B1F9294-B474-4D42-B143-E8FA5603951A}">
      <dgm:prSet/>
      <dgm:spPr/>
      <dgm:t>
        <a:bodyPr/>
        <a:lstStyle/>
        <a:p>
          <a:endParaRPr lang="tr-TR"/>
        </a:p>
      </dgm:t>
    </dgm:pt>
    <dgm:pt modelId="{71AEF88F-D610-416D-8973-7E620F484297}" type="sibTrans" cxnId="{2B1F9294-B474-4D42-B143-E8FA5603951A}">
      <dgm:prSet/>
      <dgm:spPr/>
      <dgm:t>
        <a:bodyPr/>
        <a:lstStyle/>
        <a:p>
          <a:endParaRPr lang="tr-TR"/>
        </a:p>
      </dgm:t>
    </dgm:pt>
    <dgm:pt modelId="{AE93E08A-F224-4294-A983-022026468056}">
      <dgm:prSet phldrT="[Metin]" custT="1"/>
      <dgm:spPr>
        <a:xfrm>
          <a:off x="264318" y="2746912"/>
          <a:ext cx="3700462" cy="29520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b="1" dirty="0">
              <a:solidFill>
                <a:schemeClr val="tx1"/>
              </a:solidFill>
              <a:latin typeface="Calibri"/>
              <a:ea typeface="+mn-ea"/>
              <a:cs typeface="+mn-cs"/>
            </a:rPr>
            <a:t>100-500 arasında puanlar oluşacak</a:t>
          </a:r>
          <a:r>
            <a:rPr lang="tr-TR" sz="1000" b="1" dirty="0">
              <a:solidFill>
                <a:schemeClr val="tx1"/>
              </a:solidFill>
              <a:latin typeface="Calibri"/>
              <a:ea typeface="+mn-ea"/>
              <a:cs typeface="+mn-cs"/>
            </a:rPr>
            <a:t>.</a:t>
          </a:r>
        </a:p>
      </dgm:t>
    </dgm:pt>
    <dgm:pt modelId="{C1515108-9893-420C-A73D-424CBE011B52}" type="parTrans" cxnId="{28A80EF9-B703-48FE-AD89-FF2724F3C9C5}">
      <dgm:prSet/>
      <dgm:spPr/>
      <dgm:t>
        <a:bodyPr/>
        <a:lstStyle/>
        <a:p>
          <a:endParaRPr lang="tr-TR"/>
        </a:p>
      </dgm:t>
    </dgm:pt>
    <dgm:pt modelId="{1D263219-8130-4F8A-96F4-95D0D4056BF9}" type="sibTrans" cxnId="{28A80EF9-B703-48FE-AD89-FF2724F3C9C5}">
      <dgm:prSet/>
      <dgm:spPr/>
      <dgm:t>
        <a:bodyPr/>
        <a:lstStyle/>
        <a:p>
          <a:endParaRPr lang="tr-TR"/>
        </a:p>
      </dgm:t>
    </dgm:pt>
    <dgm:pt modelId="{7645AC85-2287-4E19-9025-4BC338D375F0}">
      <dgm:prSet phldrT="[Metin]" custT="1"/>
      <dgm:spPr>
        <a:xfrm>
          <a:off x="264318" y="932512"/>
          <a:ext cx="3700462" cy="295200"/>
        </a:xfr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b="1" dirty="0">
              <a:solidFill>
                <a:schemeClr val="tx1"/>
              </a:solidFill>
              <a:latin typeface="Calibri"/>
              <a:ea typeface="+mn-ea"/>
              <a:cs typeface="+mn-cs"/>
            </a:rPr>
            <a:t>4 kitapçık türü olacak.</a:t>
          </a:r>
        </a:p>
      </dgm:t>
    </dgm:pt>
    <dgm:pt modelId="{C9F2ED50-6121-4D40-906E-3BE2D4DD83AD}" type="parTrans" cxnId="{8113C2AA-B431-4E33-BF08-09FCE5A6C810}">
      <dgm:prSet/>
      <dgm:spPr/>
      <dgm:t>
        <a:bodyPr/>
        <a:lstStyle/>
        <a:p>
          <a:endParaRPr lang="tr-TR"/>
        </a:p>
      </dgm:t>
    </dgm:pt>
    <dgm:pt modelId="{CEE34624-2C1D-40AF-AEB3-2F381B7D33DB}" type="sibTrans" cxnId="{8113C2AA-B431-4E33-BF08-09FCE5A6C810}">
      <dgm:prSet/>
      <dgm:spPr/>
      <dgm:t>
        <a:bodyPr/>
        <a:lstStyle/>
        <a:p>
          <a:endParaRPr lang="tr-TR"/>
        </a:p>
      </dgm:t>
    </dgm:pt>
    <dgm:pt modelId="{23FE024D-8D32-47A4-AAFA-A039893D619D}" type="pres">
      <dgm:prSet presAssocID="{7CAFC431-7AB7-4917-86C7-1C5713A3AD5E}" presName="linear" presStyleCnt="0">
        <dgm:presLayoutVars>
          <dgm:dir/>
          <dgm:animLvl val="lvl"/>
          <dgm:resizeHandles val="exact"/>
        </dgm:presLayoutVars>
      </dgm:prSet>
      <dgm:spPr/>
      <dgm:t>
        <a:bodyPr/>
        <a:lstStyle/>
        <a:p>
          <a:endParaRPr lang="tr-TR"/>
        </a:p>
      </dgm:t>
    </dgm:pt>
    <dgm:pt modelId="{1EB9C3DD-6A7E-4B68-9C08-81541D905209}" type="pres">
      <dgm:prSet presAssocID="{307EA324-30BF-4A55-8EEF-3835A793CE9B}" presName="parentLin" presStyleCnt="0"/>
      <dgm:spPr/>
    </dgm:pt>
    <dgm:pt modelId="{AA507179-D545-42F0-8438-5BF4C3A48D9F}" type="pres">
      <dgm:prSet presAssocID="{307EA324-30BF-4A55-8EEF-3835A793CE9B}" presName="parentLeftMargin" presStyleLbl="node1" presStyleIdx="0" presStyleCnt="4"/>
      <dgm:spPr/>
      <dgm:t>
        <a:bodyPr/>
        <a:lstStyle/>
        <a:p>
          <a:endParaRPr lang="tr-TR"/>
        </a:p>
      </dgm:t>
    </dgm:pt>
    <dgm:pt modelId="{0BF82C6F-F4ED-4EAE-B374-5B5EBBCC30F9}" type="pres">
      <dgm:prSet presAssocID="{307EA324-30BF-4A55-8EEF-3835A793CE9B}" presName="parentText" presStyleLbl="node1" presStyleIdx="0" presStyleCnt="4" custScaleX="125417">
        <dgm:presLayoutVars>
          <dgm:chMax val="0"/>
          <dgm:bulletEnabled val="1"/>
        </dgm:presLayoutVars>
      </dgm:prSet>
      <dgm:spPr/>
      <dgm:t>
        <a:bodyPr/>
        <a:lstStyle/>
        <a:p>
          <a:endParaRPr lang="tr-TR"/>
        </a:p>
      </dgm:t>
    </dgm:pt>
    <dgm:pt modelId="{AA51A442-36F2-4032-A35A-2C1E6FB1EE53}" type="pres">
      <dgm:prSet presAssocID="{307EA324-30BF-4A55-8EEF-3835A793CE9B}" presName="negativeSpace" presStyleCnt="0"/>
      <dgm:spPr/>
    </dgm:pt>
    <dgm:pt modelId="{C413F326-3E9D-46DB-8637-414B1905CA54}" type="pres">
      <dgm:prSet presAssocID="{307EA324-30BF-4A55-8EEF-3835A793CE9B}" presName="childText" presStyleLbl="conFgAcc1" presStyleIdx="0" presStyleCnt="4">
        <dgm:presLayoutVars>
          <dgm:bulletEnabled val="1"/>
        </dgm:presLayoutVars>
      </dgm:prSet>
      <dgm:spPr>
        <a:xfrm>
          <a:off x="0" y="1080112"/>
          <a:ext cx="5286375" cy="2520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5A6DF6BD-31C7-4DBB-8890-A29BB2549F73}" type="pres">
      <dgm:prSet presAssocID="{D32DB93E-9445-4D60-8D4D-433AAE08C113}" presName="spaceBetweenRectangles" presStyleCnt="0"/>
      <dgm:spPr/>
    </dgm:pt>
    <dgm:pt modelId="{1F6E3255-01D8-4AB0-A245-E39A44CAC85A}" type="pres">
      <dgm:prSet presAssocID="{7645AC85-2287-4E19-9025-4BC338D375F0}" presName="parentLin" presStyleCnt="0"/>
      <dgm:spPr/>
    </dgm:pt>
    <dgm:pt modelId="{A1D7A930-29A4-48E0-80FD-53180A349768}" type="pres">
      <dgm:prSet presAssocID="{7645AC85-2287-4E19-9025-4BC338D375F0}" presName="parentLeftMargin" presStyleLbl="node1" presStyleIdx="0" presStyleCnt="4"/>
      <dgm:spPr>
        <a:prstGeom prst="roundRect">
          <a:avLst/>
        </a:prstGeom>
      </dgm:spPr>
      <dgm:t>
        <a:bodyPr/>
        <a:lstStyle/>
        <a:p>
          <a:endParaRPr lang="tr-TR"/>
        </a:p>
      </dgm:t>
    </dgm:pt>
    <dgm:pt modelId="{4EAD3E46-104D-43A7-8351-B79DC01101B4}" type="pres">
      <dgm:prSet presAssocID="{7645AC85-2287-4E19-9025-4BC338D375F0}" presName="parentText" presStyleLbl="node1" presStyleIdx="1" presStyleCnt="4" custScaleX="124786">
        <dgm:presLayoutVars>
          <dgm:chMax val="0"/>
          <dgm:bulletEnabled val="1"/>
        </dgm:presLayoutVars>
      </dgm:prSet>
      <dgm:spPr/>
      <dgm:t>
        <a:bodyPr/>
        <a:lstStyle/>
        <a:p>
          <a:endParaRPr lang="tr-TR"/>
        </a:p>
      </dgm:t>
    </dgm:pt>
    <dgm:pt modelId="{DFC4BDAC-70B1-4F2B-B523-FD295BA117E9}" type="pres">
      <dgm:prSet presAssocID="{7645AC85-2287-4E19-9025-4BC338D375F0}" presName="negativeSpace" presStyleCnt="0"/>
      <dgm:spPr/>
    </dgm:pt>
    <dgm:pt modelId="{33FE3401-5260-4FEE-85A3-FD112F1BF1A2}" type="pres">
      <dgm:prSet presAssocID="{7645AC85-2287-4E19-9025-4BC338D375F0}" presName="childText" presStyleLbl="conFgAcc1" presStyleIdx="1" presStyleCnt="4">
        <dgm:presLayoutVars>
          <dgm:bulletEnabled val="1"/>
        </dgm:presLayoutVars>
      </dgm:prSet>
      <dgm:spPr/>
    </dgm:pt>
    <dgm:pt modelId="{4C850AEB-C39E-430C-B031-25CD43A21C21}" type="pres">
      <dgm:prSet presAssocID="{CEE34624-2C1D-40AF-AEB3-2F381B7D33DB}" presName="spaceBetweenRectangles" presStyleCnt="0"/>
      <dgm:spPr/>
    </dgm:pt>
    <dgm:pt modelId="{0FAC5EFB-4B38-4AE7-A94D-ED31130EB713}" type="pres">
      <dgm:prSet presAssocID="{749E6AC3-155F-40AA-984B-32D0F8733DB0}" presName="parentLin" presStyleCnt="0"/>
      <dgm:spPr/>
    </dgm:pt>
    <dgm:pt modelId="{1F0E9C46-71E2-4880-9F34-CE5AF740B9CF}" type="pres">
      <dgm:prSet presAssocID="{749E6AC3-155F-40AA-984B-32D0F8733DB0}" presName="parentLeftMargin" presStyleLbl="node1" presStyleIdx="1" presStyleCnt="4"/>
      <dgm:spPr/>
      <dgm:t>
        <a:bodyPr/>
        <a:lstStyle/>
        <a:p>
          <a:endParaRPr lang="tr-TR"/>
        </a:p>
      </dgm:t>
    </dgm:pt>
    <dgm:pt modelId="{F0534FF6-289F-43D2-9E93-F7E40744F708}" type="pres">
      <dgm:prSet presAssocID="{749E6AC3-155F-40AA-984B-32D0F8733DB0}" presName="parentText" presStyleLbl="node1" presStyleIdx="2" presStyleCnt="4" custScaleX="123595">
        <dgm:presLayoutVars>
          <dgm:chMax val="0"/>
          <dgm:bulletEnabled val="1"/>
        </dgm:presLayoutVars>
      </dgm:prSet>
      <dgm:spPr/>
      <dgm:t>
        <a:bodyPr/>
        <a:lstStyle/>
        <a:p>
          <a:endParaRPr lang="tr-TR"/>
        </a:p>
      </dgm:t>
    </dgm:pt>
    <dgm:pt modelId="{CCB89844-3929-4484-8A92-BB719DC1EC9B}" type="pres">
      <dgm:prSet presAssocID="{749E6AC3-155F-40AA-984B-32D0F8733DB0}" presName="negativeSpace" presStyleCnt="0"/>
      <dgm:spPr/>
    </dgm:pt>
    <dgm:pt modelId="{07AA8CBF-91EF-4ECA-865C-8E47F4F94FDB}" type="pres">
      <dgm:prSet presAssocID="{749E6AC3-155F-40AA-984B-32D0F8733DB0}" presName="childText" presStyleLbl="conFgAcc1" presStyleIdx="2" presStyleCnt="4">
        <dgm:presLayoutVars>
          <dgm:bulletEnabled val="1"/>
        </dgm:presLayoutVars>
      </dgm:prSet>
      <dgm:spPr>
        <a:xfrm>
          <a:off x="0" y="2440912"/>
          <a:ext cx="5286375" cy="2520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C44222A2-C693-4892-AFD3-2CFE7A7E8EAC}" type="pres">
      <dgm:prSet presAssocID="{71AEF88F-D610-416D-8973-7E620F484297}" presName="spaceBetweenRectangles" presStyleCnt="0"/>
      <dgm:spPr/>
    </dgm:pt>
    <dgm:pt modelId="{D2FD4F94-C135-4D7D-A089-A7F4970B1111}" type="pres">
      <dgm:prSet presAssocID="{AE93E08A-F224-4294-A983-022026468056}" presName="parentLin" presStyleCnt="0"/>
      <dgm:spPr/>
    </dgm:pt>
    <dgm:pt modelId="{BCC5F5ED-9F6F-4FBC-A782-8D78A96612AF}" type="pres">
      <dgm:prSet presAssocID="{AE93E08A-F224-4294-A983-022026468056}" presName="parentLeftMargin" presStyleLbl="node1" presStyleIdx="2" presStyleCnt="4"/>
      <dgm:spPr/>
      <dgm:t>
        <a:bodyPr/>
        <a:lstStyle/>
        <a:p>
          <a:endParaRPr lang="tr-TR"/>
        </a:p>
      </dgm:t>
    </dgm:pt>
    <dgm:pt modelId="{CA691F4F-1EA3-41D9-B4EB-681430A044E6}" type="pres">
      <dgm:prSet presAssocID="{AE93E08A-F224-4294-A983-022026468056}" presName="parentText" presStyleLbl="node1" presStyleIdx="3" presStyleCnt="4" custScaleX="123959">
        <dgm:presLayoutVars>
          <dgm:chMax val="0"/>
          <dgm:bulletEnabled val="1"/>
        </dgm:presLayoutVars>
      </dgm:prSet>
      <dgm:spPr/>
      <dgm:t>
        <a:bodyPr/>
        <a:lstStyle/>
        <a:p>
          <a:endParaRPr lang="tr-TR"/>
        </a:p>
      </dgm:t>
    </dgm:pt>
    <dgm:pt modelId="{D5F377CB-E0CF-4790-A5E6-CAEEEA4E986C}" type="pres">
      <dgm:prSet presAssocID="{AE93E08A-F224-4294-A983-022026468056}" presName="negativeSpace" presStyleCnt="0"/>
      <dgm:spPr/>
    </dgm:pt>
    <dgm:pt modelId="{31CB777D-66C5-4739-920D-004B92A4BD07}" type="pres">
      <dgm:prSet presAssocID="{AE93E08A-F224-4294-A983-022026468056}" presName="childText" presStyleLbl="conFgAcc1" presStyleIdx="3" presStyleCnt="4">
        <dgm:presLayoutVars>
          <dgm:bulletEnabled val="1"/>
        </dgm:presLayoutVars>
      </dgm:prSet>
      <dgm:spPr>
        <a:xfrm>
          <a:off x="0" y="2894512"/>
          <a:ext cx="5286375" cy="2520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Lst>
  <dgm:cxnLst>
    <dgm:cxn modelId="{B0056E3C-262D-468E-979A-5F53416C6971}" type="presOf" srcId="{307EA324-30BF-4A55-8EEF-3835A793CE9B}" destId="{AA507179-D545-42F0-8438-5BF4C3A48D9F}" srcOrd="0" destOrd="0" presId="urn:microsoft.com/office/officeart/2005/8/layout/list1"/>
    <dgm:cxn modelId="{350CAC4D-F88B-4394-A3D8-542BCC675D99}" type="presOf" srcId="{7645AC85-2287-4E19-9025-4BC338D375F0}" destId="{A1D7A930-29A4-48E0-80FD-53180A349768}" srcOrd="0" destOrd="0" presId="urn:microsoft.com/office/officeart/2005/8/layout/list1"/>
    <dgm:cxn modelId="{042AA0E6-FCE5-4FA3-AC62-9CA942390EBB}" type="presOf" srcId="{AE93E08A-F224-4294-A983-022026468056}" destId="{BCC5F5ED-9F6F-4FBC-A782-8D78A96612AF}" srcOrd="0" destOrd="0" presId="urn:microsoft.com/office/officeart/2005/8/layout/list1"/>
    <dgm:cxn modelId="{C9AF94DA-3500-4338-BA1B-63079C4EF0C6}" type="presOf" srcId="{AE93E08A-F224-4294-A983-022026468056}" destId="{CA691F4F-1EA3-41D9-B4EB-681430A044E6}" srcOrd="1" destOrd="0" presId="urn:microsoft.com/office/officeart/2005/8/layout/list1"/>
    <dgm:cxn modelId="{A6A063FD-892B-4D70-A188-54BF01C35539}" type="presOf" srcId="{7645AC85-2287-4E19-9025-4BC338D375F0}" destId="{4EAD3E46-104D-43A7-8351-B79DC01101B4}" srcOrd="1" destOrd="0" presId="urn:microsoft.com/office/officeart/2005/8/layout/list1"/>
    <dgm:cxn modelId="{28A80EF9-B703-48FE-AD89-FF2724F3C9C5}" srcId="{7CAFC431-7AB7-4917-86C7-1C5713A3AD5E}" destId="{AE93E08A-F224-4294-A983-022026468056}" srcOrd="3" destOrd="0" parTransId="{C1515108-9893-420C-A73D-424CBE011B52}" sibTransId="{1D263219-8130-4F8A-96F4-95D0D4056BF9}"/>
    <dgm:cxn modelId="{0339A0B1-E13B-4C8E-98A3-4BAA741AD42E}" type="presOf" srcId="{749E6AC3-155F-40AA-984B-32D0F8733DB0}" destId="{1F0E9C46-71E2-4880-9F34-CE5AF740B9CF}" srcOrd="0" destOrd="0" presId="urn:microsoft.com/office/officeart/2005/8/layout/list1"/>
    <dgm:cxn modelId="{70E50130-29DB-4D31-864E-F0CB03E819E9}" type="presOf" srcId="{749E6AC3-155F-40AA-984B-32D0F8733DB0}" destId="{F0534FF6-289F-43D2-9E93-F7E40744F708}" srcOrd="1" destOrd="0" presId="urn:microsoft.com/office/officeart/2005/8/layout/list1"/>
    <dgm:cxn modelId="{2B1F9294-B474-4D42-B143-E8FA5603951A}" srcId="{7CAFC431-7AB7-4917-86C7-1C5713A3AD5E}" destId="{749E6AC3-155F-40AA-984B-32D0F8733DB0}" srcOrd="2" destOrd="0" parTransId="{A67D727A-1514-470C-9AA5-ABB0BFA4FA1D}" sibTransId="{71AEF88F-D610-416D-8973-7E620F484297}"/>
    <dgm:cxn modelId="{2331C019-99FD-4B2C-B603-41F387A6C837}" type="presOf" srcId="{7CAFC431-7AB7-4917-86C7-1C5713A3AD5E}" destId="{23FE024D-8D32-47A4-AAFA-A039893D619D}" srcOrd="0" destOrd="0" presId="urn:microsoft.com/office/officeart/2005/8/layout/list1"/>
    <dgm:cxn modelId="{8113C2AA-B431-4E33-BF08-09FCE5A6C810}" srcId="{7CAFC431-7AB7-4917-86C7-1C5713A3AD5E}" destId="{7645AC85-2287-4E19-9025-4BC338D375F0}" srcOrd="1" destOrd="0" parTransId="{C9F2ED50-6121-4D40-906E-3BE2D4DD83AD}" sibTransId="{CEE34624-2C1D-40AF-AEB3-2F381B7D33DB}"/>
    <dgm:cxn modelId="{AFAB5A74-23A5-4E72-8520-D4C1F5B3884F}" srcId="{7CAFC431-7AB7-4917-86C7-1C5713A3AD5E}" destId="{307EA324-30BF-4A55-8EEF-3835A793CE9B}" srcOrd="0" destOrd="0" parTransId="{B400E484-D7D7-4197-BA1E-B1F936D1D636}" sibTransId="{D32DB93E-9445-4D60-8D4D-433AAE08C113}"/>
    <dgm:cxn modelId="{E95A69CC-E5A1-48EB-8788-33BC68268A28}" type="presOf" srcId="{307EA324-30BF-4A55-8EEF-3835A793CE9B}" destId="{0BF82C6F-F4ED-4EAE-B374-5B5EBBCC30F9}" srcOrd="1" destOrd="0" presId="urn:microsoft.com/office/officeart/2005/8/layout/list1"/>
    <dgm:cxn modelId="{B0E1A781-5FF0-4EC1-BDAC-5C96703BCE0C}" type="presParOf" srcId="{23FE024D-8D32-47A4-AAFA-A039893D619D}" destId="{1EB9C3DD-6A7E-4B68-9C08-81541D905209}" srcOrd="0" destOrd="0" presId="urn:microsoft.com/office/officeart/2005/8/layout/list1"/>
    <dgm:cxn modelId="{1B0B9326-F9D9-45E4-8BF6-2A7362CFB96E}" type="presParOf" srcId="{1EB9C3DD-6A7E-4B68-9C08-81541D905209}" destId="{AA507179-D545-42F0-8438-5BF4C3A48D9F}" srcOrd="0" destOrd="0" presId="urn:microsoft.com/office/officeart/2005/8/layout/list1"/>
    <dgm:cxn modelId="{0CF134FE-C05F-42CA-BE31-8EC8AF168581}" type="presParOf" srcId="{1EB9C3DD-6A7E-4B68-9C08-81541D905209}" destId="{0BF82C6F-F4ED-4EAE-B374-5B5EBBCC30F9}" srcOrd="1" destOrd="0" presId="urn:microsoft.com/office/officeart/2005/8/layout/list1"/>
    <dgm:cxn modelId="{55BCAABC-81DA-4EA2-BE26-A6094419E8FA}" type="presParOf" srcId="{23FE024D-8D32-47A4-AAFA-A039893D619D}" destId="{AA51A442-36F2-4032-A35A-2C1E6FB1EE53}" srcOrd="1" destOrd="0" presId="urn:microsoft.com/office/officeart/2005/8/layout/list1"/>
    <dgm:cxn modelId="{17A7AE30-05AF-448F-A338-09F72F04B817}" type="presParOf" srcId="{23FE024D-8D32-47A4-AAFA-A039893D619D}" destId="{C413F326-3E9D-46DB-8637-414B1905CA54}" srcOrd="2" destOrd="0" presId="urn:microsoft.com/office/officeart/2005/8/layout/list1"/>
    <dgm:cxn modelId="{933678E5-E0B5-49C4-A08B-0A155B5AF933}" type="presParOf" srcId="{23FE024D-8D32-47A4-AAFA-A039893D619D}" destId="{5A6DF6BD-31C7-4DBB-8890-A29BB2549F73}" srcOrd="3" destOrd="0" presId="urn:microsoft.com/office/officeart/2005/8/layout/list1"/>
    <dgm:cxn modelId="{11F481BA-DBB4-4D3D-9BB2-348093CF086E}" type="presParOf" srcId="{23FE024D-8D32-47A4-AAFA-A039893D619D}" destId="{1F6E3255-01D8-4AB0-A245-E39A44CAC85A}" srcOrd="4" destOrd="0" presId="urn:microsoft.com/office/officeart/2005/8/layout/list1"/>
    <dgm:cxn modelId="{8A7CDF2A-2298-4B0F-A844-C158F7B64E13}" type="presParOf" srcId="{1F6E3255-01D8-4AB0-A245-E39A44CAC85A}" destId="{A1D7A930-29A4-48E0-80FD-53180A349768}" srcOrd="0" destOrd="0" presId="urn:microsoft.com/office/officeart/2005/8/layout/list1"/>
    <dgm:cxn modelId="{7FAA65EB-1CA4-44B8-A093-719E31841F76}" type="presParOf" srcId="{1F6E3255-01D8-4AB0-A245-E39A44CAC85A}" destId="{4EAD3E46-104D-43A7-8351-B79DC01101B4}" srcOrd="1" destOrd="0" presId="urn:microsoft.com/office/officeart/2005/8/layout/list1"/>
    <dgm:cxn modelId="{8A23C88A-9C3F-4B26-9F25-A0661568A849}" type="presParOf" srcId="{23FE024D-8D32-47A4-AAFA-A039893D619D}" destId="{DFC4BDAC-70B1-4F2B-B523-FD295BA117E9}" srcOrd="5" destOrd="0" presId="urn:microsoft.com/office/officeart/2005/8/layout/list1"/>
    <dgm:cxn modelId="{C99D7B90-568A-452E-A4A5-52CAE86EDC1A}" type="presParOf" srcId="{23FE024D-8D32-47A4-AAFA-A039893D619D}" destId="{33FE3401-5260-4FEE-85A3-FD112F1BF1A2}" srcOrd="6" destOrd="0" presId="urn:microsoft.com/office/officeart/2005/8/layout/list1"/>
    <dgm:cxn modelId="{2408BDE4-9225-4103-A873-BE315EE2067C}" type="presParOf" srcId="{23FE024D-8D32-47A4-AAFA-A039893D619D}" destId="{4C850AEB-C39E-430C-B031-25CD43A21C21}" srcOrd="7" destOrd="0" presId="urn:microsoft.com/office/officeart/2005/8/layout/list1"/>
    <dgm:cxn modelId="{BB536281-8DFB-4D20-BFF5-1C5241EFF1B3}" type="presParOf" srcId="{23FE024D-8D32-47A4-AAFA-A039893D619D}" destId="{0FAC5EFB-4B38-4AE7-A94D-ED31130EB713}" srcOrd="8" destOrd="0" presId="urn:microsoft.com/office/officeart/2005/8/layout/list1"/>
    <dgm:cxn modelId="{EBFB11FF-A7EA-4C5E-A304-318114ACA1CB}" type="presParOf" srcId="{0FAC5EFB-4B38-4AE7-A94D-ED31130EB713}" destId="{1F0E9C46-71E2-4880-9F34-CE5AF740B9CF}" srcOrd="0" destOrd="0" presId="urn:microsoft.com/office/officeart/2005/8/layout/list1"/>
    <dgm:cxn modelId="{33AB94B7-6870-42F9-BED4-7B077A5456EC}" type="presParOf" srcId="{0FAC5EFB-4B38-4AE7-A94D-ED31130EB713}" destId="{F0534FF6-289F-43D2-9E93-F7E40744F708}" srcOrd="1" destOrd="0" presId="urn:microsoft.com/office/officeart/2005/8/layout/list1"/>
    <dgm:cxn modelId="{4731E90B-8581-463D-BA97-EF9D15988BA6}" type="presParOf" srcId="{23FE024D-8D32-47A4-AAFA-A039893D619D}" destId="{CCB89844-3929-4484-8A92-BB719DC1EC9B}" srcOrd="9" destOrd="0" presId="urn:microsoft.com/office/officeart/2005/8/layout/list1"/>
    <dgm:cxn modelId="{39C6ADD4-A605-4766-A670-69A151B0FA5D}" type="presParOf" srcId="{23FE024D-8D32-47A4-AAFA-A039893D619D}" destId="{07AA8CBF-91EF-4ECA-865C-8E47F4F94FDB}" srcOrd="10" destOrd="0" presId="urn:microsoft.com/office/officeart/2005/8/layout/list1"/>
    <dgm:cxn modelId="{83506C21-9402-4908-92DB-35B4120E169C}" type="presParOf" srcId="{23FE024D-8D32-47A4-AAFA-A039893D619D}" destId="{C44222A2-C693-4892-AFD3-2CFE7A7E8EAC}" srcOrd="11" destOrd="0" presId="urn:microsoft.com/office/officeart/2005/8/layout/list1"/>
    <dgm:cxn modelId="{D56EA385-7927-42CA-B1DC-C7BC75F3F379}" type="presParOf" srcId="{23FE024D-8D32-47A4-AAFA-A039893D619D}" destId="{D2FD4F94-C135-4D7D-A089-A7F4970B1111}" srcOrd="12" destOrd="0" presId="urn:microsoft.com/office/officeart/2005/8/layout/list1"/>
    <dgm:cxn modelId="{2B44B853-4BAE-4F28-BF11-311CFD00E515}" type="presParOf" srcId="{D2FD4F94-C135-4D7D-A089-A7F4970B1111}" destId="{BCC5F5ED-9F6F-4FBC-A782-8D78A96612AF}" srcOrd="0" destOrd="0" presId="urn:microsoft.com/office/officeart/2005/8/layout/list1"/>
    <dgm:cxn modelId="{0246AFB9-2785-4834-8687-DE36580B5462}" type="presParOf" srcId="{D2FD4F94-C135-4D7D-A089-A7F4970B1111}" destId="{CA691F4F-1EA3-41D9-B4EB-681430A044E6}" srcOrd="1" destOrd="0" presId="urn:microsoft.com/office/officeart/2005/8/layout/list1"/>
    <dgm:cxn modelId="{6EA4AF81-F660-47CB-8B18-838DC815ECFB}" type="presParOf" srcId="{23FE024D-8D32-47A4-AAFA-A039893D619D}" destId="{D5F377CB-E0CF-4790-A5E6-CAEEEA4E986C}" srcOrd="13" destOrd="0" presId="urn:microsoft.com/office/officeart/2005/8/layout/list1"/>
    <dgm:cxn modelId="{EFC32387-BA02-453F-A24A-EB51FC1D6BA5}" type="presParOf" srcId="{23FE024D-8D32-47A4-AAFA-A039893D619D}" destId="{31CB777D-66C5-4739-920D-004B92A4BD0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AFC431-7AB7-4917-86C7-1C5713A3AD5E}" type="doc">
      <dgm:prSet loTypeId="urn:microsoft.com/office/officeart/2005/8/layout/list1" loCatId="list" qsTypeId="urn:microsoft.com/office/officeart/2005/8/quickstyle/3d2#1" qsCatId="3D" csTypeId="urn:microsoft.com/office/officeart/2005/8/colors/colorful3" csCatId="colorful" phldr="1"/>
      <dgm:spPr/>
      <dgm:t>
        <a:bodyPr/>
        <a:lstStyle/>
        <a:p>
          <a:endParaRPr lang="tr-TR"/>
        </a:p>
      </dgm:t>
    </dgm:pt>
    <dgm:pt modelId="{307EA324-30BF-4A55-8EEF-3835A793CE9B}">
      <dgm:prSet phldrT="[Metin]" custT="1"/>
      <dgm:spPr>
        <a:xfrm>
          <a:off x="264318" y="932512"/>
          <a:ext cx="3700462" cy="295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solidFill>
                <a:sysClr val="window" lastClr="FFFFFF"/>
              </a:solidFill>
              <a:latin typeface="Calibri"/>
              <a:ea typeface="+mn-ea"/>
              <a:cs typeface="+mn-cs"/>
            </a:rPr>
            <a:t>Sınava girme zorunluluğu bulunmuyor.</a:t>
          </a:r>
          <a:endParaRPr lang="tr-TR" sz="2000" dirty="0">
            <a:solidFill>
              <a:sysClr val="window" lastClr="FFFFFF"/>
            </a:solidFill>
            <a:latin typeface="Calibri"/>
            <a:ea typeface="+mn-ea"/>
            <a:cs typeface="+mn-cs"/>
          </a:endParaRPr>
        </a:p>
      </dgm:t>
    </dgm:pt>
    <dgm:pt modelId="{B400E484-D7D7-4197-BA1E-B1F936D1D636}" type="parTrans" cxnId="{AFAB5A74-23A5-4E72-8520-D4C1F5B3884F}">
      <dgm:prSet/>
      <dgm:spPr/>
      <dgm:t>
        <a:bodyPr/>
        <a:lstStyle/>
        <a:p>
          <a:endParaRPr lang="tr-TR"/>
        </a:p>
      </dgm:t>
    </dgm:pt>
    <dgm:pt modelId="{D32DB93E-9445-4D60-8D4D-433AAE08C113}" type="sibTrans" cxnId="{AFAB5A74-23A5-4E72-8520-D4C1F5B3884F}">
      <dgm:prSet/>
      <dgm:spPr/>
      <dgm:t>
        <a:bodyPr/>
        <a:lstStyle/>
        <a:p>
          <a:endParaRPr lang="tr-TR"/>
        </a:p>
      </dgm:t>
    </dgm:pt>
    <dgm:pt modelId="{749E6AC3-155F-40AA-984B-32D0F8733DB0}">
      <dgm:prSet phldrT="[Metin]" custT="1"/>
      <dgm:spPr>
        <a:xfrm>
          <a:off x="264318" y="2293312"/>
          <a:ext cx="3700462" cy="29520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solidFill>
                <a:sysClr val="window" lastClr="FFFFFF"/>
              </a:solidFill>
              <a:latin typeface="Calibri"/>
              <a:ea typeface="+mn-ea"/>
              <a:cs typeface="+mn-cs"/>
            </a:rPr>
            <a:t>Sınava giren öğrenci Sınavla öğrenci alan liselerden 10 lise tercih hakkı bulunuyor.</a:t>
          </a:r>
          <a:endParaRPr lang="tr-TR" sz="2000" dirty="0">
            <a:solidFill>
              <a:sysClr val="window" lastClr="FFFFFF"/>
            </a:solidFill>
            <a:latin typeface="Calibri"/>
            <a:ea typeface="+mn-ea"/>
            <a:cs typeface="+mn-cs"/>
          </a:endParaRPr>
        </a:p>
      </dgm:t>
    </dgm:pt>
    <dgm:pt modelId="{A67D727A-1514-470C-9AA5-ABB0BFA4FA1D}" type="parTrans" cxnId="{2B1F9294-B474-4D42-B143-E8FA5603951A}">
      <dgm:prSet/>
      <dgm:spPr/>
      <dgm:t>
        <a:bodyPr/>
        <a:lstStyle/>
        <a:p>
          <a:endParaRPr lang="tr-TR"/>
        </a:p>
      </dgm:t>
    </dgm:pt>
    <dgm:pt modelId="{71AEF88F-D610-416D-8973-7E620F484297}" type="sibTrans" cxnId="{2B1F9294-B474-4D42-B143-E8FA5603951A}">
      <dgm:prSet/>
      <dgm:spPr/>
      <dgm:t>
        <a:bodyPr/>
        <a:lstStyle/>
        <a:p>
          <a:endParaRPr lang="tr-TR"/>
        </a:p>
      </dgm:t>
    </dgm:pt>
    <dgm:pt modelId="{AE93E08A-F224-4294-A983-022026468056}">
      <dgm:prSet phldrT="[Metin]" custT="1"/>
      <dgm:spPr>
        <a:xfrm>
          <a:off x="264318" y="2746912"/>
          <a:ext cx="3700462" cy="29520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solidFill>
                <a:sysClr val="window" lastClr="FFFFFF"/>
              </a:solidFill>
              <a:latin typeface="Calibri"/>
              <a:ea typeface="+mn-ea"/>
              <a:cs typeface="+mn-cs"/>
            </a:rPr>
            <a:t>Sınava giren öğrenci de sınavsız adrese dayalı liselerden 5 lise tercih yapmak zorunda olacak.</a:t>
          </a:r>
          <a:endParaRPr lang="tr-TR" sz="1000" dirty="0">
            <a:solidFill>
              <a:sysClr val="window" lastClr="FFFFFF"/>
            </a:solidFill>
            <a:latin typeface="Calibri"/>
            <a:ea typeface="+mn-ea"/>
            <a:cs typeface="+mn-cs"/>
          </a:endParaRPr>
        </a:p>
      </dgm:t>
    </dgm:pt>
    <dgm:pt modelId="{C1515108-9893-420C-A73D-424CBE011B52}" type="parTrans" cxnId="{28A80EF9-B703-48FE-AD89-FF2724F3C9C5}">
      <dgm:prSet/>
      <dgm:spPr/>
      <dgm:t>
        <a:bodyPr/>
        <a:lstStyle/>
        <a:p>
          <a:endParaRPr lang="tr-TR"/>
        </a:p>
      </dgm:t>
    </dgm:pt>
    <dgm:pt modelId="{1D263219-8130-4F8A-96F4-95D0D4056BF9}" type="sibTrans" cxnId="{28A80EF9-B703-48FE-AD89-FF2724F3C9C5}">
      <dgm:prSet/>
      <dgm:spPr/>
      <dgm:t>
        <a:bodyPr/>
        <a:lstStyle/>
        <a:p>
          <a:endParaRPr lang="tr-TR"/>
        </a:p>
      </dgm:t>
    </dgm:pt>
    <dgm:pt modelId="{7645AC85-2287-4E19-9025-4BC338D375F0}">
      <dgm:prSet phldrT="[Metin]" custT="1"/>
      <dgm:spPr>
        <a:xfrm>
          <a:off x="264318" y="932512"/>
          <a:ext cx="3700462" cy="295200"/>
        </a:xfr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solidFill>
                <a:sysClr val="window" lastClr="FFFFFF"/>
              </a:solidFill>
              <a:latin typeface="Calibri"/>
              <a:ea typeface="+mn-ea"/>
              <a:cs typeface="+mn-cs"/>
            </a:rPr>
            <a:t>Sınava girmeyen öğrenciler Adrese Dayalı Sınavsız Okul tercih ekranından 5 lise tercih hakkı bulunacak.</a:t>
          </a:r>
          <a:endParaRPr lang="tr-TR" sz="2000" dirty="0">
            <a:solidFill>
              <a:sysClr val="window" lastClr="FFFFFF"/>
            </a:solidFill>
            <a:latin typeface="Calibri"/>
            <a:ea typeface="+mn-ea"/>
            <a:cs typeface="+mn-cs"/>
          </a:endParaRPr>
        </a:p>
      </dgm:t>
    </dgm:pt>
    <dgm:pt modelId="{C9F2ED50-6121-4D40-906E-3BE2D4DD83AD}" type="parTrans" cxnId="{8113C2AA-B431-4E33-BF08-09FCE5A6C810}">
      <dgm:prSet/>
      <dgm:spPr/>
      <dgm:t>
        <a:bodyPr/>
        <a:lstStyle/>
        <a:p>
          <a:endParaRPr lang="tr-TR"/>
        </a:p>
      </dgm:t>
    </dgm:pt>
    <dgm:pt modelId="{CEE34624-2C1D-40AF-AEB3-2F381B7D33DB}" type="sibTrans" cxnId="{8113C2AA-B431-4E33-BF08-09FCE5A6C810}">
      <dgm:prSet/>
      <dgm:spPr/>
      <dgm:t>
        <a:bodyPr/>
        <a:lstStyle/>
        <a:p>
          <a:endParaRPr lang="tr-TR"/>
        </a:p>
      </dgm:t>
    </dgm:pt>
    <dgm:pt modelId="{23FE024D-8D32-47A4-AAFA-A039893D619D}" type="pres">
      <dgm:prSet presAssocID="{7CAFC431-7AB7-4917-86C7-1C5713A3AD5E}" presName="linear" presStyleCnt="0">
        <dgm:presLayoutVars>
          <dgm:dir/>
          <dgm:animLvl val="lvl"/>
          <dgm:resizeHandles val="exact"/>
        </dgm:presLayoutVars>
      </dgm:prSet>
      <dgm:spPr/>
      <dgm:t>
        <a:bodyPr/>
        <a:lstStyle/>
        <a:p>
          <a:endParaRPr lang="tr-TR"/>
        </a:p>
      </dgm:t>
    </dgm:pt>
    <dgm:pt modelId="{1EB9C3DD-6A7E-4B68-9C08-81541D905209}" type="pres">
      <dgm:prSet presAssocID="{307EA324-30BF-4A55-8EEF-3835A793CE9B}" presName="parentLin" presStyleCnt="0"/>
      <dgm:spPr/>
    </dgm:pt>
    <dgm:pt modelId="{AA507179-D545-42F0-8438-5BF4C3A48D9F}" type="pres">
      <dgm:prSet presAssocID="{307EA324-30BF-4A55-8EEF-3835A793CE9B}" presName="parentLeftMargin" presStyleLbl="node1" presStyleIdx="0" presStyleCnt="4"/>
      <dgm:spPr/>
      <dgm:t>
        <a:bodyPr/>
        <a:lstStyle/>
        <a:p>
          <a:endParaRPr lang="tr-TR"/>
        </a:p>
      </dgm:t>
    </dgm:pt>
    <dgm:pt modelId="{0BF82C6F-F4ED-4EAE-B374-5B5EBBCC30F9}" type="pres">
      <dgm:prSet presAssocID="{307EA324-30BF-4A55-8EEF-3835A793CE9B}" presName="parentText" presStyleLbl="node1" presStyleIdx="0" presStyleCnt="4">
        <dgm:presLayoutVars>
          <dgm:chMax val="0"/>
          <dgm:bulletEnabled val="1"/>
        </dgm:presLayoutVars>
      </dgm:prSet>
      <dgm:spPr/>
      <dgm:t>
        <a:bodyPr/>
        <a:lstStyle/>
        <a:p>
          <a:endParaRPr lang="tr-TR"/>
        </a:p>
      </dgm:t>
    </dgm:pt>
    <dgm:pt modelId="{AA51A442-36F2-4032-A35A-2C1E6FB1EE53}" type="pres">
      <dgm:prSet presAssocID="{307EA324-30BF-4A55-8EEF-3835A793CE9B}" presName="negativeSpace" presStyleCnt="0"/>
      <dgm:spPr/>
    </dgm:pt>
    <dgm:pt modelId="{C413F326-3E9D-46DB-8637-414B1905CA54}" type="pres">
      <dgm:prSet presAssocID="{307EA324-30BF-4A55-8EEF-3835A793CE9B}" presName="childText" presStyleLbl="conFgAcc1" presStyleIdx="0" presStyleCnt="4">
        <dgm:presLayoutVars>
          <dgm:bulletEnabled val="1"/>
        </dgm:presLayoutVars>
      </dgm:prSet>
      <dgm:spPr>
        <a:xfrm>
          <a:off x="0" y="1080112"/>
          <a:ext cx="5286375" cy="2520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5A6DF6BD-31C7-4DBB-8890-A29BB2549F73}" type="pres">
      <dgm:prSet presAssocID="{D32DB93E-9445-4D60-8D4D-433AAE08C113}" presName="spaceBetweenRectangles" presStyleCnt="0"/>
      <dgm:spPr/>
    </dgm:pt>
    <dgm:pt modelId="{1F6E3255-01D8-4AB0-A245-E39A44CAC85A}" type="pres">
      <dgm:prSet presAssocID="{7645AC85-2287-4E19-9025-4BC338D375F0}" presName="parentLin" presStyleCnt="0"/>
      <dgm:spPr/>
    </dgm:pt>
    <dgm:pt modelId="{A1D7A930-29A4-48E0-80FD-53180A349768}" type="pres">
      <dgm:prSet presAssocID="{7645AC85-2287-4E19-9025-4BC338D375F0}" presName="parentLeftMargin" presStyleLbl="node1" presStyleIdx="0" presStyleCnt="4"/>
      <dgm:spPr>
        <a:prstGeom prst="roundRect">
          <a:avLst/>
        </a:prstGeom>
      </dgm:spPr>
      <dgm:t>
        <a:bodyPr/>
        <a:lstStyle/>
        <a:p>
          <a:endParaRPr lang="tr-TR"/>
        </a:p>
      </dgm:t>
    </dgm:pt>
    <dgm:pt modelId="{4EAD3E46-104D-43A7-8351-B79DC01101B4}" type="pres">
      <dgm:prSet presAssocID="{7645AC85-2287-4E19-9025-4BC338D375F0}" presName="parentText" presStyleLbl="node1" presStyleIdx="1" presStyleCnt="4" custScaleX="132076">
        <dgm:presLayoutVars>
          <dgm:chMax val="0"/>
          <dgm:bulletEnabled val="1"/>
        </dgm:presLayoutVars>
      </dgm:prSet>
      <dgm:spPr/>
      <dgm:t>
        <a:bodyPr/>
        <a:lstStyle/>
        <a:p>
          <a:endParaRPr lang="tr-TR"/>
        </a:p>
      </dgm:t>
    </dgm:pt>
    <dgm:pt modelId="{DFC4BDAC-70B1-4F2B-B523-FD295BA117E9}" type="pres">
      <dgm:prSet presAssocID="{7645AC85-2287-4E19-9025-4BC338D375F0}" presName="negativeSpace" presStyleCnt="0"/>
      <dgm:spPr/>
    </dgm:pt>
    <dgm:pt modelId="{33FE3401-5260-4FEE-85A3-FD112F1BF1A2}" type="pres">
      <dgm:prSet presAssocID="{7645AC85-2287-4E19-9025-4BC338D375F0}" presName="childText" presStyleLbl="conFgAcc1" presStyleIdx="1" presStyleCnt="4">
        <dgm:presLayoutVars>
          <dgm:bulletEnabled val="1"/>
        </dgm:presLayoutVars>
      </dgm:prSet>
      <dgm:spPr/>
    </dgm:pt>
    <dgm:pt modelId="{4C850AEB-C39E-430C-B031-25CD43A21C21}" type="pres">
      <dgm:prSet presAssocID="{CEE34624-2C1D-40AF-AEB3-2F381B7D33DB}" presName="spaceBetweenRectangles" presStyleCnt="0"/>
      <dgm:spPr/>
    </dgm:pt>
    <dgm:pt modelId="{0FAC5EFB-4B38-4AE7-A94D-ED31130EB713}" type="pres">
      <dgm:prSet presAssocID="{749E6AC3-155F-40AA-984B-32D0F8733DB0}" presName="parentLin" presStyleCnt="0"/>
      <dgm:spPr/>
    </dgm:pt>
    <dgm:pt modelId="{1F0E9C46-71E2-4880-9F34-CE5AF740B9CF}" type="pres">
      <dgm:prSet presAssocID="{749E6AC3-155F-40AA-984B-32D0F8733DB0}" presName="parentLeftMargin" presStyleLbl="node1" presStyleIdx="1" presStyleCnt="4"/>
      <dgm:spPr/>
      <dgm:t>
        <a:bodyPr/>
        <a:lstStyle/>
        <a:p>
          <a:endParaRPr lang="tr-TR"/>
        </a:p>
      </dgm:t>
    </dgm:pt>
    <dgm:pt modelId="{F0534FF6-289F-43D2-9E93-F7E40744F708}" type="pres">
      <dgm:prSet presAssocID="{749E6AC3-155F-40AA-984B-32D0F8733DB0}" presName="parentText" presStyleLbl="node1" presStyleIdx="2" presStyleCnt="4" custScaleX="132343">
        <dgm:presLayoutVars>
          <dgm:chMax val="0"/>
          <dgm:bulletEnabled val="1"/>
        </dgm:presLayoutVars>
      </dgm:prSet>
      <dgm:spPr/>
      <dgm:t>
        <a:bodyPr/>
        <a:lstStyle/>
        <a:p>
          <a:endParaRPr lang="tr-TR"/>
        </a:p>
      </dgm:t>
    </dgm:pt>
    <dgm:pt modelId="{CCB89844-3929-4484-8A92-BB719DC1EC9B}" type="pres">
      <dgm:prSet presAssocID="{749E6AC3-155F-40AA-984B-32D0F8733DB0}" presName="negativeSpace" presStyleCnt="0"/>
      <dgm:spPr/>
    </dgm:pt>
    <dgm:pt modelId="{07AA8CBF-91EF-4ECA-865C-8E47F4F94FDB}" type="pres">
      <dgm:prSet presAssocID="{749E6AC3-155F-40AA-984B-32D0F8733DB0}" presName="childText" presStyleLbl="conFgAcc1" presStyleIdx="2" presStyleCnt="4">
        <dgm:presLayoutVars>
          <dgm:bulletEnabled val="1"/>
        </dgm:presLayoutVars>
      </dgm:prSet>
      <dgm:spPr>
        <a:xfrm>
          <a:off x="0" y="2440912"/>
          <a:ext cx="5286375" cy="2520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C44222A2-C693-4892-AFD3-2CFE7A7E8EAC}" type="pres">
      <dgm:prSet presAssocID="{71AEF88F-D610-416D-8973-7E620F484297}" presName="spaceBetweenRectangles" presStyleCnt="0"/>
      <dgm:spPr/>
    </dgm:pt>
    <dgm:pt modelId="{D2FD4F94-C135-4D7D-A089-A7F4970B1111}" type="pres">
      <dgm:prSet presAssocID="{AE93E08A-F224-4294-A983-022026468056}" presName="parentLin" presStyleCnt="0"/>
      <dgm:spPr/>
    </dgm:pt>
    <dgm:pt modelId="{BCC5F5ED-9F6F-4FBC-A782-8D78A96612AF}" type="pres">
      <dgm:prSet presAssocID="{AE93E08A-F224-4294-A983-022026468056}" presName="parentLeftMargin" presStyleLbl="node1" presStyleIdx="2" presStyleCnt="4"/>
      <dgm:spPr/>
      <dgm:t>
        <a:bodyPr/>
        <a:lstStyle/>
        <a:p>
          <a:endParaRPr lang="tr-TR"/>
        </a:p>
      </dgm:t>
    </dgm:pt>
    <dgm:pt modelId="{CA691F4F-1EA3-41D9-B4EB-681430A044E6}" type="pres">
      <dgm:prSet presAssocID="{AE93E08A-F224-4294-A983-022026468056}" presName="parentText" presStyleLbl="node1" presStyleIdx="3" presStyleCnt="4" custScaleX="130618">
        <dgm:presLayoutVars>
          <dgm:chMax val="0"/>
          <dgm:bulletEnabled val="1"/>
        </dgm:presLayoutVars>
      </dgm:prSet>
      <dgm:spPr/>
      <dgm:t>
        <a:bodyPr/>
        <a:lstStyle/>
        <a:p>
          <a:endParaRPr lang="tr-TR"/>
        </a:p>
      </dgm:t>
    </dgm:pt>
    <dgm:pt modelId="{D5F377CB-E0CF-4790-A5E6-CAEEEA4E986C}" type="pres">
      <dgm:prSet presAssocID="{AE93E08A-F224-4294-A983-022026468056}" presName="negativeSpace" presStyleCnt="0"/>
      <dgm:spPr/>
    </dgm:pt>
    <dgm:pt modelId="{31CB777D-66C5-4739-920D-004B92A4BD07}" type="pres">
      <dgm:prSet presAssocID="{AE93E08A-F224-4294-A983-022026468056}" presName="childText" presStyleLbl="conFgAcc1" presStyleIdx="3" presStyleCnt="4">
        <dgm:presLayoutVars>
          <dgm:bulletEnabled val="1"/>
        </dgm:presLayoutVars>
      </dgm:prSet>
      <dgm:spPr>
        <a:xfrm>
          <a:off x="0" y="2894512"/>
          <a:ext cx="5286375" cy="2520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Lst>
  <dgm:cxnLst>
    <dgm:cxn modelId="{B0056E3C-262D-468E-979A-5F53416C6971}" type="presOf" srcId="{307EA324-30BF-4A55-8EEF-3835A793CE9B}" destId="{AA507179-D545-42F0-8438-5BF4C3A48D9F}" srcOrd="0" destOrd="0" presId="urn:microsoft.com/office/officeart/2005/8/layout/list1"/>
    <dgm:cxn modelId="{350CAC4D-F88B-4394-A3D8-542BCC675D99}" type="presOf" srcId="{7645AC85-2287-4E19-9025-4BC338D375F0}" destId="{A1D7A930-29A4-48E0-80FD-53180A349768}" srcOrd="0" destOrd="0" presId="urn:microsoft.com/office/officeart/2005/8/layout/list1"/>
    <dgm:cxn modelId="{042AA0E6-FCE5-4FA3-AC62-9CA942390EBB}" type="presOf" srcId="{AE93E08A-F224-4294-A983-022026468056}" destId="{BCC5F5ED-9F6F-4FBC-A782-8D78A96612AF}" srcOrd="0" destOrd="0" presId="urn:microsoft.com/office/officeart/2005/8/layout/list1"/>
    <dgm:cxn modelId="{C9AF94DA-3500-4338-BA1B-63079C4EF0C6}" type="presOf" srcId="{AE93E08A-F224-4294-A983-022026468056}" destId="{CA691F4F-1EA3-41D9-B4EB-681430A044E6}" srcOrd="1" destOrd="0" presId="urn:microsoft.com/office/officeart/2005/8/layout/list1"/>
    <dgm:cxn modelId="{A6A063FD-892B-4D70-A188-54BF01C35539}" type="presOf" srcId="{7645AC85-2287-4E19-9025-4BC338D375F0}" destId="{4EAD3E46-104D-43A7-8351-B79DC01101B4}" srcOrd="1" destOrd="0" presId="urn:microsoft.com/office/officeart/2005/8/layout/list1"/>
    <dgm:cxn modelId="{28A80EF9-B703-48FE-AD89-FF2724F3C9C5}" srcId="{7CAFC431-7AB7-4917-86C7-1C5713A3AD5E}" destId="{AE93E08A-F224-4294-A983-022026468056}" srcOrd="3" destOrd="0" parTransId="{C1515108-9893-420C-A73D-424CBE011B52}" sibTransId="{1D263219-8130-4F8A-96F4-95D0D4056BF9}"/>
    <dgm:cxn modelId="{0339A0B1-E13B-4C8E-98A3-4BAA741AD42E}" type="presOf" srcId="{749E6AC3-155F-40AA-984B-32D0F8733DB0}" destId="{1F0E9C46-71E2-4880-9F34-CE5AF740B9CF}" srcOrd="0" destOrd="0" presId="urn:microsoft.com/office/officeart/2005/8/layout/list1"/>
    <dgm:cxn modelId="{70E50130-29DB-4D31-864E-F0CB03E819E9}" type="presOf" srcId="{749E6AC3-155F-40AA-984B-32D0F8733DB0}" destId="{F0534FF6-289F-43D2-9E93-F7E40744F708}" srcOrd="1" destOrd="0" presId="urn:microsoft.com/office/officeart/2005/8/layout/list1"/>
    <dgm:cxn modelId="{2B1F9294-B474-4D42-B143-E8FA5603951A}" srcId="{7CAFC431-7AB7-4917-86C7-1C5713A3AD5E}" destId="{749E6AC3-155F-40AA-984B-32D0F8733DB0}" srcOrd="2" destOrd="0" parTransId="{A67D727A-1514-470C-9AA5-ABB0BFA4FA1D}" sibTransId="{71AEF88F-D610-416D-8973-7E620F484297}"/>
    <dgm:cxn modelId="{2331C019-99FD-4B2C-B603-41F387A6C837}" type="presOf" srcId="{7CAFC431-7AB7-4917-86C7-1C5713A3AD5E}" destId="{23FE024D-8D32-47A4-AAFA-A039893D619D}" srcOrd="0" destOrd="0" presId="urn:microsoft.com/office/officeart/2005/8/layout/list1"/>
    <dgm:cxn modelId="{8113C2AA-B431-4E33-BF08-09FCE5A6C810}" srcId="{7CAFC431-7AB7-4917-86C7-1C5713A3AD5E}" destId="{7645AC85-2287-4E19-9025-4BC338D375F0}" srcOrd="1" destOrd="0" parTransId="{C9F2ED50-6121-4D40-906E-3BE2D4DD83AD}" sibTransId="{CEE34624-2C1D-40AF-AEB3-2F381B7D33DB}"/>
    <dgm:cxn modelId="{AFAB5A74-23A5-4E72-8520-D4C1F5B3884F}" srcId="{7CAFC431-7AB7-4917-86C7-1C5713A3AD5E}" destId="{307EA324-30BF-4A55-8EEF-3835A793CE9B}" srcOrd="0" destOrd="0" parTransId="{B400E484-D7D7-4197-BA1E-B1F936D1D636}" sibTransId="{D32DB93E-9445-4D60-8D4D-433AAE08C113}"/>
    <dgm:cxn modelId="{E95A69CC-E5A1-48EB-8788-33BC68268A28}" type="presOf" srcId="{307EA324-30BF-4A55-8EEF-3835A793CE9B}" destId="{0BF82C6F-F4ED-4EAE-B374-5B5EBBCC30F9}" srcOrd="1" destOrd="0" presId="urn:microsoft.com/office/officeart/2005/8/layout/list1"/>
    <dgm:cxn modelId="{B0E1A781-5FF0-4EC1-BDAC-5C96703BCE0C}" type="presParOf" srcId="{23FE024D-8D32-47A4-AAFA-A039893D619D}" destId="{1EB9C3DD-6A7E-4B68-9C08-81541D905209}" srcOrd="0" destOrd="0" presId="urn:microsoft.com/office/officeart/2005/8/layout/list1"/>
    <dgm:cxn modelId="{1B0B9326-F9D9-45E4-8BF6-2A7362CFB96E}" type="presParOf" srcId="{1EB9C3DD-6A7E-4B68-9C08-81541D905209}" destId="{AA507179-D545-42F0-8438-5BF4C3A48D9F}" srcOrd="0" destOrd="0" presId="urn:microsoft.com/office/officeart/2005/8/layout/list1"/>
    <dgm:cxn modelId="{0CF134FE-C05F-42CA-BE31-8EC8AF168581}" type="presParOf" srcId="{1EB9C3DD-6A7E-4B68-9C08-81541D905209}" destId="{0BF82C6F-F4ED-4EAE-B374-5B5EBBCC30F9}" srcOrd="1" destOrd="0" presId="urn:microsoft.com/office/officeart/2005/8/layout/list1"/>
    <dgm:cxn modelId="{55BCAABC-81DA-4EA2-BE26-A6094419E8FA}" type="presParOf" srcId="{23FE024D-8D32-47A4-AAFA-A039893D619D}" destId="{AA51A442-36F2-4032-A35A-2C1E6FB1EE53}" srcOrd="1" destOrd="0" presId="urn:microsoft.com/office/officeart/2005/8/layout/list1"/>
    <dgm:cxn modelId="{17A7AE30-05AF-448F-A338-09F72F04B817}" type="presParOf" srcId="{23FE024D-8D32-47A4-AAFA-A039893D619D}" destId="{C413F326-3E9D-46DB-8637-414B1905CA54}" srcOrd="2" destOrd="0" presId="urn:microsoft.com/office/officeart/2005/8/layout/list1"/>
    <dgm:cxn modelId="{933678E5-E0B5-49C4-A08B-0A155B5AF933}" type="presParOf" srcId="{23FE024D-8D32-47A4-AAFA-A039893D619D}" destId="{5A6DF6BD-31C7-4DBB-8890-A29BB2549F73}" srcOrd="3" destOrd="0" presId="urn:microsoft.com/office/officeart/2005/8/layout/list1"/>
    <dgm:cxn modelId="{11F481BA-DBB4-4D3D-9BB2-348093CF086E}" type="presParOf" srcId="{23FE024D-8D32-47A4-AAFA-A039893D619D}" destId="{1F6E3255-01D8-4AB0-A245-E39A44CAC85A}" srcOrd="4" destOrd="0" presId="urn:microsoft.com/office/officeart/2005/8/layout/list1"/>
    <dgm:cxn modelId="{8A7CDF2A-2298-4B0F-A844-C158F7B64E13}" type="presParOf" srcId="{1F6E3255-01D8-4AB0-A245-E39A44CAC85A}" destId="{A1D7A930-29A4-48E0-80FD-53180A349768}" srcOrd="0" destOrd="0" presId="urn:microsoft.com/office/officeart/2005/8/layout/list1"/>
    <dgm:cxn modelId="{7FAA65EB-1CA4-44B8-A093-719E31841F76}" type="presParOf" srcId="{1F6E3255-01D8-4AB0-A245-E39A44CAC85A}" destId="{4EAD3E46-104D-43A7-8351-B79DC01101B4}" srcOrd="1" destOrd="0" presId="urn:microsoft.com/office/officeart/2005/8/layout/list1"/>
    <dgm:cxn modelId="{8A23C88A-9C3F-4B26-9F25-A0661568A849}" type="presParOf" srcId="{23FE024D-8D32-47A4-AAFA-A039893D619D}" destId="{DFC4BDAC-70B1-4F2B-B523-FD295BA117E9}" srcOrd="5" destOrd="0" presId="urn:microsoft.com/office/officeart/2005/8/layout/list1"/>
    <dgm:cxn modelId="{C99D7B90-568A-452E-A4A5-52CAE86EDC1A}" type="presParOf" srcId="{23FE024D-8D32-47A4-AAFA-A039893D619D}" destId="{33FE3401-5260-4FEE-85A3-FD112F1BF1A2}" srcOrd="6" destOrd="0" presId="urn:microsoft.com/office/officeart/2005/8/layout/list1"/>
    <dgm:cxn modelId="{2408BDE4-9225-4103-A873-BE315EE2067C}" type="presParOf" srcId="{23FE024D-8D32-47A4-AAFA-A039893D619D}" destId="{4C850AEB-C39E-430C-B031-25CD43A21C21}" srcOrd="7" destOrd="0" presId="urn:microsoft.com/office/officeart/2005/8/layout/list1"/>
    <dgm:cxn modelId="{BB536281-8DFB-4D20-BFF5-1C5241EFF1B3}" type="presParOf" srcId="{23FE024D-8D32-47A4-AAFA-A039893D619D}" destId="{0FAC5EFB-4B38-4AE7-A94D-ED31130EB713}" srcOrd="8" destOrd="0" presId="urn:microsoft.com/office/officeart/2005/8/layout/list1"/>
    <dgm:cxn modelId="{EBFB11FF-A7EA-4C5E-A304-318114ACA1CB}" type="presParOf" srcId="{0FAC5EFB-4B38-4AE7-A94D-ED31130EB713}" destId="{1F0E9C46-71E2-4880-9F34-CE5AF740B9CF}" srcOrd="0" destOrd="0" presId="urn:microsoft.com/office/officeart/2005/8/layout/list1"/>
    <dgm:cxn modelId="{33AB94B7-6870-42F9-BED4-7B077A5456EC}" type="presParOf" srcId="{0FAC5EFB-4B38-4AE7-A94D-ED31130EB713}" destId="{F0534FF6-289F-43D2-9E93-F7E40744F708}" srcOrd="1" destOrd="0" presId="urn:microsoft.com/office/officeart/2005/8/layout/list1"/>
    <dgm:cxn modelId="{4731E90B-8581-463D-BA97-EF9D15988BA6}" type="presParOf" srcId="{23FE024D-8D32-47A4-AAFA-A039893D619D}" destId="{CCB89844-3929-4484-8A92-BB719DC1EC9B}" srcOrd="9" destOrd="0" presId="urn:microsoft.com/office/officeart/2005/8/layout/list1"/>
    <dgm:cxn modelId="{39C6ADD4-A605-4766-A670-69A151B0FA5D}" type="presParOf" srcId="{23FE024D-8D32-47A4-AAFA-A039893D619D}" destId="{07AA8CBF-91EF-4ECA-865C-8E47F4F94FDB}" srcOrd="10" destOrd="0" presId="urn:microsoft.com/office/officeart/2005/8/layout/list1"/>
    <dgm:cxn modelId="{83506C21-9402-4908-92DB-35B4120E169C}" type="presParOf" srcId="{23FE024D-8D32-47A4-AAFA-A039893D619D}" destId="{C44222A2-C693-4892-AFD3-2CFE7A7E8EAC}" srcOrd="11" destOrd="0" presId="urn:microsoft.com/office/officeart/2005/8/layout/list1"/>
    <dgm:cxn modelId="{D56EA385-7927-42CA-B1DC-C7BC75F3F379}" type="presParOf" srcId="{23FE024D-8D32-47A4-AAFA-A039893D619D}" destId="{D2FD4F94-C135-4D7D-A089-A7F4970B1111}" srcOrd="12" destOrd="0" presId="urn:microsoft.com/office/officeart/2005/8/layout/list1"/>
    <dgm:cxn modelId="{2B44B853-4BAE-4F28-BF11-311CFD00E515}" type="presParOf" srcId="{D2FD4F94-C135-4D7D-A089-A7F4970B1111}" destId="{BCC5F5ED-9F6F-4FBC-A782-8D78A96612AF}" srcOrd="0" destOrd="0" presId="urn:microsoft.com/office/officeart/2005/8/layout/list1"/>
    <dgm:cxn modelId="{0246AFB9-2785-4834-8687-DE36580B5462}" type="presParOf" srcId="{D2FD4F94-C135-4D7D-A089-A7F4970B1111}" destId="{CA691F4F-1EA3-41D9-B4EB-681430A044E6}" srcOrd="1" destOrd="0" presId="urn:microsoft.com/office/officeart/2005/8/layout/list1"/>
    <dgm:cxn modelId="{6EA4AF81-F660-47CB-8B18-838DC815ECFB}" type="presParOf" srcId="{23FE024D-8D32-47A4-AAFA-A039893D619D}" destId="{D5F377CB-E0CF-4790-A5E6-CAEEEA4E986C}" srcOrd="13" destOrd="0" presId="urn:microsoft.com/office/officeart/2005/8/layout/list1"/>
    <dgm:cxn modelId="{EFC32387-BA02-453F-A24A-EB51FC1D6BA5}" type="presParOf" srcId="{23FE024D-8D32-47A4-AAFA-A039893D619D}" destId="{31CB777D-66C5-4739-920D-004B92A4BD0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AFC431-7AB7-4917-86C7-1C5713A3AD5E}" type="doc">
      <dgm:prSet loTypeId="urn:microsoft.com/office/officeart/2005/8/layout/list1" loCatId="list" qsTypeId="urn:microsoft.com/office/officeart/2005/8/quickstyle/3d2#1" qsCatId="3D" csTypeId="urn:microsoft.com/office/officeart/2005/8/colors/colorful3" csCatId="colorful" phldr="1"/>
      <dgm:spPr/>
      <dgm:t>
        <a:bodyPr/>
        <a:lstStyle/>
        <a:p>
          <a:endParaRPr lang="tr-TR"/>
        </a:p>
      </dgm:t>
    </dgm:pt>
    <dgm:pt modelId="{307EA324-30BF-4A55-8EEF-3835A793CE9B}">
      <dgm:prSet phldrT="[Metin]" custT="1"/>
      <dgm:spPr>
        <a:xfrm>
          <a:off x="264318" y="932512"/>
          <a:ext cx="3700462" cy="295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t>Sınavla alan liselerde başka il ve ilçeler tercih edilebilir.</a:t>
          </a:r>
          <a:endParaRPr lang="tr-TR" sz="2000" b="1" dirty="0">
            <a:solidFill>
              <a:schemeClr val="tx1"/>
            </a:solidFill>
            <a:latin typeface="Calibri"/>
            <a:ea typeface="+mn-ea"/>
            <a:cs typeface="+mn-cs"/>
          </a:endParaRPr>
        </a:p>
      </dgm:t>
    </dgm:pt>
    <dgm:pt modelId="{B400E484-D7D7-4197-BA1E-B1F936D1D636}" type="parTrans" cxnId="{AFAB5A74-23A5-4E72-8520-D4C1F5B3884F}">
      <dgm:prSet/>
      <dgm:spPr/>
      <dgm:t>
        <a:bodyPr/>
        <a:lstStyle/>
        <a:p>
          <a:endParaRPr lang="tr-TR"/>
        </a:p>
      </dgm:t>
    </dgm:pt>
    <dgm:pt modelId="{D32DB93E-9445-4D60-8D4D-433AAE08C113}" type="sibTrans" cxnId="{AFAB5A74-23A5-4E72-8520-D4C1F5B3884F}">
      <dgm:prSet/>
      <dgm:spPr/>
      <dgm:t>
        <a:bodyPr/>
        <a:lstStyle/>
        <a:p>
          <a:endParaRPr lang="tr-TR"/>
        </a:p>
      </dgm:t>
    </dgm:pt>
    <dgm:pt modelId="{749E6AC3-155F-40AA-984B-32D0F8733DB0}">
      <dgm:prSet phldrT="[Metin]" custT="1"/>
      <dgm:spPr>
        <a:xfrm>
          <a:off x="264318" y="2293312"/>
          <a:ext cx="3700462" cy="29520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b="1" dirty="0" smtClean="0">
              <a:solidFill>
                <a:schemeClr val="tx1"/>
              </a:solidFill>
              <a:latin typeface="Calibri"/>
              <a:ea typeface="+mn-ea"/>
              <a:cs typeface="+mn-cs"/>
            </a:rPr>
            <a:t>Sınava girmeyen öğrenci 6-7 ve 8. sınıf ortaöğretim başarı puan ortalamasına göre liseye yerleştirilir.</a:t>
          </a:r>
          <a:endParaRPr lang="tr-TR" sz="2000" b="1" dirty="0">
            <a:solidFill>
              <a:schemeClr val="tx1"/>
            </a:solidFill>
            <a:latin typeface="Calibri"/>
            <a:ea typeface="+mn-ea"/>
            <a:cs typeface="+mn-cs"/>
          </a:endParaRPr>
        </a:p>
      </dgm:t>
    </dgm:pt>
    <dgm:pt modelId="{A67D727A-1514-470C-9AA5-ABB0BFA4FA1D}" type="parTrans" cxnId="{2B1F9294-B474-4D42-B143-E8FA5603951A}">
      <dgm:prSet/>
      <dgm:spPr/>
      <dgm:t>
        <a:bodyPr/>
        <a:lstStyle/>
        <a:p>
          <a:endParaRPr lang="tr-TR"/>
        </a:p>
      </dgm:t>
    </dgm:pt>
    <dgm:pt modelId="{71AEF88F-D610-416D-8973-7E620F484297}" type="sibTrans" cxnId="{2B1F9294-B474-4D42-B143-E8FA5603951A}">
      <dgm:prSet/>
      <dgm:spPr/>
      <dgm:t>
        <a:bodyPr/>
        <a:lstStyle/>
        <a:p>
          <a:endParaRPr lang="tr-TR"/>
        </a:p>
      </dgm:t>
    </dgm:pt>
    <dgm:pt modelId="{AE93E08A-F224-4294-A983-022026468056}">
      <dgm:prSet phldrT="[Metin]" custT="1"/>
      <dgm:spPr>
        <a:xfrm>
          <a:off x="264318" y="2746912"/>
          <a:ext cx="3700462" cy="29520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t>Öğrencinin diploma </a:t>
          </a:r>
          <a:r>
            <a:rPr lang="tr-TR" sz="2000" dirty="0" err="1" smtClean="0"/>
            <a:t>puanı,devamsızlık</a:t>
          </a:r>
          <a:r>
            <a:rPr lang="tr-TR" sz="2000" dirty="0" smtClean="0"/>
            <a:t> sayısı ve yaşı Lise tercihlerinde yerleştirilmede öncelik durumunu belirler. </a:t>
          </a:r>
          <a:endParaRPr lang="tr-TR" sz="1000" b="1" dirty="0">
            <a:solidFill>
              <a:schemeClr val="tx1"/>
            </a:solidFill>
            <a:latin typeface="Calibri"/>
            <a:ea typeface="+mn-ea"/>
            <a:cs typeface="+mn-cs"/>
          </a:endParaRPr>
        </a:p>
      </dgm:t>
    </dgm:pt>
    <dgm:pt modelId="{C1515108-9893-420C-A73D-424CBE011B52}" type="parTrans" cxnId="{28A80EF9-B703-48FE-AD89-FF2724F3C9C5}">
      <dgm:prSet/>
      <dgm:spPr/>
      <dgm:t>
        <a:bodyPr/>
        <a:lstStyle/>
        <a:p>
          <a:endParaRPr lang="tr-TR"/>
        </a:p>
      </dgm:t>
    </dgm:pt>
    <dgm:pt modelId="{1D263219-8130-4F8A-96F4-95D0D4056BF9}" type="sibTrans" cxnId="{28A80EF9-B703-48FE-AD89-FF2724F3C9C5}">
      <dgm:prSet/>
      <dgm:spPr/>
      <dgm:t>
        <a:bodyPr/>
        <a:lstStyle/>
        <a:p>
          <a:endParaRPr lang="tr-TR"/>
        </a:p>
      </dgm:t>
    </dgm:pt>
    <dgm:pt modelId="{7645AC85-2287-4E19-9025-4BC338D375F0}">
      <dgm:prSet phldrT="[Metin]" custT="1"/>
      <dgm:spPr>
        <a:xfrm>
          <a:off x="264318" y="932512"/>
          <a:ext cx="3700462" cy="295200"/>
        </a:xfr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t>Sınavla öğrenci alan liseye yerleşemeyen öğrenci, adrese dayalı tercih listesindeki liselerden birine yerleştirilir.</a:t>
          </a:r>
          <a:endParaRPr lang="tr-TR" sz="2000" b="1" dirty="0">
            <a:solidFill>
              <a:schemeClr val="tx1"/>
            </a:solidFill>
            <a:latin typeface="Calibri"/>
            <a:ea typeface="+mn-ea"/>
            <a:cs typeface="+mn-cs"/>
          </a:endParaRPr>
        </a:p>
      </dgm:t>
    </dgm:pt>
    <dgm:pt modelId="{C9F2ED50-6121-4D40-906E-3BE2D4DD83AD}" type="parTrans" cxnId="{8113C2AA-B431-4E33-BF08-09FCE5A6C810}">
      <dgm:prSet/>
      <dgm:spPr/>
      <dgm:t>
        <a:bodyPr/>
        <a:lstStyle/>
        <a:p>
          <a:endParaRPr lang="tr-TR"/>
        </a:p>
      </dgm:t>
    </dgm:pt>
    <dgm:pt modelId="{CEE34624-2C1D-40AF-AEB3-2F381B7D33DB}" type="sibTrans" cxnId="{8113C2AA-B431-4E33-BF08-09FCE5A6C810}">
      <dgm:prSet/>
      <dgm:spPr/>
      <dgm:t>
        <a:bodyPr/>
        <a:lstStyle/>
        <a:p>
          <a:endParaRPr lang="tr-TR"/>
        </a:p>
      </dgm:t>
    </dgm:pt>
    <dgm:pt modelId="{23FE024D-8D32-47A4-AAFA-A039893D619D}" type="pres">
      <dgm:prSet presAssocID="{7CAFC431-7AB7-4917-86C7-1C5713A3AD5E}" presName="linear" presStyleCnt="0">
        <dgm:presLayoutVars>
          <dgm:dir/>
          <dgm:animLvl val="lvl"/>
          <dgm:resizeHandles val="exact"/>
        </dgm:presLayoutVars>
      </dgm:prSet>
      <dgm:spPr/>
      <dgm:t>
        <a:bodyPr/>
        <a:lstStyle/>
        <a:p>
          <a:endParaRPr lang="tr-TR"/>
        </a:p>
      </dgm:t>
    </dgm:pt>
    <dgm:pt modelId="{1EB9C3DD-6A7E-4B68-9C08-81541D905209}" type="pres">
      <dgm:prSet presAssocID="{307EA324-30BF-4A55-8EEF-3835A793CE9B}" presName="parentLin" presStyleCnt="0"/>
      <dgm:spPr/>
    </dgm:pt>
    <dgm:pt modelId="{AA507179-D545-42F0-8438-5BF4C3A48D9F}" type="pres">
      <dgm:prSet presAssocID="{307EA324-30BF-4A55-8EEF-3835A793CE9B}" presName="parentLeftMargin" presStyleLbl="node1" presStyleIdx="0" presStyleCnt="4"/>
      <dgm:spPr/>
      <dgm:t>
        <a:bodyPr/>
        <a:lstStyle/>
        <a:p>
          <a:endParaRPr lang="tr-TR"/>
        </a:p>
      </dgm:t>
    </dgm:pt>
    <dgm:pt modelId="{0BF82C6F-F4ED-4EAE-B374-5B5EBBCC30F9}" type="pres">
      <dgm:prSet presAssocID="{307EA324-30BF-4A55-8EEF-3835A793CE9B}" presName="parentText" presStyleLbl="node1" presStyleIdx="0" presStyleCnt="4" custScaleX="132076">
        <dgm:presLayoutVars>
          <dgm:chMax val="0"/>
          <dgm:bulletEnabled val="1"/>
        </dgm:presLayoutVars>
      </dgm:prSet>
      <dgm:spPr/>
      <dgm:t>
        <a:bodyPr/>
        <a:lstStyle/>
        <a:p>
          <a:endParaRPr lang="tr-TR"/>
        </a:p>
      </dgm:t>
    </dgm:pt>
    <dgm:pt modelId="{AA51A442-36F2-4032-A35A-2C1E6FB1EE53}" type="pres">
      <dgm:prSet presAssocID="{307EA324-30BF-4A55-8EEF-3835A793CE9B}" presName="negativeSpace" presStyleCnt="0"/>
      <dgm:spPr/>
    </dgm:pt>
    <dgm:pt modelId="{C413F326-3E9D-46DB-8637-414B1905CA54}" type="pres">
      <dgm:prSet presAssocID="{307EA324-30BF-4A55-8EEF-3835A793CE9B}" presName="childText" presStyleLbl="conFgAcc1" presStyleIdx="0" presStyleCnt="4">
        <dgm:presLayoutVars>
          <dgm:bulletEnabled val="1"/>
        </dgm:presLayoutVars>
      </dgm:prSet>
      <dgm:spPr>
        <a:xfrm>
          <a:off x="0" y="1080112"/>
          <a:ext cx="5286375" cy="2520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5A6DF6BD-31C7-4DBB-8890-A29BB2549F73}" type="pres">
      <dgm:prSet presAssocID="{D32DB93E-9445-4D60-8D4D-433AAE08C113}" presName="spaceBetweenRectangles" presStyleCnt="0"/>
      <dgm:spPr/>
    </dgm:pt>
    <dgm:pt modelId="{1F6E3255-01D8-4AB0-A245-E39A44CAC85A}" type="pres">
      <dgm:prSet presAssocID="{7645AC85-2287-4E19-9025-4BC338D375F0}" presName="parentLin" presStyleCnt="0"/>
      <dgm:spPr/>
    </dgm:pt>
    <dgm:pt modelId="{A1D7A930-29A4-48E0-80FD-53180A349768}" type="pres">
      <dgm:prSet presAssocID="{7645AC85-2287-4E19-9025-4BC338D375F0}" presName="parentLeftMargin" presStyleLbl="node1" presStyleIdx="0" presStyleCnt="4"/>
      <dgm:spPr>
        <a:prstGeom prst="roundRect">
          <a:avLst/>
        </a:prstGeom>
      </dgm:spPr>
      <dgm:t>
        <a:bodyPr/>
        <a:lstStyle/>
        <a:p>
          <a:endParaRPr lang="tr-TR"/>
        </a:p>
      </dgm:t>
    </dgm:pt>
    <dgm:pt modelId="{4EAD3E46-104D-43A7-8351-B79DC01101B4}" type="pres">
      <dgm:prSet presAssocID="{7645AC85-2287-4E19-9025-4BC338D375F0}" presName="parentText" presStyleLbl="node1" presStyleIdx="1" presStyleCnt="4" custScaleX="131614">
        <dgm:presLayoutVars>
          <dgm:chMax val="0"/>
          <dgm:bulletEnabled val="1"/>
        </dgm:presLayoutVars>
      </dgm:prSet>
      <dgm:spPr/>
      <dgm:t>
        <a:bodyPr/>
        <a:lstStyle/>
        <a:p>
          <a:endParaRPr lang="tr-TR"/>
        </a:p>
      </dgm:t>
    </dgm:pt>
    <dgm:pt modelId="{DFC4BDAC-70B1-4F2B-B523-FD295BA117E9}" type="pres">
      <dgm:prSet presAssocID="{7645AC85-2287-4E19-9025-4BC338D375F0}" presName="negativeSpace" presStyleCnt="0"/>
      <dgm:spPr/>
    </dgm:pt>
    <dgm:pt modelId="{33FE3401-5260-4FEE-85A3-FD112F1BF1A2}" type="pres">
      <dgm:prSet presAssocID="{7645AC85-2287-4E19-9025-4BC338D375F0}" presName="childText" presStyleLbl="conFgAcc1" presStyleIdx="1" presStyleCnt="4">
        <dgm:presLayoutVars>
          <dgm:bulletEnabled val="1"/>
        </dgm:presLayoutVars>
      </dgm:prSet>
      <dgm:spPr/>
    </dgm:pt>
    <dgm:pt modelId="{4C850AEB-C39E-430C-B031-25CD43A21C21}" type="pres">
      <dgm:prSet presAssocID="{CEE34624-2C1D-40AF-AEB3-2F381B7D33DB}" presName="spaceBetweenRectangles" presStyleCnt="0"/>
      <dgm:spPr/>
    </dgm:pt>
    <dgm:pt modelId="{0FAC5EFB-4B38-4AE7-A94D-ED31130EB713}" type="pres">
      <dgm:prSet presAssocID="{749E6AC3-155F-40AA-984B-32D0F8733DB0}" presName="parentLin" presStyleCnt="0"/>
      <dgm:spPr/>
    </dgm:pt>
    <dgm:pt modelId="{1F0E9C46-71E2-4880-9F34-CE5AF740B9CF}" type="pres">
      <dgm:prSet presAssocID="{749E6AC3-155F-40AA-984B-32D0F8733DB0}" presName="parentLeftMargin" presStyleLbl="node1" presStyleIdx="1" presStyleCnt="4"/>
      <dgm:spPr/>
      <dgm:t>
        <a:bodyPr/>
        <a:lstStyle/>
        <a:p>
          <a:endParaRPr lang="tr-TR"/>
        </a:p>
      </dgm:t>
    </dgm:pt>
    <dgm:pt modelId="{F0534FF6-289F-43D2-9E93-F7E40744F708}" type="pres">
      <dgm:prSet presAssocID="{749E6AC3-155F-40AA-984B-32D0F8733DB0}" presName="parentText" presStyleLbl="node1" presStyleIdx="2" presStyleCnt="4" custScaleX="131250">
        <dgm:presLayoutVars>
          <dgm:chMax val="0"/>
          <dgm:bulletEnabled val="1"/>
        </dgm:presLayoutVars>
      </dgm:prSet>
      <dgm:spPr/>
      <dgm:t>
        <a:bodyPr/>
        <a:lstStyle/>
        <a:p>
          <a:endParaRPr lang="tr-TR"/>
        </a:p>
      </dgm:t>
    </dgm:pt>
    <dgm:pt modelId="{CCB89844-3929-4484-8A92-BB719DC1EC9B}" type="pres">
      <dgm:prSet presAssocID="{749E6AC3-155F-40AA-984B-32D0F8733DB0}" presName="negativeSpace" presStyleCnt="0"/>
      <dgm:spPr/>
    </dgm:pt>
    <dgm:pt modelId="{07AA8CBF-91EF-4ECA-865C-8E47F4F94FDB}" type="pres">
      <dgm:prSet presAssocID="{749E6AC3-155F-40AA-984B-32D0F8733DB0}" presName="childText" presStyleLbl="conFgAcc1" presStyleIdx="2" presStyleCnt="4">
        <dgm:presLayoutVars>
          <dgm:bulletEnabled val="1"/>
        </dgm:presLayoutVars>
      </dgm:prSet>
      <dgm:spPr>
        <a:xfrm>
          <a:off x="0" y="2440912"/>
          <a:ext cx="5286375" cy="2520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C44222A2-C693-4892-AFD3-2CFE7A7E8EAC}" type="pres">
      <dgm:prSet presAssocID="{71AEF88F-D610-416D-8973-7E620F484297}" presName="spaceBetweenRectangles" presStyleCnt="0"/>
      <dgm:spPr/>
    </dgm:pt>
    <dgm:pt modelId="{D2FD4F94-C135-4D7D-A089-A7F4970B1111}" type="pres">
      <dgm:prSet presAssocID="{AE93E08A-F224-4294-A983-022026468056}" presName="parentLin" presStyleCnt="0"/>
      <dgm:spPr/>
    </dgm:pt>
    <dgm:pt modelId="{BCC5F5ED-9F6F-4FBC-A782-8D78A96612AF}" type="pres">
      <dgm:prSet presAssocID="{AE93E08A-F224-4294-A983-022026468056}" presName="parentLeftMargin" presStyleLbl="node1" presStyleIdx="2" presStyleCnt="4"/>
      <dgm:spPr/>
      <dgm:t>
        <a:bodyPr/>
        <a:lstStyle/>
        <a:p>
          <a:endParaRPr lang="tr-TR"/>
        </a:p>
      </dgm:t>
    </dgm:pt>
    <dgm:pt modelId="{CA691F4F-1EA3-41D9-B4EB-681430A044E6}" type="pres">
      <dgm:prSet presAssocID="{AE93E08A-F224-4294-A983-022026468056}" presName="parentText" presStyleLbl="node1" presStyleIdx="3" presStyleCnt="4" custScaleX="131249">
        <dgm:presLayoutVars>
          <dgm:chMax val="0"/>
          <dgm:bulletEnabled val="1"/>
        </dgm:presLayoutVars>
      </dgm:prSet>
      <dgm:spPr/>
      <dgm:t>
        <a:bodyPr/>
        <a:lstStyle/>
        <a:p>
          <a:endParaRPr lang="tr-TR"/>
        </a:p>
      </dgm:t>
    </dgm:pt>
    <dgm:pt modelId="{D5F377CB-E0CF-4790-A5E6-CAEEEA4E986C}" type="pres">
      <dgm:prSet presAssocID="{AE93E08A-F224-4294-A983-022026468056}" presName="negativeSpace" presStyleCnt="0"/>
      <dgm:spPr/>
    </dgm:pt>
    <dgm:pt modelId="{31CB777D-66C5-4739-920D-004B92A4BD07}" type="pres">
      <dgm:prSet presAssocID="{AE93E08A-F224-4294-A983-022026468056}" presName="childText" presStyleLbl="conFgAcc1" presStyleIdx="3" presStyleCnt="4">
        <dgm:presLayoutVars>
          <dgm:bulletEnabled val="1"/>
        </dgm:presLayoutVars>
      </dgm:prSet>
      <dgm:spPr>
        <a:xfrm>
          <a:off x="0" y="2894512"/>
          <a:ext cx="5286375" cy="2520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Lst>
  <dgm:cxnLst>
    <dgm:cxn modelId="{B0056E3C-262D-468E-979A-5F53416C6971}" type="presOf" srcId="{307EA324-30BF-4A55-8EEF-3835A793CE9B}" destId="{AA507179-D545-42F0-8438-5BF4C3A48D9F}" srcOrd="0" destOrd="0" presId="urn:microsoft.com/office/officeart/2005/8/layout/list1"/>
    <dgm:cxn modelId="{350CAC4D-F88B-4394-A3D8-542BCC675D99}" type="presOf" srcId="{7645AC85-2287-4E19-9025-4BC338D375F0}" destId="{A1D7A930-29A4-48E0-80FD-53180A349768}" srcOrd="0" destOrd="0" presId="urn:microsoft.com/office/officeart/2005/8/layout/list1"/>
    <dgm:cxn modelId="{042AA0E6-FCE5-4FA3-AC62-9CA942390EBB}" type="presOf" srcId="{AE93E08A-F224-4294-A983-022026468056}" destId="{BCC5F5ED-9F6F-4FBC-A782-8D78A96612AF}" srcOrd="0" destOrd="0" presId="urn:microsoft.com/office/officeart/2005/8/layout/list1"/>
    <dgm:cxn modelId="{C9AF94DA-3500-4338-BA1B-63079C4EF0C6}" type="presOf" srcId="{AE93E08A-F224-4294-A983-022026468056}" destId="{CA691F4F-1EA3-41D9-B4EB-681430A044E6}" srcOrd="1" destOrd="0" presId="urn:microsoft.com/office/officeart/2005/8/layout/list1"/>
    <dgm:cxn modelId="{A6A063FD-892B-4D70-A188-54BF01C35539}" type="presOf" srcId="{7645AC85-2287-4E19-9025-4BC338D375F0}" destId="{4EAD3E46-104D-43A7-8351-B79DC01101B4}" srcOrd="1" destOrd="0" presId="urn:microsoft.com/office/officeart/2005/8/layout/list1"/>
    <dgm:cxn modelId="{28A80EF9-B703-48FE-AD89-FF2724F3C9C5}" srcId="{7CAFC431-7AB7-4917-86C7-1C5713A3AD5E}" destId="{AE93E08A-F224-4294-A983-022026468056}" srcOrd="3" destOrd="0" parTransId="{C1515108-9893-420C-A73D-424CBE011B52}" sibTransId="{1D263219-8130-4F8A-96F4-95D0D4056BF9}"/>
    <dgm:cxn modelId="{0339A0B1-E13B-4C8E-98A3-4BAA741AD42E}" type="presOf" srcId="{749E6AC3-155F-40AA-984B-32D0F8733DB0}" destId="{1F0E9C46-71E2-4880-9F34-CE5AF740B9CF}" srcOrd="0" destOrd="0" presId="urn:microsoft.com/office/officeart/2005/8/layout/list1"/>
    <dgm:cxn modelId="{70E50130-29DB-4D31-864E-F0CB03E819E9}" type="presOf" srcId="{749E6AC3-155F-40AA-984B-32D0F8733DB0}" destId="{F0534FF6-289F-43D2-9E93-F7E40744F708}" srcOrd="1" destOrd="0" presId="urn:microsoft.com/office/officeart/2005/8/layout/list1"/>
    <dgm:cxn modelId="{2B1F9294-B474-4D42-B143-E8FA5603951A}" srcId="{7CAFC431-7AB7-4917-86C7-1C5713A3AD5E}" destId="{749E6AC3-155F-40AA-984B-32D0F8733DB0}" srcOrd="2" destOrd="0" parTransId="{A67D727A-1514-470C-9AA5-ABB0BFA4FA1D}" sibTransId="{71AEF88F-D610-416D-8973-7E620F484297}"/>
    <dgm:cxn modelId="{2331C019-99FD-4B2C-B603-41F387A6C837}" type="presOf" srcId="{7CAFC431-7AB7-4917-86C7-1C5713A3AD5E}" destId="{23FE024D-8D32-47A4-AAFA-A039893D619D}" srcOrd="0" destOrd="0" presId="urn:microsoft.com/office/officeart/2005/8/layout/list1"/>
    <dgm:cxn modelId="{8113C2AA-B431-4E33-BF08-09FCE5A6C810}" srcId="{7CAFC431-7AB7-4917-86C7-1C5713A3AD5E}" destId="{7645AC85-2287-4E19-9025-4BC338D375F0}" srcOrd="1" destOrd="0" parTransId="{C9F2ED50-6121-4D40-906E-3BE2D4DD83AD}" sibTransId="{CEE34624-2C1D-40AF-AEB3-2F381B7D33DB}"/>
    <dgm:cxn modelId="{AFAB5A74-23A5-4E72-8520-D4C1F5B3884F}" srcId="{7CAFC431-7AB7-4917-86C7-1C5713A3AD5E}" destId="{307EA324-30BF-4A55-8EEF-3835A793CE9B}" srcOrd="0" destOrd="0" parTransId="{B400E484-D7D7-4197-BA1E-B1F936D1D636}" sibTransId="{D32DB93E-9445-4D60-8D4D-433AAE08C113}"/>
    <dgm:cxn modelId="{E95A69CC-E5A1-48EB-8788-33BC68268A28}" type="presOf" srcId="{307EA324-30BF-4A55-8EEF-3835A793CE9B}" destId="{0BF82C6F-F4ED-4EAE-B374-5B5EBBCC30F9}" srcOrd="1" destOrd="0" presId="urn:microsoft.com/office/officeart/2005/8/layout/list1"/>
    <dgm:cxn modelId="{B0E1A781-5FF0-4EC1-BDAC-5C96703BCE0C}" type="presParOf" srcId="{23FE024D-8D32-47A4-AAFA-A039893D619D}" destId="{1EB9C3DD-6A7E-4B68-9C08-81541D905209}" srcOrd="0" destOrd="0" presId="urn:microsoft.com/office/officeart/2005/8/layout/list1"/>
    <dgm:cxn modelId="{1B0B9326-F9D9-45E4-8BF6-2A7362CFB96E}" type="presParOf" srcId="{1EB9C3DD-6A7E-4B68-9C08-81541D905209}" destId="{AA507179-D545-42F0-8438-5BF4C3A48D9F}" srcOrd="0" destOrd="0" presId="urn:microsoft.com/office/officeart/2005/8/layout/list1"/>
    <dgm:cxn modelId="{0CF134FE-C05F-42CA-BE31-8EC8AF168581}" type="presParOf" srcId="{1EB9C3DD-6A7E-4B68-9C08-81541D905209}" destId="{0BF82C6F-F4ED-4EAE-B374-5B5EBBCC30F9}" srcOrd="1" destOrd="0" presId="urn:microsoft.com/office/officeart/2005/8/layout/list1"/>
    <dgm:cxn modelId="{55BCAABC-81DA-4EA2-BE26-A6094419E8FA}" type="presParOf" srcId="{23FE024D-8D32-47A4-AAFA-A039893D619D}" destId="{AA51A442-36F2-4032-A35A-2C1E6FB1EE53}" srcOrd="1" destOrd="0" presId="urn:microsoft.com/office/officeart/2005/8/layout/list1"/>
    <dgm:cxn modelId="{17A7AE30-05AF-448F-A338-09F72F04B817}" type="presParOf" srcId="{23FE024D-8D32-47A4-AAFA-A039893D619D}" destId="{C413F326-3E9D-46DB-8637-414B1905CA54}" srcOrd="2" destOrd="0" presId="urn:microsoft.com/office/officeart/2005/8/layout/list1"/>
    <dgm:cxn modelId="{933678E5-E0B5-49C4-A08B-0A155B5AF933}" type="presParOf" srcId="{23FE024D-8D32-47A4-AAFA-A039893D619D}" destId="{5A6DF6BD-31C7-4DBB-8890-A29BB2549F73}" srcOrd="3" destOrd="0" presId="urn:microsoft.com/office/officeart/2005/8/layout/list1"/>
    <dgm:cxn modelId="{11F481BA-DBB4-4D3D-9BB2-348093CF086E}" type="presParOf" srcId="{23FE024D-8D32-47A4-AAFA-A039893D619D}" destId="{1F6E3255-01D8-4AB0-A245-E39A44CAC85A}" srcOrd="4" destOrd="0" presId="urn:microsoft.com/office/officeart/2005/8/layout/list1"/>
    <dgm:cxn modelId="{8A7CDF2A-2298-4B0F-A844-C158F7B64E13}" type="presParOf" srcId="{1F6E3255-01D8-4AB0-A245-E39A44CAC85A}" destId="{A1D7A930-29A4-48E0-80FD-53180A349768}" srcOrd="0" destOrd="0" presId="urn:microsoft.com/office/officeart/2005/8/layout/list1"/>
    <dgm:cxn modelId="{7FAA65EB-1CA4-44B8-A093-719E31841F76}" type="presParOf" srcId="{1F6E3255-01D8-4AB0-A245-E39A44CAC85A}" destId="{4EAD3E46-104D-43A7-8351-B79DC01101B4}" srcOrd="1" destOrd="0" presId="urn:microsoft.com/office/officeart/2005/8/layout/list1"/>
    <dgm:cxn modelId="{8A23C88A-9C3F-4B26-9F25-A0661568A849}" type="presParOf" srcId="{23FE024D-8D32-47A4-AAFA-A039893D619D}" destId="{DFC4BDAC-70B1-4F2B-B523-FD295BA117E9}" srcOrd="5" destOrd="0" presId="urn:microsoft.com/office/officeart/2005/8/layout/list1"/>
    <dgm:cxn modelId="{C99D7B90-568A-452E-A4A5-52CAE86EDC1A}" type="presParOf" srcId="{23FE024D-8D32-47A4-AAFA-A039893D619D}" destId="{33FE3401-5260-4FEE-85A3-FD112F1BF1A2}" srcOrd="6" destOrd="0" presId="urn:microsoft.com/office/officeart/2005/8/layout/list1"/>
    <dgm:cxn modelId="{2408BDE4-9225-4103-A873-BE315EE2067C}" type="presParOf" srcId="{23FE024D-8D32-47A4-AAFA-A039893D619D}" destId="{4C850AEB-C39E-430C-B031-25CD43A21C21}" srcOrd="7" destOrd="0" presId="urn:microsoft.com/office/officeart/2005/8/layout/list1"/>
    <dgm:cxn modelId="{BB536281-8DFB-4D20-BFF5-1C5241EFF1B3}" type="presParOf" srcId="{23FE024D-8D32-47A4-AAFA-A039893D619D}" destId="{0FAC5EFB-4B38-4AE7-A94D-ED31130EB713}" srcOrd="8" destOrd="0" presId="urn:microsoft.com/office/officeart/2005/8/layout/list1"/>
    <dgm:cxn modelId="{EBFB11FF-A7EA-4C5E-A304-318114ACA1CB}" type="presParOf" srcId="{0FAC5EFB-4B38-4AE7-A94D-ED31130EB713}" destId="{1F0E9C46-71E2-4880-9F34-CE5AF740B9CF}" srcOrd="0" destOrd="0" presId="urn:microsoft.com/office/officeart/2005/8/layout/list1"/>
    <dgm:cxn modelId="{33AB94B7-6870-42F9-BED4-7B077A5456EC}" type="presParOf" srcId="{0FAC5EFB-4B38-4AE7-A94D-ED31130EB713}" destId="{F0534FF6-289F-43D2-9E93-F7E40744F708}" srcOrd="1" destOrd="0" presId="urn:microsoft.com/office/officeart/2005/8/layout/list1"/>
    <dgm:cxn modelId="{4731E90B-8581-463D-BA97-EF9D15988BA6}" type="presParOf" srcId="{23FE024D-8D32-47A4-AAFA-A039893D619D}" destId="{CCB89844-3929-4484-8A92-BB719DC1EC9B}" srcOrd="9" destOrd="0" presId="urn:microsoft.com/office/officeart/2005/8/layout/list1"/>
    <dgm:cxn modelId="{39C6ADD4-A605-4766-A670-69A151B0FA5D}" type="presParOf" srcId="{23FE024D-8D32-47A4-AAFA-A039893D619D}" destId="{07AA8CBF-91EF-4ECA-865C-8E47F4F94FDB}" srcOrd="10" destOrd="0" presId="urn:microsoft.com/office/officeart/2005/8/layout/list1"/>
    <dgm:cxn modelId="{83506C21-9402-4908-92DB-35B4120E169C}" type="presParOf" srcId="{23FE024D-8D32-47A4-AAFA-A039893D619D}" destId="{C44222A2-C693-4892-AFD3-2CFE7A7E8EAC}" srcOrd="11" destOrd="0" presId="urn:microsoft.com/office/officeart/2005/8/layout/list1"/>
    <dgm:cxn modelId="{D56EA385-7927-42CA-B1DC-C7BC75F3F379}" type="presParOf" srcId="{23FE024D-8D32-47A4-AAFA-A039893D619D}" destId="{D2FD4F94-C135-4D7D-A089-A7F4970B1111}" srcOrd="12" destOrd="0" presId="urn:microsoft.com/office/officeart/2005/8/layout/list1"/>
    <dgm:cxn modelId="{2B44B853-4BAE-4F28-BF11-311CFD00E515}" type="presParOf" srcId="{D2FD4F94-C135-4D7D-A089-A7F4970B1111}" destId="{BCC5F5ED-9F6F-4FBC-A782-8D78A96612AF}" srcOrd="0" destOrd="0" presId="urn:microsoft.com/office/officeart/2005/8/layout/list1"/>
    <dgm:cxn modelId="{0246AFB9-2785-4834-8687-DE36580B5462}" type="presParOf" srcId="{D2FD4F94-C135-4D7D-A089-A7F4970B1111}" destId="{CA691F4F-1EA3-41D9-B4EB-681430A044E6}" srcOrd="1" destOrd="0" presId="urn:microsoft.com/office/officeart/2005/8/layout/list1"/>
    <dgm:cxn modelId="{6EA4AF81-F660-47CB-8B18-838DC815ECFB}" type="presParOf" srcId="{23FE024D-8D32-47A4-AAFA-A039893D619D}" destId="{D5F377CB-E0CF-4790-A5E6-CAEEEA4E986C}" srcOrd="13" destOrd="0" presId="urn:microsoft.com/office/officeart/2005/8/layout/list1"/>
    <dgm:cxn modelId="{EFC32387-BA02-453F-A24A-EB51FC1D6BA5}" type="presParOf" srcId="{23FE024D-8D32-47A4-AAFA-A039893D619D}" destId="{31CB777D-66C5-4739-920D-004B92A4BD0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EE4DC0-FBC2-485C-839F-77B13B3A8D95}"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tr-TR"/>
        </a:p>
      </dgm:t>
    </dgm:pt>
    <dgm:pt modelId="{237A512D-27D9-4CFE-B8D3-877435A5CAEE}">
      <dgm:prSet phldrT="[Metin]" custT="1"/>
      <dgm:spPr/>
      <dgm:t>
        <a:bodyPr/>
        <a:lstStyle/>
        <a:p>
          <a:r>
            <a:rPr lang="tr-TR" sz="4000" b="1" dirty="0" smtClean="0">
              <a:effectLst>
                <a:outerShdw blurRad="38100" dist="38100" dir="2700000" algn="tl">
                  <a:srgbClr val="000000">
                    <a:alpha val="43137"/>
                  </a:srgbClr>
                </a:outerShdw>
              </a:effectLst>
            </a:rPr>
            <a:t>GÖNEN ADRESE DAYALI LİSEYE YERLEŞME İŞLEMLERİ </a:t>
          </a:r>
          <a:endParaRPr lang="tr-TR" sz="4000" b="1" dirty="0">
            <a:effectLst>
              <a:outerShdw blurRad="38100" dist="38100" dir="2700000" algn="tl">
                <a:srgbClr val="000000">
                  <a:alpha val="43137"/>
                </a:srgbClr>
              </a:outerShdw>
            </a:effectLst>
          </a:endParaRPr>
        </a:p>
      </dgm:t>
    </dgm:pt>
    <dgm:pt modelId="{46BF7F7C-C7B2-4460-982F-AF9F6005A53A}" type="parTrans" cxnId="{6F4A5A0C-4AB5-4A4C-9B86-9D08835CB3B5}">
      <dgm:prSet/>
      <dgm:spPr/>
      <dgm:t>
        <a:bodyPr/>
        <a:lstStyle/>
        <a:p>
          <a:endParaRPr lang="tr-TR"/>
        </a:p>
      </dgm:t>
    </dgm:pt>
    <dgm:pt modelId="{85ED7F90-D81E-429C-9F56-43E0F7A253E8}" type="sibTrans" cxnId="{6F4A5A0C-4AB5-4A4C-9B86-9D08835CB3B5}">
      <dgm:prSet/>
      <dgm:spPr/>
      <dgm:t>
        <a:bodyPr/>
        <a:lstStyle/>
        <a:p>
          <a:endParaRPr lang="tr-TR"/>
        </a:p>
      </dgm:t>
    </dgm:pt>
    <dgm:pt modelId="{DA90D7E4-47C3-4B00-9491-62FC45DEFBEA}">
      <dgm:prSet phldrT="[Metin]"/>
      <dgm:spPr>
        <a:solidFill>
          <a:srgbClr val="FFFF00">
            <a:alpha val="90000"/>
          </a:srgbClr>
        </a:solidFill>
      </dgm:spPr>
      <dgm:t>
        <a:bodyPr/>
        <a:lstStyle/>
        <a:p>
          <a:r>
            <a:rPr lang="tr-TR" b="1" dirty="0" smtClean="0">
              <a:effectLst>
                <a:outerShdw blurRad="38100" dist="38100" dir="2700000" algn="tl">
                  <a:srgbClr val="000000">
                    <a:alpha val="43137"/>
                  </a:srgbClr>
                </a:outerShdw>
              </a:effectLst>
            </a:rPr>
            <a:t>ANADOLU LİSELERİ</a:t>
          </a:r>
          <a:endParaRPr lang="tr-TR" b="1" dirty="0">
            <a:effectLst>
              <a:outerShdw blurRad="38100" dist="38100" dir="2700000" algn="tl">
                <a:srgbClr val="000000">
                  <a:alpha val="43137"/>
                </a:srgbClr>
              </a:outerShdw>
            </a:effectLst>
          </a:endParaRPr>
        </a:p>
      </dgm:t>
    </dgm:pt>
    <dgm:pt modelId="{26701DC5-1980-40F0-86A0-3813F3ACBAF2}" type="parTrans" cxnId="{2D2E46A6-3C39-4327-89C9-EBC1841B1ECE}">
      <dgm:prSet/>
      <dgm:spPr/>
      <dgm:t>
        <a:bodyPr/>
        <a:lstStyle/>
        <a:p>
          <a:endParaRPr lang="tr-TR"/>
        </a:p>
      </dgm:t>
    </dgm:pt>
    <dgm:pt modelId="{982B9FC4-0537-4D96-94A0-8BC2F90E1151}" type="sibTrans" cxnId="{2D2E46A6-3C39-4327-89C9-EBC1841B1ECE}">
      <dgm:prSet/>
      <dgm:spPr/>
      <dgm:t>
        <a:bodyPr/>
        <a:lstStyle/>
        <a:p>
          <a:endParaRPr lang="tr-TR"/>
        </a:p>
      </dgm:t>
    </dgm:pt>
    <dgm:pt modelId="{B5F60A22-086B-4F6A-8127-0971600310EE}">
      <dgm:prSet phldrT="[Metin]"/>
      <dgm:spPr>
        <a:solidFill>
          <a:srgbClr val="0070C0">
            <a:alpha val="90000"/>
          </a:srgbClr>
        </a:solidFill>
      </dgm:spPr>
      <dgm:t>
        <a:bodyPr/>
        <a:lstStyle/>
        <a:p>
          <a:r>
            <a:rPr lang="tr-TR" b="1" dirty="0" smtClean="0">
              <a:effectLst>
                <a:outerShdw blurRad="38100" dist="38100" dir="2700000" algn="tl">
                  <a:srgbClr val="000000">
                    <a:alpha val="43137"/>
                  </a:srgbClr>
                </a:outerShdw>
              </a:effectLst>
            </a:rPr>
            <a:t>MESLEK LİSELERİ</a:t>
          </a:r>
          <a:endParaRPr lang="tr-TR" b="1" dirty="0">
            <a:effectLst>
              <a:outerShdw blurRad="38100" dist="38100" dir="2700000" algn="tl">
                <a:srgbClr val="000000">
                  <a:alpha val="43137"/>
                </a:srgbClr>
              </a:outerShdw>
            </a:effectLst>
          </a:endParaRPr>
        </a:p>
      </dgm:t>
    </dgm:pt>
    <dgm:pt modelId="{D7CF0953-0487-4B32-B291-DC8D8498F250}" type="parTrans" cxnId="{16BBED40-956B-468C-A3C4-E2B5E6F63E0A}">
      <dgm:prSet/>
      <dgm:spPr/>
      <dgm:t>
        <a:bodyPr/>
        <a:lstStyle/>
        <a:p>
          <a:endParaRPr lang="tr-TR"/>
        </a:p>
      </dgm:t>
    </dgm:pt>
    <dgm:pt modelId="{FBF280E6-6DF2-4695-AD26-D29E61663F20}" type="sibTrans" cxnId="{16BBED40-956B-468C-A3C4-E2B5E6F63E0A}">
      <dgm:prSet/>
      <dgm:spPr/>
      <dgm:t>
        <a:bodyPr/>
        <a:lstStyle/>
        <a:p>
          <a:endParaRPr lang="tr-TR"/>
        </a:p>
      </dgm:t>
    </dgm:pt>
    <dgm:pt modelId="{BBB4C71D-C32B-4C9C-B8B3-55054B8A0164}">
      <dgm:prSet/>
      <dgm:spPr/>
      <dgm:t>
        <a:bodyPr/>
        <a:lstStyle/>
        <a:p>
          <a:endParaRPr lang="tr-TR"/>
        </a:p>
      </dgm:t>
    </dgm:pt>
    <dgm:pt modelId="{852F0B2F-33AB-4800-AC63-5DA9D0911F60}" type="parTrans" cxnId="{271D8336-4E08-41B3-B273-69D232397A12}">
      <dgm:prSet/>
      <dgm:spPr/>
      <dgm:t>
        <a:bodyPr/>
        <a:lstStyle/>
        <a:p>
          <a:endParaRPr lang="tr-TR"/>
        </a:p>
      </dgm:t>
    </dgm:pt>
    <dgm:pt modelId="{72184C30-BC4F-4AF9-BB81-9420E03B6E61}" type="sibTrans" cxnId="{271D8336-4E08-41B3-B273-69D232397A12}">
      <dgm:prSet/>
      <dgm:spPr/>
      <dgm:t>
        <a:bodyPr/>
        <a:lstStyle/>
        <a:p>
          <a:endParaRPr lang="tr-TR"/>
        </a:p>
      </dgm:t>
    </dgm:pt>
    <dgm:pt modelId="{3C64B576-3804-4076-8D77-EBB00F98FAAC}" type="pres">
      <dgm:prSet presAssocID="{21EE4DC0-FBC2-485C-839F-77B13B3A8D95}" presName="hierChild1" presStyleCnt="0">
        <dgm:presLayoutVars>
          <dgm:chPref val="1"/>
          <dgm:dir/>
          <dgm:animOne val="branch"/>
          <dgm:animLvl val="lvl"/>
          <dgm:resizeHandles/>
        </dgm:presLayoutVars>
      </dgm:prSet>
      <dgm:spPr/>
      <dgm:t>
        <a:bodyPr/>
        <a:lstStyle/>
        <a:p>
          <a:endParaRPr lang="tr-TR"/>
        </a:p>
      </dgm:t>
    </dgm:pt>
    <dgm:pt modelId="{ADBC58E4-7857-4F58-A7FD-EB60181E26F1}" type="pres">
      <dgm:prSet presAssocID="{237A512D-27D9-4CFE-B8D3-877435A5CAEE}" presName="hierRoot1" presStyleCnt="0"/>
      <dgm:spPr/>
    </dgm:pt>
    <dgm:pt modelId="{33FEF238-C567-452A-B0E5-E32FF8EC0766}" type="pres">
      <dgm:prSet presAssocID="{237A512D-27D9-4CFE-B8D3-877435A5CAEE}" presName="composite" presStyleCnt="0"/>
      <dgm:spPr/>
    </dgm:pt>
    <dgm:pt modelId="{5F6CCFE8-D0B7-4D16-BC42-5F2F9CDB8342}" type="pres">
      <dgm:prSet presAssocID="{237A512D-27D9-4CFE-B8D3-877435A5CAEE}" presName="background" presStyleLbl="node0" presStyleIdx="0" presStyleCnt="1"/>
      <dgm:spPr/>
    </dgm:pt>
    <dgm:pt modelId="{07B81547-C93E-4B29-9DF6-0763CA7B35F8}" type="pres">
      <dgm:prSet presAssocID="{237A512D-27D9-4CFE-B8D3-877435A5CAEE}" presName="text" presStyleLbl="fgAcc0" presStyleIdx="0" presStyleCnt="1" custScaleX="209160">
        <dgm:presLayoutVars>
          <dgm:chPref val="3"/>
        </dgm:presLayoutVars>
      </dgm:prSet>
      <dgm:spPr/>
      <dgm:t>
        <a:bodyPr/>
        <a:lstStyle/>
        <a:p>
          <a:endParaRPr lang="tr-TR"/>
        </a:p>
      </dgm:t>
    </dgm:pt>
    <dgm:pt modelId="{492CD486-3E21-412F-963A-E0051395DD37}" type="pres">
      <dgm:prSet presAssocID="{237A512D-27D9-4CFE-B8D3-877435A5CAEE}" presName="hierChild2" presStyleCnt="0"/>
      <dgm:spPr/>
    </dgm:pt>
    <dgm:pt modelId="{E19AD235-F374-43CE-A6AB-4120908D0620}" type="pres">
      <dgm:prSet presAssocID="{26701DC5-1980-40F0-86A0-3813F3ACBAF2}" presName="Name10" presStyleLbl="parChTrans1D2" presStyleIdx="0" presStyleCnt="3"/>
      <dgm:spPr/>
      <dgm:t>
        <a:bodyPr/>
        <a:lstStyle/>
        <a:p>
          <a:endParaRPr lang="tr-TR"/>
        </a:p>
      </dgm:t>
    </dgm:pt>
    <dgm:pt modelId="{C1C42F0D-CB8D-47A5-A34F-3F39BA6CF10B}" type="pres">
      <dgm:prSet presAssocID="{DA90D7E4-47C3-4B00-9491-62FC45DEFBEA}" presName="hierRoot2" presStyleCnt="0"/>
      <dgm:spPr/>
    </dgm:pt>
    <dgm:pt modelId="{A235BDDA-C0B2-4409-AAA3-24A802B14BCD}" type="pres">
      <dgm:prSet presAssocID="{DA90D7E4-47C3-4B00-9491-62FC45DEFBEA}" presName="composite2" presStyleCnt="0"/>
      <dgm:spPr/>
    </dgm:pt>
    <dgm:pt modelId="{EC0C7D23-00DE-4350-9B02-04A1AAED6C91}" type="pres">
      <dgm:prSet presAssocID="{DA90D7E4-47C3-4B00-9491-62FC45DEFBEA}" presName="background2" presStyleLbl="node2" presStyleIdx="0" presStyleCnt="3"/>
      <dgm:spPr/>
      <dgm:t>
        <a:bodyPr/>
        <a:lstStyle/>
        <a:p>
          <a:endParaRPr lang="tr-TR"/>
        </a:p>
      </dgm:t>
    </dgm:pt>
    <dgm:pt modelId="{16AF8BDD-5C73-409A-866D-21188BF6B68D}" type="pres">
      <dgm:prSet presAssocID="{DA90D7E4-47C3-4B00-9491-62FC45DEFBEA}" presName="text2" presStyleLbl="fgAcc2" presStyleIdx="0" presStyleCnt="3" custScaleX="43769" custScaleY="45899" custLinFactNeighborX="-2551" custLinFactNeighborY="-20628">
        <dgm:presLayoutVars>
          <dgm:chPref val="3"/>
        </dgm:presLayoutVars>
      </dgm:prSet>
      <dgm:spPr/>
      <dgm:t>
        <a:bodyPr/>
        <a:lstStyle/>
        <a:p>
          <a:endParaRPr lang="tr-TR"/>
        </a:p>
      </dgm:t>
    </dgm:pt>
    <dgm:pt modelId="{2100B032-B19C-4814-9A40-5444928A8264}" type="pres">
      <dgm:prSet presAssocID="{DA90D7E4-47C3-4B00-9491-62FC45DEFBEA}" presName="hierChild3" presStyleCnt="0"/>
      <dgm:spPr/>
    </dgm:pt>
    <dgm:pt modelId="{F12EDEB7-8CCE-4D60-A355-92A879FF0E28}" type="pres">
      <dgm:prSet presAssocID="{D7CF0953-0487-4B32-B291-DC8D8498F250}" presName="Name10" presStyleLbl="parChTrans1D2" presStyleIdx="1" presStyleCnt="3"/>
      <dgm:spPr/>
      <dgm:t>
        <a:bodyPr/>
        <a:lstStyle/>
        <a:p>
          <a:endParaRPr lang="tr-TR"/>
        </a:p>
      </dgm:t>
    </dgm:pt>
    <dgm:pt modelId="{3DA125AB-DBCA-40EC-86B0-A2211EC6F0DE}" type="pres">
      <dgm:prSet presAssocID="{B5F60A22-086B-4F6A-8127-0971600310EE}" presName="hierRoot2" presStyleCnt="0"/>
      <dgm:spPr/>
    </dgm:pt>
    <dgm:pt modelId="{E285FAB5-C6B0-4237-A761-42D492085979}" type="pres">
      <dgm:prSet presAssocID="{B5F60A22-086B-4F6A-8127-0971600310EE}" presName="composite2" presStyleCnt="0"/>
      <dgm:spPr/>
    </dgm:pt>
    <dgm:pt modelId="{CE969FF0-12D0-49D5-ADDA-12C0AE256CC3}" type="pres">
      <dgm:prSet presAssocID="{B5F60A22-086B-4F6A-8127-0971600310EE}" presName="background2" presStyleLbl="node2" presStyleIdx="1" presStyleCnt="3"/>
      <dgm:spPr/>
    </dgm:pt>
    <dgm:pt modelId="{0E183C1E-9B8A-433C-AD15-7A4EC200CFB1}" type="pres">
      <dgm:prSet presAssocID="{B5F60A22-086B-4F6A-8127-0971600310EE}" presName="text2" presStyleLbl="fgAcc2" presStyleIdx="1" presStyleCnt="3" custScaleX="50011" custScaleY="50793" custLinFactNeighborX="6242" custLinFactNeighborY="-20833">
        <dgm:presLayoutVars>
          <dgm:chPref val="3"/>
        </dgm:presLayoutVars>
      </dgm:prSet>
      <dgm:spPr/>
      <dgm:t>
        <a:bodyPr/>
        <a:lstStyle/>
        <a:p>
          <a:endParaRPr lang="tr-TR"/>
        </a:p>
      </dgm:t>
    </dgm:pt>
    <dgm:pt modelId="{9B5DE3EE-7CE3-43F5-BCE5-A7912C5356CA}" type="pres">
      <dgm:prSet presAssocID="{B5F60A22-086B-4F6A-8127-0971600310EE}" presName="hierChild3" presStyleCnt="0"/>
      <dgm:spPr/>
    </dgm:pt>
    <dgm:pt modelId="{B4B232AD-B328-4F45-BD01-D5FD45958D05}" type="pres">
      <dgm:prSet presAssocID="{852F0B2F-33AB-4800-AC63-5DA9D0911F60}" presName="Name10" presStyleLbl="parChTrans1D2" presStyleIdx="2" presStyleCnt="3"/>
      <dgm:spPr/>
      <dgm:t>
        <a:bodyPr/>
        <a:lstStyle/>
        <a:p>
          <a:endParaRPr lang="tr-TR"/>
        </a:p>
      </dgm:t>
    </dgm:pt>
    <dgm:pt modelId="{BB458B4A-73DB-462B-A254-CD4B91457F4A}" type="pres">
      <dgm:prSet presAssocID="{BBB4C71D-C32B-4C9C-B8B3-55054B8A0164}" presName="hierRoot2" presStyleCnt="0"/>
      <dgm:spPr/>
    </dgm:pt>
    <dgm:pt modelId="{ECD3685F-4987-46B7-B6E1-A71C8B0C9A98}" type="pres">
      <dgm:prSet presAssocID="{BBB4C71D-C32B-4C9C-B8B3-55054B8A0164}" presName="composite2" presStyleCnt="0"/>
      <dgm:spPr/>
    </dgm:pt>
    <dgm:pt modelId="{D0801A61-6760-4CA7-BEFA-1E26CCBE5C4E}" type="pres">
      <dgm:prSet presAssocID="{BBB4C71D-C32B-4C9C-B8B3-55054B8A0164}" presName="background2" presStyleLbl="node2" presStyleIdx="2" presStyleCnt="3"/>
      <dgm:spPr/>
    </dgm:pt>
    <dgm:pt modelId="{C38D960F-8CA6-4650-8B5F-327BCE982333}" type="pres">
      <dgm:prSet presAssocID="{BBB4C71D-C32B-4C9C-B8B3-55054B8A0164}" presName="text2" presStyleLbl="fgAcc2" presStyleIdx="2" presStyleCnt="3" custScaleX="43637" custScaleY="40142" custLinFactNeighborX="8523" custLinFactNeighborY="-19298">
        <dgm:presLayoutVars>
          <dgm:chPref val="3"/>
        </dgm:presLayoutVars>
      </dgm:prSet>
      <dgm:spPr/>
      <dgm:t>
        <a:bodyPr/>
        <a:lstStyle/>
        <a:p>
          <a:endParaRPr lang="tr-TR"/>
        </a:p>
      </dgm:t>
    </dgm:pt>
    <dgm:pt modelId="{0B8FEF1D-F468-4567-A958-CDF1633A3A88}" type="pres">
      <dgm:prSet presAssocID="{BBB4C71D-C32B-4C9C-B8B3-55054B8A0164}" presName="hierChild3" presStyleCnt="0"/>
      <dgm:spPr/>
    </dgm:pt>
  </dgm:ptLst>
  <dgm:cxnLst>
    <dgm:cxn modelId="{A32E9AB5-7ED2-4073-ADA0-22593DE58CC9}" type="presOf" srcId="{D7CF0953-0487-4B32-B291-DC8D8498F250}" destId="{F12EDEB7-8CCE-4D60-A355-92A879FF0E28}" srcOrd="0" destOrd="0" presId="urn:microsoft.com/office/officeart/2005/8/layout/hierarchy1"/>
    <dgm:cxn modelId="{5FD82666-BA21-4B9B-B2A5-7C07FF098AE3}" type="presOf" srcId="{237A512D-27D9-4CFE-B8D3-877435A5CAEE}" destId="{07B81547-C93E-4B29-9DF6-0763CA7B35F8}" srcOrd="0" destOrd="0" presId="urn:microsoft.com/office/officeart/2005/8/layout/hierarchy1"/>
    <dgm:cxn modelId="{D0146DD6-A0D0-4A73-916E-FC83E39F18A2}" type="presOf" srcId="{21EE4DC0-FBC2-485C-839F-77B13B3A8D95}" destId="{3C64B576-3804-4076-8D77-EBB00F98FAAC}" srcOrd="0" destOrd="0" presId="urn:microsoft.com/office/officeart/2005/8/layout/hierarchy1"/>
    <dgm:cxn modelId="{EA32FBCC-2B1A-40C3-A913-3E42B17F21E8}" type="presOf" srcId="{26701DC5-1980-40F0-86A0-3813F3ACBAF2}" destId="{E19AD235-F374-43CE-A6AB-4120908D0620}" srcOrd="0" destOrd="0" presId="urn:microsoft.com/office/officeart/2005/8/layout/hierarchy1"/>
    <dgm:cxn modelId="{A3E8E065-8CC7-4D41-A4A0-33E91D4F013D}" type="presOf" srcId="{852F0B2F-33AB-4800-AC63-5DA9D0911F60}" destId="{B4B232AD-B328-4F45-BD01-D5FD45958D05}" srcOrd="0" destOrd="0" presId="urn:microsoft.com/office/officeart/2005/8/layout/hierarchy1"/>
    <dgm:cxn modelId="{6F4A5A0C-4AB5-4A4C-9B86-9D08835CB3B5}" srcId="{21EE4DC0-FBC2-485C-839F-77B13B3A8D95}" destId="{237A512D-27D9-4CFE-B8D3-877435A5CAEE}" srcOrd="0" destOrd="0" parTransId="{46BF7F7C-C7B2-4460-982F-AF9F6005A53A}" sibTransId="{85ED7F90-D81E-429C-9F56-43E0F7A253E8}"/>
    <dgm:cxn modelId="{2D2E46A6-3C39-4327-89C9-EBC1841B1ECE}" srcId="{237A512D-27D9-4CFE-B8D3-877435A5CAEE}" destId="{DA90D7E4-47C3-4B00-9491-62FC45DEFBEA}" srcOrd="0" destOrd="0" parTransId="{26701DC5-1980-40F0-86A0-3813F3ACBAF2}" sibTransId="{982B9FC4-0537-4D96-94A0-8BC2F90E1151}"/>
    <dgm:cxn modelId="{271D8336-4E08-41B3-B273-69D232397A12}" srcId="{237A512D-27D9-4CFE-B8D3-877435A5CAEE}" destId="{BBB4C71D-C32B-4C9C-B8B3-55054B8A0164}" srcOrd="2" destOrd="0" parTransId="{852F0B2F-33AB-4800-AC63-5DA9D0911F60}" sibTransId="{72184C30-BC4F-4AF9-BB81-9420E03B6E61}"/>
    <dgm:cxn modelId="{B200FE9B-52B0-4AF8-BB2F-01F9A458A51D}" type="presOf" srcId="{B5F60A22-086B-4F6A-8127-0971600310EE}" destId="{0E183C1E-9B8A-433C-AD15-7A4EC200CFB1}" srcOrd="0" destOrd="0" presId="urn:microsoft.com/office/officeart/2005/8/layout/hierarchy1"/>
    <dgm:cxn modelId="{3B534404-5736-413A-BC03-A9A026AD7EC5}" type="presOf" srcId="{DA90D7E4-47C3-4B00-9491-62FC45DEFBEA}" destId="{16AF8BDD-5C73-409A-866D-21188BF6B68D}" srcOrd="0" destOrd="0" presId="urn:microsoft.com/office/officeart/2005/8/layout/hierarchy1"/>
    <dgm:cxn modelId="{16BBED40-956B-468C-A3C4-E2B5E6F63E0A}" srcId="{237A512D-27D9-4CFE-B8D3-877435A5CAEE}" destId="{B5F60A22-086B-4F6A-8127-0971600310EE}" srcOrd="1" destOrd="0" parTransId="{D7CF0953-0487-4B32-B291-DC8D8498F250}" sibTransId="{FBF280E6-6DF2-4695-AD26-D29E61663F20}"/>
    <dgm:cxn modelId="{5A82B804-618E-431F-882D-BCC4E09901D3}" type="presOf" srcId="{BBB4C71D-C32B-4C9C-B8B3-55054B8A0164}" destId="{C38D960F-8CA6-4650-8B5F-327BCE982333}" srcOrd="0" destOrd="0" presId="urn:microsoft.com/office/officeart/2005/8/layout/hierarchy1"/>
    <dgm:cxn modelId="{6070BF2A-0447-4F13-9613-FE2EE1EEAC34}" type="presParOf" srcId="{3C64B576-3804-4076-8D77-EBB00F98FAAC}" destId="{ADBC58E4-7857-4F58-A7FD-EB60181E26F1}" srcOrd="0" destOrd="0" presId="urn:microsoft.com/office/officeart/2005/8/layout/hierarchy1"/>
    <dgm:cxn modelId="{E897EA00-5DC3-40EA-9F3E-0FF7A956E84C}" type="presParOf" srcId="{ADBC58E4-7857-4F58-A7FD-EB60181E26F1}" destId="{33FEF238-C567-452A-B0E5-E32FF8EC0766}" srcOrd="0" destOrd="0" presId="urn:microsoft.com/office/officeart/2005/8/layout/hierarchy1"/>
    <dgm:cxn modelId="{CD55ADAA-809F-4074-A788-37A547E48541}" type="presParOf" srcId="{33FEF238-C567-452A-B0E5-E32FF8EC0766}" destId="{5F6CCFE8-D0B7-4D16-BC42-5F2F9CDB8342}" srcOrd="0" destOrd="0" presId="urn:microsoft.com/office/officeart/2005/8/layout/hierarchy1"/>
    <dgm:cxn modelId="{574046D5-E21F-4744-B7AE-AE14B13D2B56}" type="presParOf" srcId="{33FEF238-C567-452A-B0E5-E32FF8EC0766}" destId="{07B81547-C93E-4B29-9DF6-0763CA7B35F8}" srcOrd="1" destOrd="0" presId="urn:microsoft.com/office/officeart/2005/8/layout/hierarchy1"/>
    <dgm:cxn modelId="{595F19D3-42F0-4BD1-BF6C-475FBBDB821A}" type="presParOf" srcId="{ADBC58E4-7857-4F58-A7FD-EB60181E26F1}" destId="{492CD486-3E21-412F-963A-E0051395DD37}" srcOrd="1" destOrd="0" presId="urn:microsoft.com/office/officeart/2005/8/layout/hierarchy1"/>
    <dgm:cxn modelId="{5DE32453-3C73-4874-A745-7070EC39F3D1}" type="presParOf" srcId="{492CD486-3E21-412F-963A-E0051395DD37}" destId="{E19AD235-F374-43CE-A6AB-4120908D0620}" srcOrd="0" destOrd="0" presId="urn:microsoft.com/office/officeart/2005/8/layout/hierarchy1"/>
    <dgm:cxn modelId="{160D0BC0-30F2-4A1A-A452-1502E7DB0747}" type="presParOf" srcId="{492CD486-3E21-412F-963A-E0051395DD37}" destId="{C1C42F0D-CB8D-47A5-A34F-3F39BA6CF10B}" srcOrd="1" destOrd="0" presId="urn:microsoft.com/office/officeart/2005/8/layout/hierarchy1"/>
    <dgm:cxn modelId="{BB3EFB74-E0D8-4BF6-8E00-2D95C416250D}" type="presParOf" srcId="{C1C42F0D-CB8D-47A5-A34F-3F39BA6CF10B}" destId="{A235BDDA-C0B2-4409-AAA3-24A802B14BCD}" srcOrd="0" destOrd="0" presId="urn:microsoft.com/office/officeart/2005/8/layout/hierarchy1"/>
    <dgm:cxn modelId="{E657264B-219A-490F-BCF9-4B56FE15B623}" type="presParOf" srcId="{A235BDDA-C0B2-4409-AAA3-24A802B14BCD}" destId="{EC0C7D23-00DE-4350-9B02-04A1AAED6C91}" srcOrd="0" destOrd="0" presId="urn:microsoft.com/office/officeart/2005/8/layout/hierarchy1"/>
    <dgm:cxn modelId="{3ABE7928-B326-463F-A3CA-AE5C7B095D64}" type="presParOf" srcId="{A235BDDA-C0B2-4409-AAA3-24A802B14BCD}" destId="{16AF8BDD-5C73-409A-866D-21188BF6B68D}" srcOrd="1" destOrd="0" presId="urn:microsoft.com/office/officeart/2005/8/layout/hierarchy1"/>
    <dgm:cxn modelId="{96C6B0B5-8B32-4B77-8243-32E7CEBE6444}" type="presParOf" srcId="{C1C42F0D-CB8D-47A5-A34F-3F39BA6CF10B}" destId="{2100B032-B19C-4814-9A40-5444928A8264}" srcOrd="1" destOrd="0" presId="urn:microsoft.com/office/officeart/2005/8/layout/hierarchy1"/>
    <dgm:cxn modelId="{07A3E9F5-2095-4521-A848-41C8BCE08D20}" type="presParOf" srcId="{492CD486-3E21-412F-963A-E0051395DD37}" destId="{F12EDEB7-8CCE-4D60-A355-92A879FF0E28}" srcOrd="2" destOrd="0" presId="urn:microsoft.com/office/officeart/2005/8/layout/hierarchy1"/>
    <dgm:cxn modelId="{173890A8-7ED6-4E33-A7A2-7867F5093917}" type="presParOf" srcId="{492CD486-3E21-412F-963A-E0051395DD37}" destId="{3DA125AB-DBCA-40EC-86B0-A2211EC6F0DE}" srcOrd="3" destOrd="0" presId="urn:microsoft.com/office/officeart/2005/8/layout/hierarchy1"/>
    <dgm:cxn modelId="{B76F4E58-EA4B-4909-A9C1-6C70859858A4}" type="presParOf" srcId="{3DA125AB-DBCA-40EC-86B0-A2211EC6F0DE}" destId="{E285FAB5-C6B0-4237-A761-42D492085979}" srcOrd="0" destOrd="0" presId="urn:microsoft.com/office/officeart/2005/8/layout/hierarchy1"/>
    <dgm:cxn modelId="{BE104F3F-ABCF-4BD3-A034-B4593E88F34A}" type="presParOf" srcId="{E285FAB5-C6B0-4237-A761-42D492085979}" destId="{CE969FF0-12D0-49D5-ADDA-12C0AE256CC3}" srcOrd="0" destOrd="0" presId="urn:microsoft.com/office/officeart/2005/8/layout/hierarchy1"/>
    <dgm:cxn modelId="{26A8AF24-5507-4BB0-835E-67821852C1CE}" type="presParOf" srcId="{E285FAB5-C6B0-4237-A761-42D492085979}" destId="{0E183C1E-9B8A-433C-AD15-7A4EC200CFB1}" srcOrd="1" destOrd="0" presId="urn:microsoft.com/office/officeart/2005/8/layout/hierarchy1"/>
    <dgm:cxn modelId="{9534D6B3-385B-469B-82CA-6CAE671B513F}" type="presParOf" srcId="{3DA125AB-DBCA-40EC-86B0-A2211EC6F0DE}" destId="{9B5DE3EE-7CE3-43F5-BCE5-A7912C5356CA}" srcOrd="1" destOrd="0" presId="urn:microsoft.com/office/officeart/2005/8/layout/hierarchy1"/>
    <dgm:cxn modelId="{1B013262-728F-43DF-BA46-BCB635A5AC26}" type="presParOf" srcId="{492CD486-3E21-412F-963A-E0051395DD37}" destId="{B4B232AD-B328-4F45-BD01-D5FD45958D05}" srcOrd="4" destOrd="0" presId="urn:microsoft.com/office/officeart/2005/8/layout/hierarchy1"/>
    <dgm:cxn modelId="{8A696620-9A05-4A16-8EA1-0372C050341F}" type="presParOf" srcId="{492CD486-3E21-412F-963A-E0051395DD37}" destId="{BB458B4A-73DB-462B-A254-CD4B91457F4A}" srcOrd="5" destOrd="0" presId="urn:microsoft.com/office/officeart/2005/8/layout/hierarchy1"/>
    <dgm:cxn modelId="{6761FCF3-CE2C-40AF-921C-BF6B2889D7C2}" type="presParOf" srcId="{BB458B4A-73DB-462B-A254-CD4B91457F4A}" destId="{ECD3685F-4987-46B7-B6E1-A71C8B0C9A98}" srcOrd="0" destOrd="0" presId="urn:microsoft.com/office/officeart/2005/8/layout/hierarchy1"/>
    <dgm:cxn modelId="{32D85871-F2BB-4DBE-A824-D41A31FD558D}" type="presParOf" srcId="{ECD3685F-4987-46B7-B6E1-A71C8B0C9A98}" destId="{D0801A61-6760-4CA7-BEFA-1E26CCBE5C4E}" srcOrd="0" destOrd="0" presId="urn:microsoft.com/office/officeart/2005/8/layout/hierarchy1"/>
    <dgm:cxn modelId="{C12389D3-ACE2-48E7-8D3C-1510D83DC2A2}" type="presParOf" srcId="{ECD3685F-4987-46B7-B6E1-A71C8B0C9A98}" destId="{C38D960F-8CA6-4650-8B5F-327BCE982333}" srcOrd="1" destOrd="0" presId="urn:microsoft.com/office/officeart/2005/8/layout/hierarchy1"/>
    <dgm:cxn modelId="{D1BE212B-B021-411D-B1BB-645FDDC9A750}" type="presParOf" srcId="{BB458B4A-73DB-462B-A254-CD4B91457F4A}" destId="{0B8FEF1D-F468-4567-A958-CDF1633A3A8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AFC431-7AB7-4917-86C7-1C5713A3AD5E}" type="doc">
      <dgm:prSet loTypeId="urn:microsoft.com/office/officeart/2005/8/layout/list1" loCatId="list" qsTypeId="urn:microsoft.com/office/officeart/2005/8/quickstyle/3d2#1" qsCatId="3D" csTypeId="urn:microsoft.com/office/officeart/2005/8/colors/colorful3" csCatId="colorful" phldr="1"/>
      <dgm:spPr/>
      <dgm:t>
        <a:bodyPr/>
        <a:lstStyle/>
        <a:p>
          <a:endParaRPr lang="tr-TR"/>
        </a:p>
      </dgm:t>
    </dgm:pt>
    <dgm:pt modelId="{307EA324-30BF-4A55-8EEF-3835A793CE9B}">
      <dgm:prSet phldrT="[Metin]" custT="1"/>
      <dgm:spPr>
        <a:xfrm>
          <a:off x="264318" y="932512"/>
          <a:ext cx="3700462" cy="295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just">
            <a:buNone/>
          </a:pPr>
          <a:r>
            <a:rPr lang="tr-TR" sz="2000" dirty="0" smtClean="0">
              <a:solidFill>
                <a:sysClr val="window" lastClr="FFFFFF"/>
              </a:solidFill>
              <a:latin typeface="Calibri"/>
              <a:ea typeface="+mn-ea"/>
              <a:cs typeface="+mn-cs"/>
            </a:rPr>
            <a:t>Sınava girmeyen öğrenci adrese dayalı lise tercih ekranından en fazla 5 en az 3 tercih yapmak zorundadır.</a:t>
          </a:r>
          <a:endParaRPr lang="tr-TR" sz="2000" dirty="0">
            <a:solidFill>
              <a:sysClr val="window" lastClr="FFFFFF"/>
            </a:solidFill>
            <a:latin typeface="Calibri"/>
            <a:ea typeface="+mn-ea"/>
            <a:cs typeface="+mn-cs"/>
          </a:endParaRPr>
        </a:p>
      </dgm:t>
    </dgm:pt>
    <dgm:pt modelId="{B400E484-D7D7-4197-BA1E-B1F936D1D636}" type="parTrans" cxnId="{AFAB5A74-23A5-4E72-8520-D4C1F5B3884F}">
      <dgm:prSet/>
      <dgm:spPr/>
      <dgm:t>
        <a:bodyPr/>
        <a:lstStyle/>
        <a:p>
          <a:endParaRPr lang="tr-TR"/>
        </a:p>
      </dgm:t>
    </dgm:pt>
    <dgm:pt modelId="{D32DB93E-9445-4D60-8D4D-433AAE08C113}" type="sibTrans" cxnId="{AFAB5A74-23A5-4E72-8520-D4C1F5B3884F}">
      <dgm:prSet/>
      <dgm:spPr/>
      <dgm:t>
        <a:bodyPr/>
        <a:lstStyle/>
        <a:p>
          <a:endParaRPr lang="tr-TR"/>
        </a:p>
      </dgm:t>
    </dgm:pt>
    <dgm:pt modelId="{749E6AC3-155F-40AA-984B-32D0F8733DB0}">
      <dgm:prSet phldrT="[Metin]" custT="1"/>
      <dgm:spPr>
        <a:xfrm>
          <a:off x="264318" y="2293312"/>
          <a:ext cx="3700462" cy="29520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solidFill>
                <a:sysClr val="window" lastClr="FFFFFF"/>
              </a:solidFill>
              <a:latin typeface="Calibri"/>
              <a:ea typeface="+mn-ea"/>
              <a:cs typeface="+mn-cs"/>
            </a:rPr>
            <a:t>Aynı OÖBP ‘</a:t>
          </a:r>
          <a:r>
            <a:rPr lang="tr-TR" sz="2000" dirty="0" err="1" smtClean="0">
              <a:solidFill>
                <a:sysClr val="window" lastClr="FFFFFF"/>
              </a:solidFill>
              <a:latin typeface="Calibri"/>
              <a:ea typeface="+mn-ea"/>
              <a:cs typeface="+mn-cs"/>
            </a:rPr>
            <a:t>nına</a:t>
          </a:r>
          <a:r>
            <a:rPr lang="tr-TR" sz="2000" dirty="0" smtClean="0">
              <a:solidFill>
                <a:sysClr val="window" lastClr="FFFFFF"/>
              </a:solidFill>
              <a:latin typeface="Calibri"/>
              <a:ea typeface="+mn-ea"/>
              <a:cs typeface="+mn-cs"/>
            </a:rPr>
            <a:t> sahip öğrencilerin yerleştirilmesinde devamsızlık ve küçük yaş kriteri uygulanır.</a:t>
          </a:r>
          <a:endParaRPr lang="tr-TR" sz="2000" dirty="0">
            <a:solidFill>
              <a:sysClr val="window" lastClr="FFFFFF"/>
            </a:solidFill>
            <a:latin typeface="Calibri"/>
            <a:ea typeface="+mn-ea"/>
            <a:cs typeface="+mn-cs"/>
          </a:endParaRPr>
        </a:p>
      </dgm:t>
    </dgm:pt>
    <dgm:pt modelId="{A67D727A-1514-470C-9AA5-ABB0BFA4FA1D}" type="parTrans" cxnId="{2B1F9294-B474-4D42-B143-E8FA5603951A}">
      <dgm:prSet/>
      <dgm:spPr/>
      <dgm:t>
        <a:bodyPr/>
        <a:lstStyle/>
        <a:p>
          <a:endParaRPr lang="tr-TR"/>
        </a:p>
      </dgm:t>
    </dgm:pt>
    <dgm:pt modelId="{71AEF88F-D610-416D-8973-7E620F484297}" type="sibTrans" cxnId="{2B1F9294-B474-4D42-B143-E8FA5603951A}">
      <dgm:prSet/>
      <dgm:spPr/>
      <dgm:t>
        <a:bodyPr/>
        <a:lstStyle/>
        <a:p>
          <a:endParaRPr lang="tr-TR"/>
        </a:p>
      </dgm:t>
    </dgm:pt>
    <dgm:pt modelId="{AE93E08A-F224-4294-A983-022026468056}">
      <dgm:prSet phldrT="[Metin]" custT="1"/>
      <dgm:spPr>
        <a:xfrm>
          <a:off x="264318" y="2746912"/>
          <a:ext cx="3700462" cy="29520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b="0" i="0" dirty="0" smtClean="0"/>
            <a:t>Tercih yapmayan adaylar </a:t>
          </a:r>
          <a:r>
            <a:rPr lang="tr-TR" sz="2000" b="0" i="0" dirty="0" err="1" smtClean="0"/>
            <a:t>Açıköğretim</a:t>
          </a:r>
          <a:r>
            <a:rPr lang="tr-TR" sz="2000" b="0" i="0" dirty="0" smtClean="0"/>
            <a:t> ‘den yada Mesleki Eğitim Merkezlerinde öğrenimlerine devam edebilirler. </a:t>
          </a:r>
          <a:endParaRPr lang="tr-TR" sz="1000" dirty="0">
            <a:solidFill>
              <a:sysClr val="window" lastClr="FFFFFF"/>
            </a:solidFill>
            <a:latin typeface="Calibri"/>
            <a:ea typeface="+mn-ea"/>
            <a:cs typeface="+mn-cs"/>
          </a:endParaRPr>
        </a:p>
      </dgm:t>
    </dgm:pt>
    <dgm:pt modelId="{C1515108-9893-420C-A73D-424CBE011B52}" type="parTrans" cxnId="{28A80EF9-B703-48FE-AD89-FF2724F3C9C5}">
      <dgm:prSet/>
      <dgm:spPr/>
      <dgm:t>
        <a:bodyPr/>
        <a:lstStyle/>
        <a:p>
          <a:endParaRPr lang="tr-TR"/>
        </a:p>
      </dgm:t>
    </dgm:pt>
    <dgm:pt modelId="{1D263219-8130-4F8A-96F4-95D0D4056BF9}" type="sibTrans" cxnId="{28A80EF9-B703-48FE-AD89-FF2724F3C9C5}">
      <dgm:prSet/>
      <dgm:spPr/>
      <dgm:t>
        <a:bodyPr/>
        <a:lstStyle/>
        <a:p>
          <a:endParaRPr lang="tr-TR"/>
        </a:p>
      </dgm:t>
    </dgm:pt>
    <dgm:pt modelId="{7645AC85-2287-4E19-9025-4BC338D375F0}">
      <dgm:prSet phldrT="[Metin]" custT="1"/>
      <dgm:spPr>
        <a:xfrm>
          <a:off x="264318" y="932512"/>
          <a:ext cx="3700462" cy="295200"/>
        </a:xfr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tr-TR" sz="2000" dirty="0" smtClean="0">
              <a:solidFill>
                <a:sysClr val="window" lastClr="FFFFFF"/>
              </a:solidFill>
              <a:latin typeface="Calibri"/>
              <a:ea typeface="+mn-ea"/>
              <a:cs typeface="+mn-cs"/>
            </a:rPr>
            <a:t>5 tercihten aynı okul türünden en fazla 3 okul tercihi yapabilirler.( 3 Anadolu lisesi,2 meslek lisesi gibi )</a:t>
          </a:r>
          <a:endParaRPr lang="tr-TR" sz="2000" dirty="0">
            <a:solidFill>
              <a:sysClr val="window" lastClr="FFFFFF"/>
            </a:solidFill>
            <a:latin typeface="Calibri"/>
            <a:ea typeface="+mn-ea"/>
            <a:cs typeface="+mn-cs"/>
          </a:endParaRPr>
        </a:p>
      </dgm:t>
    </dgm:pt>
    <dgm:pt modelId="{C9F2ED50-6121-4D40-906E-3BE2D4DD83AD}" type="parTrans" cxnId="{8113C2AA-B431-4E33-BF08-09FCE5A6C810}">
      <dgm:prSet/>
      <dgm:spPr/>
      <dgm:t>
        <a:bodyPr/>
        <a:lstStyle/>
        <a:p>
          <a:endParaRPr lang="tr-TR"/>
        </a:p>
      </dgm:t>
    </dgm:pt>
    <dgm:pt modelId="{CEE34624-2C1D-40AF-AEB3-2F381B7D33DB}" type="sibTrans" cxnId="{8113C2AA-B431-4E33-BF08-09FCE5A6C810}">
      <dgm:prSet/>
      <dgm:spPr/>
      <dgm:t>
        <a:bodyPr/>
        <a:lstStyle/>
        <a:p>
          <a:endParaRPr lang="tr-TR"/>
        </a:p>
      </dgm:t>
    </dgm:pt>
    <dgm:pt modelId="{23FE024D-8D32-47A4-AAFA-A039893D619D}" type="pres">
      <dgm:prSet presAssocID="{7CAFC431-7AB7-4917-86C7-1C5713A3AD5E}" presName="linear" presStyleCnt="0">
        <dgm:presLayoutVars>
          <dgm:dir/>
          <dgm:animLvl val="lvl"/>
          <dgm:resizeHandles val="exact"/>
        </dgm:presLayoutVars>
      </dgm:prSet>
      <dgm:spPr/>
      <dgm:t>
        <a:bodyPr/>
        <a:lstStyle/>
        <a:p>
          <a:endParaRPr lang="tr-TR"/>
        </a:p>
      </dgm:t>
    </dgm:pt>
    <dgm:pt modelId="{1EB9C3DD-6A7E-4B68-9C08-81541D905209}" type="pres">
      <dgm:prSet presAssocID="{307EA324-30BF-4A55-8EEF-3835A793CE9B}" presName="parentLin" presStyleCnt="0"/>
      <dgm:spPr/>
    </dgm:pt>
    <dgm:pt modelId="{AA507179-D545-42F0-8438-5BF4C3A48D9F}" type="pres">
      <dgm:prSet presAssocID="{307EA324-30BF-4A55-8EEF-3835A793CE9B}" presName="parentLeftMargin" presStyleLbl="node1" presStyleIdx="0" presStyleCnt="4"/>
      <dgm:spPr/>
      <dgm:t>
        <a:bodyPr/>
        <a:lstStyle/>
        <a:p>
          <a:endParaRPr lang="tr-TR"/>
        </a:p>
      </dgm:t>
    </dgm:pt>
    <dgm:pt modelId="{0BF82C6F-F4ED-4EAE-B374-5B5EBBCC30F9}" type="pres">
      <dgm:prSet presAssocID="{307EA324-30BF-4A55-8EEF-3835A793CE9B}" presName="parentText" presStyleLbl="node1" presStyleIdx="0" presStyleCnt="4" custScaleX="131347">
        <dgm:presLayoutVars>
          <dgm:chMax val="0"/>
          <dgm:bulletEnabled val="1"/>
        </dgm:presLayoutVars>
      </dgm:prSet>
      <dgm:spPr/>
      <dgm:t>
        <a:bodyPr/>
        <a:lstStyle/>
        <a:p>
          <a:endParaRPr lang="tr-TR"/>
        </a:p>
      </dgm:t>
    </dgm:pt>
    <dgm:pt modelId="{AA51A442-36F2-4032-A35A-2C1E6FB1EE53}" type="pres">
      <dgm:prSet presAssocID="{307EA324-30BF-4A55-8EEF-3835A793CE9B}" presName="negativeSpace" presStyleCnt="0"/>
      <dgm:spPr/>
    </dgm:pt>
    <dgm:pt modelId="{C413F326-3E9D-46DB-8637-414B1905CA54}" type="pres">
      <dgm:prSet presAssocID="{307EA324-30BF-4A55-8EEF-3835A793CE9B}" presName="childText" presStyleLbl="conFgAcc1" presStyleIdx="0" presStyleCnt="4">
        <dgm:presLayoutVars>
          <dgm:bulletEnabled val="1"/>
        </dgm:presLayoutVars>
      </dgm:prSet>
      <dgm:spPr>
        <a:xfrm>
          <a:off x="0" y="1080112"/>
          <a:ext cx="5286375" cy="2520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5A6DF6BD-31C7-4DBB-8890-A29BB2549F73}" type="pres">
      <dgm:prSet presAssocID="{D32DB93E-9445-4D60-8D4D-433AAE08C113}" presName="spaceBetweenRectangles" presStyleCnt="0"/>
      <dgm:spPr/>
    </dgm:pt>
    <dgm:pt modelId="{1F6E3255-01D8-4AB0-A245-E39A44CAC85A}" type="pres">
      <dgm:prSet presAssocID="{7645AC85-2287-4E19-9025-4BC338D375F0}" presName="parentLin" presStyleCnt="0"/>
      <dgm:spPr/>
    </dgm:pt>
    <dgm:pt modelId="{A1D7A930-29A4-48E0-80FD-53180A349768}" type="pres">
      <dgm:prSet presAssocID="{7645AC85-2287-4E19-9025-4BC338D375F0}" presName="parentLeftMargin" presStyleLbl="node1" presStyleIdx="0" presStyleCnt="4"/>
      <dgm:spPr>
        <a:prstGeom prst="roundRect">
          <a:avLst/>
        </a:prstGeom>
      </dgm:spPr>
      <dgm:t>
        <a:bodyPr/>
        <a:lstStyle/>
        <a:p>
          <a:endParaRPr lang="tr-TR"/>
        </a:p>
      </dgm:t>
    </dgm:pt>
    <dgm:pt modelId="{4EAD3E46-104D-43A7-8351-B79DC01101B4}" type="pres">
      <dgm:prSet presAssocID="{7645AC85-2287-4E19-9025-4BC338D375F0}" presName="parentText" presStyleLbl="node1" presStyleIdx="1" presStyleCnt="4" custScaleX="132076">
        <dgm:presLayoutVars>
          <dgm:chMax val="0"/>
          <dgm:bulletEnabled val="1"/>
        </dgm:presLayoutVars>
      </dgm:prSet>
      <dgm:spPr/>
      <dgm:t>
        <a:bodyPr/>
        <a:lstStyle/>
        <a:p>
          <a:endParaRPr lang="tr-TR"/>
        </a:p>
      </dgm:t>
    </dgm:pt>
    <dgm:pt modelId="{DFC4BDAC-70B1-4F2B-B523-FD295BA117E9}" type="pres">
      <dgm:prSet presAssocID="{7645AC85-2287-4E19-9025-4BC338D375F0}" presName="negativeSpace" presStyleCnt="0"/>
      <dgm:spPr/>
    </dgm:pt>
    <dgm:pt modelId="{33FE3401-5260-4FEE-85A3-FD112F1BF1A2}" type="pres">
      <dgm:prSet presAssocID="{7645AC85-2287-4E19-9025-4BC338D375F0}" presName="childText" presStyleLbl="conFgAcc1" presStyleIdx="1" presStyleCnt="4">
        <dgm:presLayoutVars>
          <dgm:bulletEnabled val="1"/>
        </dgm:presLayoutVars>
      </dgm:prSet>
      <dgm:spPr/>
    </dgm:pt>
    <dgm:pt modelId="{4C850AEB-C39E-430C-B031-25CD43A21C21}" type="pres">
      <dgm:prSet presAssocID="{CEE34624-2C1D-40AF-AEB3-2F381B7D33DB}" presName="spaceBetweenRectangles" presStyleCnt="0"/>
      <dgm:spPr/>
    </dgm:pt>
    <dgm:pt modelId="{0FAC5EFB-4B38-4AE7-A94D-ED31130EB713}" type="pres">
      <dgm:prSet presAssocID="{749E6AC3-155F-40AA-984B-32D0F8733DB0}" presName="parentLin" presStyleCnt="0"/>
      <dgm:spPr/>
    </dgm:pt>
    <dgm:pt modelId="{1F0E9C46-71E2-4880-9F34-CE5AF740B9CF}" type="pres">
      <dgm:prSet presAssocID="{749E6AC3-155F-40AA-984B-32D0F8733DB0}" presName="parentLeftMargin" presStyleLbl="node1" presStyleIdx="1" presStyleCnt="4"/>
      <dgm:spPr/>
      <dgm:t>
        <a:bodyPr/>
        <a:lstStyle/>
        <a:p>
          <a:endParaRPr lang="tr-TR"/>
        </a:p>
      </dgm:t>
    </dgm:pt>
    <dgm:pt modelId="{F0534FF6-289F-43D2-9E93-F7E40744F708}" type="pres">
      <dgm:prSet presAssocID="{749E6AC3-155F-40AA-984B-32D0F8733DB0}" presName="parentText" presStyleLbl="node1" presStyleIdx="2" presStyleCnt="4" custScaleX="132343">
        <dgm:presLayoutVars>
          <dgm:chMax val="0"/>
          <dgm:bulletEnabled val="1"/>
        </dgm:presLayoutVars>
      </dgm:prSet>
      <dgm:spPr/>
      <dgm:t>
        <a:bodyPr/>
        <a:lstStyle/>
        <a:p>
          <a:endParaRPr lang="tr-TR"/>
        </a:p>
      </dgm:t>
    </dgm:pt>
    <dgm:pt modelId="{CCB89844-3929-4484-8A92-BB719DC1EC9B}" type="pres">
      <dgm:prSet presAssocID="{749E6AC3-155F-40AA-984B-32D0F8733DB0}" presName="negativeSpace" presStyleCnt="0"/>
      <dgm:spPr/>
    </dgm:pt>
    <dgm:pt modelId="{07AA8CBF-91EF-4ECA-865C-8E47F4F94FDB}" type="pres">
      <dgm:prSet presAssocID="{749E6AC3-155F-40AA-984B-32D0F8733DB0}" presName="childText" presStyleLbl="conFgAcc1" presStyleIdx="2" presStyleCnt="4">
        <dgm:presLayoutVars>
          <dgm:bulletEnabled val="1"/>
        </dgm:presLayoutVars>
      </dgm:prSet>
      <dgm:spPr>
        <a:xfrm>
          <a:off x="0" y="2440912"/>
          <a:ext cx="5286375" cy="2520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 modelId="{C44222A2-C693-4892-AFD3-2CFE7A7E8EAC}" type="pres">
      <dgm:prSet presAssocID="{71AEF88F-D610-416D-8973-7E620F484297}" presName="spaceBetweenRectangles" presStyleCnt="0"/>
      <dgm:spPr/>
    </dgm:pt>
    <dgm:pt modelId="{D2FD4F94-C135-4D7D-A089-A7F4970B1111}" type="pres">
      <dgm:prSet presAssocID="{AE93E08A-F224-4294-A983-022026468056}" presName="parentLin" presStyleCnt="0"/>
      <dgm:spPr/>
    </dgm:pt>
    <dgm:pt modelId="{BCC5F5ED-9F6F-4FBC-A782-8D78A96612AF}" type="pres">
      <dgm:prSet presAssocID="{AE93E08A-F224-4294-A983-022026468056}" presName="parentLeftMargin" presStyleLbl="node1" presStyleIdx="2" presStyleCnt="4"/>
      <dgm:spPr/>
      <dgm:t>
        <a:bodyPr/>
        <a:lstStyle/>
        <a:p>
          <a:endParaRPr lang="tr-TR"/>
        </a:p>
      </dgm:t>
    </dgm:pt>
    <dgm:pt modelId="{CA691F4F-1EA3-41D9-B4EB-681430A044E6}" type="pres">
      <dgm:prSet presAssocID="{AE93E08A-F224-4294-A983-022026468056}" presName="parentText" presStyleLbl="node1" presStyleIdx="3" presStyleCnt="4" custScaleX="130618">
        <dgm:presLayoutVars>
          <dgm:chMax val="0"/>
          <dgm:bulletEnabled val="1"/>
        </dgm:presLayoutVars>
      </dgm:prSet>
      <dgm:spPr/>
      <dgm:t>
        <a:bodyPr/>
        <a:lstStyle/>
        <a:p>
          <a:endParaRPr lang="tr-TR"/>
        </a:p>
      </dgm:t>
    </dgm:pt>
    <dgm:pt modelId="{D5F377CB-E0CF-4790-A5E6-CAEEEA4E986C}" type="pres">
      <dgm:prSet presAssocID="{AE93E08A-F224-4294-A983-022026468056}" presName="negativeSpace" presStyleCnt="0"/>
      <dgm:spPr/>
    </dgm:pt>
    <dgm:pt modelId="{31CB777D-66C5-4739-920D-004B92A4BD07}" type="pres">
      <dgm:prSet presAssocID="{AE93E08A-F224-4294-A983-022026468056}" presName="childText" presStyleLbl="conFgAcc1" presStyleIdx="3" presStyleCnt="4">
        <dgm:presLayoutVars>
          <dgm:bulletEnabled val="1"/>
        </dgm:presLayoutVars>
      </dgm:prSet>
      <dgm:spPr>
        <a:xfrm>
          <a:off x="0" y="2894512"/>
          <a:ext cx="5286375" cy="2520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pt>
  </dgm:ptLst>
  <dgm:cxnLst>
    <dgm:cxn modelId="{B0056E3C-262D-468E-979A-5F53416C6971}" type="presOf" srcId="{307EA324-30BF-4A55-8EEF-3835A793CE9B}" destId="{AA507179-D545-42F0-8438-5BF4C3A48D9F}" srcOrd="0" destOrd="0" presId="urn:microsoft.com/office/officeart/2005/8/layout/list1"/>
    <dgm:cxn modelId="{350CAC4D-F88B-4394-A3D8-542BCC675D99}" type="presOf" srcId="{7645AC85-2287-4E19-9025-4BC338D375F0}" destId="{A1D7A930-29A4-48E0-80FD-53180A349768}" srcOrd="0" destOrd="0" presId="urn:microsoft.com/office/officeart/2005/8/layout/list1"/>
    <dgm:cxn modelId="{042AA0E6-FCE5-4FA3-AC62-9CA942390EBB}" type="presOf" srcId="{AE93E08A-F224-4294-A983-022026468056}" destId="{BCC5F5ED-9F6F-4FBC-A782-8D78A96612AF}" srcOrd="0" destOrd="0" presId="urn:microsoft.com/office/officeart/2005/8/layout/list1"/>
    <dgm:cxn modelId="{C9AF94DA-3500-4338-BA1B-63079C4EF0C6}" type="presOf" srcId="{AE93E08A-F224-4294-A983-022026468056}" destId="{CA691F4F-1EA3-41D9-B4EB-681430A044E6}" srcOrd="1" destOrd="0" presId="urn:microsoft.com/office/officeart/2005/8/layout/list1"/>
    <dgm:cxn modelId="{A6A063FD-892B-4D70-A188-54BF01C35539}" type="presOf" srcId="{7645AC85-2287-4E19-9025-4BC338D375F0}" destId="{4EAD3E46-104D-43A7-8351-B79DC01101B4}" srcOrd="1" destOrd="0" presId="urn:microsoft.com/office/officeart/2005/8/layout/list1"/>
    <dgm:cxn modelId="{28A80EF9-B703-48FE-AD89-FF2724F3C9C5}" srcId="{7CAFC431-7AB7-4917-86C7-1C5713A3AD5E}" destId="{AE93E08A-F224-4294-A983-022026468056}" srcOrd="3" destOrd="0" parTransId="{C1515108-9893-420C-A73D-424CBE011B52}" sibTransId="{1D263219-8130-4F8A-96F4-95D0D4056BF9}"/>
    <dgm:cxn modelId="{0339A0B1-E13B-4C8E-98A3-4BAA741AD42E}" type="presOf" srcId="{749E6AC3-155F-40AA-984B-32D0F8733DB0}" destId="{1F0E9C46-71E2-4880-9F34-CE5AF740B9CF}" srcOrd="0" destOrd="0" presId="urn:microsoft.com/office/officeart/2005/8/layout/list1"/>
    <dgm:cxn modelId="{70E50130-29DB-4D31-864E-F0CB03E819E9}" type="presOf" srcId="{749E6AC3-155F-40AA-984B-32D0F8733DB0}" destId="{F0534FF6-289F-43D2-9E93-F7E40744F708}" srcOrd="1" destOrd="0" presId="urn:microsoft.com/office/officeart/2005/8/layout/list1"/>
    <dgm:cxn modelId="{2B1F9294-B474-4D42-B143-E8FA5603951A}" srcId="{7CAFC431-7AB7-4917-86C7-1C5713A3AD5E}" destId="{749E6AC3-155F-40AA-984B-32D0F8733DB0}" srcOrd="2" destOrd="0" parTransId="{A67D727A-1514-470C-9AA5-ABB0BFA4FA1D}" sibTransId="{71AEF88F-D610-416D-8973-7E620F484297}"/>
    <dgm:cxn modelId="{2331C019-99FD-4B2C-B603-41F387A6C837}" type="presOf" srcId="{7CAFC431-7AB7-4917-86C7-1C5713A3AD5E}" destId="{23FE024D-8D32-47A4-AAFA-A039893D619D}" srcOrd="0" destOrd="0" presId="urn:microsoft.com/office/officeart/2005/8/layout/list1"/>
    <dgm:cxn modelId="{8113C2AA-B431-4E33-BF08-09FCE5A6C810}" srcId="{7CAFC431-7AB7-4917-86C7-1C5713A3AD5E}" destId="{7645AC85-2287-4E19-9025-4BC338D375F0}" srcOrd="1" destOrd="0" parTransId="{C9F2ED50-6121-4D40-906E-3BE2D4DD83AD}" sibTransId="{CEE34624-2C1D-40AF-AEB3-2F381B7D33DB}"/>
    <dgm:cxn modelId="{AFAB5A74-23A5-4E72-8520-D4C1F5B3884F}" srcId="{7CAFC431-7AB7-4917-86C7-1C5713A3AD5E}" destId="{307EA324-30BF-4A55-8EEF-3835A793CE9B}" srcOrd="0" destOrd="0" parTransId="{B400E484-D7D7-4197-BA1E-B1F936D1D636}" sibTransId="{D32DB93E-9445-4D60-8D4D-433AAE08C113}"/>
    <dgm:cxn modelId="{E95A69CC-E5A1-48EB-8788-33BC68268A28}" type="presOf" srcId="{307EA324-30BF-4A55-8EEF-3835A793CE9B}" destId="{0BF82C6F-F4ED-4EAE-B374-5B5EBBCC30F9}" srcOrd="1" destOrd="0" presId="urn:microsoft.com/office/officeart/2005/8/layout/list1"/>
    <dgm:cxn modelId="{B0E1A781-5FF0-4EC1-BDAC-5C96703BCE0C}" type="presParOf" srcId="{23FE024D-8D32-47A4-AAFA-A039893D619D}" destId="{1EB9C3DD-6A7E-4B68-9C08-81541D905209}" srcOrd="0" destOrd="0" presId="urn:microsoft.com/office/officeart/2005/8/layout/list1"/>
    <dgm:cxn modelId="{1B0B9326-F9D9-45E4-8BF6-2A7362CFB96E}" type="presParOf" srcId="{1EB9C3DD-6A7E-4B68-9C08-81541D905209}" destId="{AA507179-D545-42F0-8438-5BF4C3A48D9F}" srcOrd="0" destOrd="0" presId="urn:microsoft.com/office/officeart/2005/8/layout/list1"/>
    <dgm:cxn modelId="{0CF134FE-C05F-42CA-BE31-8EC8AF168581}" type="presParOf" srcId="{1EB9C3DD-6A7E-4B68-9C08-81541D905209}" destId="{0BF82C6F-F4ED-4EAE-B374-5B5EBBCC30F9}" srcOrd="1" destOrd="0" presId="urn:microsoft.com/office/officeart/2005/8/layout/list1"/>
    <dgm:cxn modelId="{55BCAABC-81DA-4EA2-BE26-A6094419E8FA}" type="presParOf" srcId="{23FE024D-8D32-47A4-AAFA-A039893D619D}" destId="{AA51A442-36F2-4032-A35A-2C1E6FB1EE53}" srcOrd="1" destOrd="0" presId="urn:microsoft.com/office/officeart/2005/8/layout/list1"/>
    <dgm:cxn modelId="{17A7AE30-05AF-448F-A338-09F72F04B817}" type="presParOf" srcId="{23FE024D-8D32-47A4-AAFA-A039893D619D}" destId="{C413F326-3E9D-46DB-8637-414B1905CA54}" srcOrd="2" destOrd="0" presId="urn:microsoft.com/office/officeart/2005/8/layout/list1"/>
    <dgm:cxn modelId="{933678E5-E0B5-49C4-A08B-0A155B5AF933}" type="presParOf" srcId="{23FE024D-8D32-47A4-AAFA-A039893D619D}" destId="{5A6DF6BD-31C7-4DBB-8890-A29BB2549F73}" srcOrd="3" destOrd="0" presId="urn:microsoft.com/office/officeart/2005/8/layout/list1"/>
    <dgm:cxn modelId="{11F481BA-DBB4-4D3D-9BB2-348093CF086E}" type="presParOf" srcId="{23FE024D-8D32-47A4-AAFA-A039893D619D}" destId="{1F6E3255-01D8-4AB0-A245-E39A44CAC85A}" srcOrd="4" destOrd="0" presId="urn:microsoft.com/office/officeart/2005/8/layout/list1"/>
    <dgm:cxn modelId="{8A7CDF2A-2298-4B0F-A844-C158F7B64E13}" type="presParOf" srcId="{1F6E3255-01D8-4AB0-A245-E39A44CAC85A}" destId="{A1D7A930-29A4-48E0-80FD-53180A349768}" srcOrd="0" destOrd="0" presId="urn:microsoft.com/office/officeart/2005/8/layout/list1"/>
    <dgm:cxn modelId="{7FAA65EB-1CA4-44B8-A093-719E31841F76}" type="presParOf" srcId="{1F6E3255-01D8-4AB0-A245-E39A44CAC85A}" destId="{4EAD3E46-104D-43A7-8351-B79DC01101B4}" srcOrd="1" destOrd="0" presId="urn:microsoft.com/office/officeart/2005/8/layout/list1"/>
    <dgm:cxn modelId="{8A23C88A-9C3F-4B26-9F25-A0661568A849}" type="presParOf" srcId="{23FE024D-8D32-47A4-AAFA-A039893D619D}" destId="{DFC4BDAC-70B1-4F2B-B523-FD295BA117E9}" srcOrd="5" destOrd="0" presId="urn:microsoft.com/office/officeart/2005/8/layout/list1"/>
    <dgm:cxn modelId="{C99D7B90-568A-452E-A4A5-52CAE86EDC1A}" type="presParOf" srcId="{23FE024D-8D32-47A4-AAFA-A039893D619D}" destId="{33FE3401-5260-4FEE-85A3-FD112F1BF1A2}" srcOrd="6" destOrd="0" presId="urn:microsoft.com/office/officeart/2005/8/layout/list1"/>
    <dgm:cxn modelId="{2408BDE4-9225-4103-A873-BE315EE2067C}" type="presParOf" srcId="{23FE024D-8D32-47A4-AAFA-A039893D619D}" destId="{4C850AEB-C39E-430C-B031-25CD43A21C21}" srcOrd="7" destOrd="0" presId="urn:microsoft.com/office/officeart/2005/8/layout/list1"/>
    <dgm:cxn modelId="{BB536281-8DFB-4D20-BFF5-1C5241EFF1B3}" type="presParOf" srcId="{23FE024D-8D32-47A4-AAFA-A039893D619D}" destId="{0FAC5EFB-4B38-4AE7-A94D-ED31130EB713}" srcOrd="8" destOrd="0" presId="urn:microsoft.com/office/officeart/2005/8/layout/list1"/>
    <dgm:cxn modelId="{EBFB11FF-A7EA-4C5E-A304-318114ACA1CB}" type="presParOf" srcId="{0FAC5EFB-4B38-4AE7-A94D-ED31130EB713}" destId="{1F0E9C46-71E2-4880-9F34-CE5AF740B9CF}" srcOrd="0" destOrd="0" presId="urn:microsoft.com/office/officeart/2005/8/layout/list1"/>
    <dgm:cxn modelId="{33AB94B7-6870-42F9-BED4-7B077A5456EC}" type="presParOf" srcId="{0FAC5EFB-4B38-4AE7-A94D-ED31130EB713}" destId="{F0534FF6-289F-43D2-9E93-F7E40744F708}" srcOrd="1" destOrd="0" presId="urn:microsoft.com/office/officeart/2005/8/layout/list1"/>
    <dgm:cxn modelId="{4731E90B-8581-463D-BA97-EF9D15988BA6}" type="presParOf" srcId="{23FE024D-8D32-47A4-AAFA-A039893D619D}" destId="{CCB89844-3929-4484-8A92-BB719DC1EC9B}" srcOrd="9" destOrd="0" presId="urn:microsoft.com/office/officeart/2005/8/layout/list1"/>
    <dgm:cxn modelId="{39C6ADD4-A605-4766-A670-69A151B0FA5D}" type="presParOf" srcId="{23FE024D-8D32-47A4-AAFA-A039893D619D}" destId="{07AA8CBF-91EF-4ECA-865C-8E47F4F94FDB}" srcOrd="10" destOrd="0" presId="urn:microsoft.com/office/officeart/2005/8/layout/list1"/>
    <dgm:cxn modelId="{83506C21-9402-4908-92DB-35B4120E169C}" type="presParOf" srcId="{23FE024D-8D32-47A4-AAFA-A039893D619D}" destId="{C44222A2-C693-4892-AFD3-2CFE7A7E8EAC}" srcOrd="11" destOrd="0" presId="urn:microsoft.com/office/officeart/2005/8/layout/list1"/>
    <dgm:cxn modelId="{D56EA385-7927-42CA-B1DC-C7BC75F3F379}" type="presParOf" srcId="{23FE024D-8D32-47A4-AAFA-A039893D619D}" destId="{D2FD4F94-C135-4D7D-A089-A7F4970B1111}" srcOrd="12" destOrd="0" presId="urn:microsoft.com/office/officeart/2005/8/layout/list1"/>
    <dgm:cxn modelId="{2B44B853-4BAE-4F28-BF11-311CFD00E515}" type="presParOf" srcId="{D2FD4F94-C135-4D7D-A089-A7F4970B1111}" destId="{BCC5F5ED-9F6F-4FBC-A782-8D78A96612AF}" srcOrd="0" destOrd="0" presId="urn:microsoft.com/office/officeart/2005/8/layout/list1"/>
    <dgm:cxn modelId="{0246AFB9-2785-4834-8687-DE36580B5462}" type="presParOf" srcId="{D2FD4F94-C135-4D7D-A089-A7F4970B1111}" destId="{CA691F4F-1EA3-41D9-B4EB-681430A044E6}" srcOrd="1" destOrd="0" presId="urn:microsoft.com/office/officeart/2005/8/layout/list1"/>
    <dgm:cxn modelId="{6EA4AF81-F660-47CB-8B18-838DC815ECFB}" type="presParOf" srcId="{23FE024D-8D32-47A4-AAFA-A039893D619D}" destId="{D5F377CB-E0CF-4790-A5E6-CAEEEA4E986C}" srcOrd="13" destOrd="0" presId="urn:microsoft.com/office/officeart/2005/8/layout/list1"/>
    <dgm:cxn modelId="{EFC32387-BA02-453F-A24A-EB51FC1D6BA5}" type="presParOf" srcId="{23FE024D-8D32-47A4-AAFA-A039893D619D}" destId="{31CB777D-66C5-4739-920D-004B92A4BD0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EDEB7-8CCE-4D60-A355-92A879FF0E28}">
      <dsp:nvSpPr>
        <dsp:cNvPr id="0" name=""/>
        <dsp:cNvSpPr/>
      </dsp:nvSpPr>
      <dsp:spPr>
        <a:xfrm>
          <a:off x="4186761" y="1811173"/>
          <a:ext cx="1740983" cy="649255"/>
        </a:xfrm>
        <a:custGeom>
          <a:avLst/>
          <a:gdLst/>
          <a:ahLst/>
          <a:cxnLst/>
          <a:rect l="0" t="0" r="0" b="0"/>
          <a:pathLst>
            <a:path>
              <a:moveTo>
                <a:pt x="0" y="0"/>
              </a:moveTo>
              <a:lnTo>
                <a:pt x="0" y="385338"/>
              </a:lnTo>
              <a:lnTo>
                <a:pt x="1740983" y="385338"/>
              </a:lnTo>
              <a:lnTo>
                <a:pt x="1740983" y="64925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AD235-F374-43CE-A6AB-4120908D0620}">
      <dsp:nvSpPr>
        <dsp:cNvPr id="0" name=""/>
        <dsp:cNvSpPr/>
      </dsp:nvSpPr>
      <dsp:spPr>
        <a:xfrm>
          <a:off x="2374071" y="1811173"/>
          <a:ext cx="1812689" cy="595473"/>
        </a:xfrm>
        <a:custGeom>
          <a:avLst/>
          <a:gdLst/>
          <a:ahLst/>
          <a:cxnLst/>
          <a:rect l="0" t="0" r="0" b="0"/>
          <a:pathLst>
            <a:path>
              <a:moveTo>
                <a:pt x="1812689" y="0"/>
              </a:moveTo>
              <a:lnTo>
                <a:pt x="1812689" y="331555"/>
              </a:lnTo>
              <a:lnTo>
                <a:pt x="0" y="331555"/>
              </a:lnTo>
              <a:lnTo>
                <a:pt x="0" y="59547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6CCFE8-D0B7-4D16-BC42-5F2F9CDB8342}">
      <dsp:nvSpPr>
        <dsp:cNvPr id="0" name=""/>
        <dsp:cNvSpPr/>
      </dsp:nvSpPr>
      <dsp:spPr>
        <a:xfrm>
          <a:off x="1207400" y="2133"/>
          <a:ext cx="5958721" cy="18090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81547-C93E-4B29-9DF6-0763CA7B35F8}">
      <dsp:nvSpPr>
        <dsp:cNvPr id="0" name=""/>
        <dsp:cNvSpPr/>
      </dsp:nvSpPr>
      <dsp:spPr>
        <a:xfrm>
          <a:off x="1523943" y="302849"/>
          <a:ext cx="5958721" cy="180904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tr-TR" sz="3400" b="1" kern="1200" dirty="0">
              <a:effectLst>
                <a:outerShdw blurRad="38100" dist="38100" dir="2700000" algn="tl">
                  <a:srgbClr val="000000">
                    <a:alpha val="43137"/>
                  </a:srgbClr>
                </a:outerShdw>
              </a:effectLst>
            </a:rPr>
            <a:t>LİSEYE YERLEŞME</a:t>
          </a:r>
        </a:p>
      </dsp:txBody>
      <dsp:txXfrm>
        <a:off x="1576928" y="355834"/>
        <a:ext cx="5852751" cy="1703070"/>
      </dsp:txXfrm>
    </dsp:sp>
    <dsp:sp modelId="{EC0C7D23-00DE-4350-9B02-04A1AAED6C91}">
      <dsp:nvSpPr>
        <dsp:cNvPr id="0" name=""/>
        <dsp:cNvSpPr/>
      </dsp:nvSpPr>
      <dsp:spPr>
        <a:xfrm>
          <a:off x="949630" y="2406647"/>
          <a:ext cx="2848881" cy="18090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AF8BDD-5C73-409A-866D-21188BF6B68D}">
      <dsp:nvSpPr>
        <dsp:cNvPr id="0" name=""/>
        <dsp:cNvSpPr/>
      </dsp:nvSpPr>
      <dsp:spPr>
        <a:xfrm>
          <a:off x="1266173" y="2707362"/>
          <a:ext cx="2848881" cy="1809040"/>
        </a:xfrm>
        <a:prstGeom prst="roundRect">
          <a:avLst>
            <a:gd name="adj" fmla="val 10000"/>
          </a:avLst>
        </a:prstGeom>
        <a:solidFill>
          <a:srgbClr val="FFFF00">
            <a:alpha val="90000"/>
          </a:srgb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tr-TR" sz="3400" b="1" kern="1200" dirty="0">
              <a:effectLst>
                <a:outerShdw blurRad="38100" dist="38100" dir="2700000" algn="tl">
                  <a:srgbClr val="000000">
                    <a:alpha val="43137"/>
                  </a:srgbClr>
                </a:outerShdw>
              </a:effectLst>
            </a:rPr>
            <a:t>Sınavla Yerleşme</a:t>
          </a:r>
        </a:p>
      </dsp:txBody>
      <dsp:txXfrm>
        <a:off x="1319158" y="2760347"/>
        <a:ext cx="2742911" cy="1703070"/>
      </dsp:txXfrm>
    </dsp:sp>
    <dsp:sp modelId="{CE969FF0-12D0-49D5-ADDA-12C0AE256CC3}">
      <dsp:nvSpPr>
        <dsp:cNvPr id="0" name=""/>
        <dsp:cNvSpPr/>
      </dsp:nvSpPr>
      <dsp:spPr>
        <a:xfrm>
          <a:off x="4503304" y="2460429"/>
          <a:ext cx="2848881" cy="18090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83C1E-9B8A-433C-AD15-7A4EC200CFB1}">
      <dsp:nvSpPr>
        <dsp:cNvPr id="0" name=""/>
        <dsp:cNvSpPr/>
      </dsp:nvSpPr>
      <dsp:spPr>
        <a:xfrm>
          <a:off x="4819846" y="2761145"/>
          <a:ext cx="2848881" cy="1809040"/>
        </a:xfrm>
        <a:prstGeom prst="roundRect">
          <a:avLst>
            <a:gd name="adj" fmla="val 10000"/>
          </a:avLst>
        </a:prstGeom>
        <a:solidFill>
          <a:srgbClr val="0070C0">
            <a:alpha val="90000"/>
          </a:srgb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tr-TR" sz="3400" b="1" kern="1200" dirty="0">
              <a:effectLst>
                <a:outerShdw blurRad="38100" dist="38100" dir="2700000" algn="tl">
                  <a:srgbClr val="000000">
                    <a:alpha val="43137"/>
                  </a:srgbClr>
                </a:outerShdw>
              </a:effectLst>
            </a:rPr>
            <a:t>Adrese Dayalı Yerleşme</a:t>
          </a:r>
        </a:p>
      </dsp:txBody>
      <dsp:txXfrm>
        <a:off x="4872831" y="2814130"/>
        <a:ext cx="2742911" cy="1703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3F326-3E9D-46DB-8637-414B1905CA54}">
      <dsp:nvSpPr>
        <dsp:cNvPr id="0" name=""/>
        <dsp:cNvSpPr/>
      </dsp:nvSpPr>
      <dsp:spPr>
        <a:xfrm>
          <a:off x="0" y="397226"/>
          <a:ext cx="7026965" cy="5544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0BF82C6F-F4ED-4EAE-B374-5B5EBBCC30F9}">
      <dsp:nvSpPr>
        <dsp:cNvPr id="0" name=""/>
        <dsp:cNvSpPr/>
      </dsp:nvSpPr>
      <dsp:spPr>
        <a:xfrm>
          <a:off x="351348" y="72506"/>
          <a:ext cx="6169106" cy="649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b="1" kern="1200" dirty="0">
              <a:solidFill>
                <a:schemeClr val="tx1"/>
              </a:solidFill>
              <a:latin typeface="Calibri"/>
              <a:ea typeface="+mn-ea"/>
              <a:cs typeface="+mn-cs"/>
            </a:rPr>
            <a:t>Sorular </a:t>
          </a:r>
          <a:r>
            <a:rPr lang="tr-TR" sz="2000" b="1" kern="1200" dirty="0" smtClean="0">
              <a:solidFill>
                <a:schemeClr val="tx1"/>
              </a:solidFill>
              <a:latin typeface="Calibri"/>
              <a:ea typeface="+mn-ea"/>
              <a:cs typeface="+mn-cs"/>
            </a:rPr>
            <a:t>8</a:t>
          </a:r>
          <a:r>
            <a:rPr lang="tr-TR" sz="2000" b="1" kern="1200" dirty="0">
              <a:solidFill>
                <a:schemeClr val="tx1"/>
              </a:solidFill>
              <a:latin typeface="Calibri"/>
              <a:ea typeface="+mn-ea"/>
              <a:cs typeface="+mn-cs"/>
            </a:rPr>
            <a:t>. </a:t>
          </a:r>
          <a:r>
            <a:rPr lang="tr-TR" sz="2000" b="1" kern="1200" dirty="0" smtClean="0">
              <a:solidFill>
                <a:schemeClr val="tx1"/>
              </a:solidFill>
              <a:latin typeface="Calibri"/>
              <a:ea typeface="+mn-ea"/>
              <a:cs typeface="+mn-cs"/>
            </a:rPr>
            <a:t>sınıfın tüm </a:t>
          </a:r>
          <a:r>
            <a:rPr lang="tr-TR" sz="2000" b="1" kern="1200" dirty="0">
              <a:solidFill>
                <a:schemeClr val="tx1"/>
              </a:solidFill>
              <a:latin typeface="Calibri"/>
              <a:ea typeface="+mn-ea"/>
              <a:cs typeface="+mn-cs"/>
            </a:rPr>
            <a:t>müfredatından olacak.</a:t>
          </a:r>
        </a:p>
      </dsp:txBody>
      <dsp:txXfrm>
        <a:off x="383051" y="104209"/>
        <a:ext cx="6105700" cy="586034"/>
      </dsp:txXfrm>
    </dsp:sp>
    <dsp:sp modelId="{33FE3401-5260-4FEE-85A3-FD112F1BF1A2}">
      <dsp:nvSpPr>
        <dsp:cNvPr id="0" name=""/>
        <dsp:cNvSpPr/>
      </dsp:nvSpPr>
      <dsp:spPr>
        <a:xfrm>
          <a:off x="0" y="1395146"/>
          <a:ext cx="7026965" cy="554400"/>
        </a:xfrm>
        <a:prstGeom prst="rect">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AD3E46-104D-43A7-8351-B79DC01101B4}">
      <dsp:nvSpPr>
        <dsp:cNvPr id="0" name=""/>
        <dsp:cNvSpPr/>
      </dsp:nvSpPr>
      <dsp:spPr>
        <a:xfrm>
          <a:off x="351348" y="1070426"/>
          <a:ext cx="6138067" cy="649440"/>
        </a:xfrm>
        <a:prstGeom prst="roundRect">
          <a:avLst/>
        </a:prstGeo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b="1" kern="1200" dirty="0">
              <a:solidFill>
                <a:schemeClr val="tx1"/>
              </a:solidFill>
              <a:latin typeface="Calibri"/>
              <a:ea typeface="+mn-ea"/>
              <a:cs typeface="+mn-cs"/>
            </a:rPr>
            <a:t>4 kitapçık türü olacak.</a:t>
          </a:r>
        </a:p>
      </dsp:txBody>
      <dsp:txXfrm>
        <a:off x="383051" y="1102129"/>
        <a:ext cx="6074661" cy="586034"/>
      </dsp:txXfrm>
    </dsp:sp>
    <dsp:sp modelId="{07AA8CBF-91EF-4ECA-865C-8E47F4F94FDB}">
      <dsp:nvSpPr>
        <dsp:cNvPr id="0" name=""/>
        <dsp:cNvSpPr/>
      </dsp:nvSpPr>
      <dsp:spPr>
        <a:xfrm>
          <a:off x="0" y="2393066"/>
          <a:ext cx="7026965" cy="5544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F0534FF6-289F-43D2-9E93-F7E40744F708}">
      <dsp:nvSpPr>
        <dsp:cNvPr id="0" name=""/>
        <dsp:cNvSpPr/>
      </dsp:nvSpPr>
      <dsp:spPr>
        <a:xfrm>
          <a:off x="351348" y="2068346"/>
          <a:ext cx="6079484" cy="64944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b="1" kern="1200" dirty="0">
              <a:solidFill>
                <a:schemeClr val="tx1"/>
              </a:solidFill>
              <a:latin typeface="Calibri"/>
              <a:ea typeface="+mn-ea"/>
              <a:cs typeface="+mn-cs"/>
            </a:rPr>
            <a:t>3 yanlış 1 doğruyu götürecek.</a:t>
          </a:r>
        </a:p>
      </dsp:txBody>
      <dsp:txXfrm>
        <a:off x="383051" y="2100049"/>
        <a:ext cx="6016078" cy="586034"/>
      </dsp:txXfrm>
    </dsp:sp>
    <dsp:sp modelId="{31CB777D-66C5-4739-920D-004B92A4BD07}">
      <dsp:nvSpPr>
        <dsp:cNvPr id="0" name=""/>
        <dsp:cNvSpPr/>
      </dsp:nvSpPr>
      <dsp:spPr>
        <a:xfrm>
          <a:off x="0" y="3390986"/>
          <a:ext cx="7026965" cy="5544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CA691F4F-1EA3-41D9-B4EB-681430A044E6}">
      <dsp:nvSpPr>
        <dsp:cNvPr id="0" name=""/>
        <dsp:cNvSpPr/>
      </dsp:nvSpPr>
      <dsp:spPr>
        <a:xfrm>
          <a:off x="351348" y="3066266"/>
          <a:ext cx="6097388" cy="64944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b="1" kern="1200" dirty="0">
              <a:solidFill>
                <a:schemeClr val="tx1"/>
              </a:solidFill>
              <a:latin typeface="Calibri"/>
              <a:ea typeface="+mn-ea"/>
              <a:cs typeface="+mn-cs"/>
            </a:rPr>
            <a:t>100-500 arasında puanlar oluşacak</a:t>
          </a:r>
          <a:r>
            <a:rPr lang="tr-TR" sz="1000" b="1" kern="1200" dirty="0">
              <a:solidFill>
                <a:schemeClr val="tx1"/>
              </a:solidFill>
              <a:latin typeface="Calibri"/>
              <a:ea typeface="+mn-ea"/>
              <a:cs typeface="+mn-cs"/>
            </a:rPr>
            <a:t>.</a:t>
          </a:r>
        </a:p>
      </dsp:txBody>
      <dsp:txXfrm>
        <a:off x="383051" y="3097969"/>
        <a:ext cx="6033982"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3F326-3E9D-46DB-8637-414B1905CA54}">
      <dsp:nvSpPr>
        <dsp:cNvPr id="0" name=""/>
        <dsp:cNvSpPr/>
      </dsp:nvSpPr>
      <dsp:spPr>
        <a:xfrm>
          <a:off x="0" y="397226"/>
          <a:ext cx="7026965" cy="5544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0BF82C6F-F4ED-4EAE-B374-5B5EBBCC30F9}">
      <dsp:nvSpPr>
        <dsp:cNvPr id="0" name=""/>
        <dsp:cNvSpPr/>
      </dsp:nvSpPr>
      <dsp:spPr>
        <a:xfrm>
          <a:off x="351348" y="72506"/>
          <a:ext cx="4918875" cy="649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Sınava girme zorunluluğu bulunmuyor.</a:t>
          </a:r>
          <a:endParaRPr lang="tr-TR" sz="2000" kern="1200" dirty="0">
            <a:solidFill>
              <a:sysClr val="window" lastClr="FFFFFF"/>
            </a:solidFill>
            <a:latin typeface="Calibri"/>
            <a:ea typeface="+mn-ea"/>
            <a:cs typeface="+mn-cs"/>
          </a:endParaRPr>
        </a:p>
      </dsp:txBody>
      <dsp:txXfrm>
        <a:off x="383051" y="104209"/>
        <a:ext cx="4855469" cy="586034"/>
      </dsp:txXfrm>
    </dsp:sp>
    <dsp:sp modelId="{33FE3401-5260-4FEE-85A3-FD112F1BF1A2}">
      <dsp:nvSpPr>
        <dsp:cNvPr id="0" name=""/>
        <dsp:cNvSpPr/>
      </dsp:nvSpPr>
      <dsp:spPr>
        <a:xfrm>
          <a:off x="0" y="1395146"/>
          <a:ext cx="7026965" cy="554400"/>
        </a:xfrm>
        <a:prstGeom prst="rect">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AD3E46-104D-43A7-8351-B79DC01101B4}">
      <dsp:nvSpPr>
        <dsp:cNvPr id="0" name=""/>
        <dsp:cNvSpPr/>
      </dsp:nvSpPr>
      <dsp:spPr>
        <a:xfrm>
          <a:off x="351348" y="1070426"/>
          <a:ext cx="6496654" cy="649440"/>
        </a:xfrm>
        <a:prstGeom prst="roundRect">
          <a:avLst/>
        </a:prstGeo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Sınava girmeyen öğrenciler Adrese Dayalı Sınavsız Okul tercih ekranından 5 lise tercih hakkı bulunacak.</a:t>
          </a:r>
          <a:endParaRPr lang="tr-TR" sz="2000" kern="1200" dirty="0">
            <a:solidFill>
              <a:sysClr val="window" lastClr="FFFFFF"/>
            </a:solidFill>
            <a:latin typeface="Calibri"/>
            <a:ea typeface="+mn-ea"/>
            <a:cs typeface="+mn-cs"/>
          </a:endParaRPr>
        </a:p>
      </dsp:txBody>
      <dsp:txXfrm>
        <a:off x="383051" y="1102129"/>
        <a:ext cx="6433248" cy="586034"/>
      </dsp:txXfrm>
    </dsp:sp>
    <dsp:sp modelId="{07AA8CBF-91EF-4ECA-865C-8E47F4F94FDB}">
      <dsp:nvSpPr>
        <dsp:cNvPr id="0" name=""/>
        <dsp:cNvSpPr/>
      </dsp:nvSpPr>
      <dsp:spPr>
        <a:xfrm>
          <a:off x="0" y="2393066"/>
          <a:ext cx="7026965" cy="5544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F0534FF6-289F-43D2-9E93-F7E40744F708}">
      <dsp:nvSpPr>
        <dsp:cNvPr id="0" name=""/>
        <dsp:cNvSpPr/>
      </dsp:nvSpPr>
      <dsp:spPr>
        <a:xfrm>
          <a:off x="351348" y="2068346"/>
          <a:ext cx="6509787" cy="64944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Sınava giren öğrenci Sınavla öğrenci alan liselerden 10 lise tercih hakkı bulunuyor.</a:t>
          </a:r>
          <a:endParaRPr lang="tr-TR" sz="2000" kern="1200" dirty="0">
            <a:solidFill>
              <a:sysClr val="window" lastClr="FFFFFF"/>
            </a:solidFill>
            <a:latin typeface="Calibri"/>
            <a:ea typeface="+mn-ea"/>
            <a:cs typeface="+mn-cs"/>
          </a:endParaRPr>
        </a:p>
      </dsp:txBody>
      <dsp:txXfrm>
        <a:off x="383051" y="2100049"/>
        <a:ext cx="6446381" cy="586034"/>
      </dsp:txXfrm>
    </dsp:sp>
    <dsp:sp modelId="{31CB777D-66C5-4739-920D-004B92A4BD07}">
      <dsp:nvSpPr>
        <dsp:cNvPr id="0" name=""/>
        <dsp:cNvSpPr/>
      </dsp:nvSpPr>
      <dsp:spPr>
        <a:xfrm>
          <a:off x="0" y="3390986"/>
          <a:ext cx="7026965" cy="5544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CA691F4F-1EA3-41D9-B4EB-681430A044E6}">
      <dsp:nvSpPr>
        <dsp:cNvPr id="0" name=""/>
        <dsp:cNvSpPr/>
      </dsp:nvSpPr>
      <dsp:spPr>
        <a:xfrm>
          <a:off x="351348" y="3066266"/>
          <a:ext cx="6424936" cy="64944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Sınava giren öğrenci de sınavsız adrese dayalı liselerden 5 lise tercih yapmak zorunda olacak.</a:t>
          </a:r>
          <a:endParaRPr lang="tr-TR" sz="1000" kern="1200" dirty="0">
            <a:solidFill>
              <a:sysClr val="window" lastClr="FFFFFF"/>
            </a:solidFill>
            <a:latin typeface="Calibri"/>
            <a:ea typeface="+mn-ea"/>
            <a:cs typeface="+mn-cs"/>
          </a:endParaRPr>
        </a:p>
      </dsp:txBody>
      <dsp:txXfrm>
        <a:off x="383051" y="3097969"/>
        <a:ext cx="6361530"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3F326-3E9D-46DB-8637-414B1905CA54}">
      <dsp:nvSpPr>
        <dsp:cNvPr id="0" name=""/>
        <dsp:cNvSpPr/>
      </dsp:nvSpPr>
      <dsp:spPr>
        <a:xfrm>
          <a:off x="0" y="397226"/>
          <a:ext cx="7026965" cy="5544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0BF82C6F-F4ED-4EAE-B374-5B5EBBCC30F9}">
      <dsp:nvSpPr>
        <dsp:cNvPr id="0" name=""/>
        <dsp:cNvSpPr/>
      </dsp:nvSpPr>
      <dsp:spPr>
        <a:xfrm>
          <a:off x="351348" y="72506"/>
          <a:ext cx="6496654" cy="649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t>Sınavla alan liselerde başka il ve ilçeler tercih edilebilir.</a:t>
          </a:r>
          <a:endParaRPr lang="tr-TR" sz="2000" b="1" kern="1200" dirty="0">
            <a:solidFill>
              <a:schemeClr val="tx1"/>
            </a:solidFill>
            <a:latin typeface="Calibri"/>
            <a:ea typeface="+mn-ea"/>
            <a:cs typeface="+mn-cs"/>
          </a:endParaRPr>
        </a:p>
      </dsp:txBody>
      <dsp:txXfrm>
        <a:off x="383051" y="104209"/>
        <a:ext cx="6433248" cy="586034"/>
      </dsp:txXfrm>
    </dsp:sp>
    <dsp:sp modelId="{33FE3401-5260-4FEE-85A3-FD112F1BF1A2}">
      <dsp:nvSpPr>
        <dsp:cNvPr id="0" name=""/>
        <dsp:cNvSpPr/>
      </dsp:nvSpPr>
      <dsp:spPr>
        <a:xfrm>
          <a:off x="0" y="1395146"/>
          <a:ext cx="7026965" cy="554400"/>
        </a:xfrm>
        <a:prstGeom prst="rect">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AD3E46-104D-43A7-8351-B79DC01101B4}">
      <dsp:nvSpPr>
        <dsp:cNvPr id="0" name=""/>
        <dsp:cNvSpPr/>
      </dsp:nvSpPr>
      <dsp:spPr>
        <a:xfrm>
          <a:off x="351348" y="1070426"/>
          <a:ext cx="6473928" cy="649440"/>
        </a:xfrm>
        <a:prstGeom prst="roundRect">
          <a:avLst/>
        </a:prstGeo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t>Sınavla öğrenci alan liseye yerleşemeyen öğrenci, adrese dayalı tercih listesindeki liselerden birine yerleştirilir.</a:t>
          </a:r>
          <a:endParaRPr lang="tr-TR" sz="2000" b="1" kern="1200" dirty="0">
            <a:solidFill>
              <a:schemeClr val="tx1"/>
            </a:solidFill>
            <a:latin typeface="Calibri"/>
            <a:ea typeface="+mn-ea"/>
            <a:cs typeface="+mn-cs"/>
          </a:endParaRPr>
        </a:p>
      </dsp:txBody>
      <dsp:txXfrm>
        <a:off x="383051" y="1102129"/>
        <a:ext cx="6410522" cy="586034"/>
      </dsp:txXfrm>
    </dsp:sp>
    <dsp:sp modelId="{07AA8CBF-91EF-4ECA-865C-8E47F4F94FDB}">
      <dsp:nvSpPr>
        <dsp:cNvPr id="0" name=""/>
        <dsp:cNvSpPr/>
      </dsp:nvSpPr>
      <dsp:spPr>
        <a:xfrm>
          <a:off x="0" y="2393066"/>
          <a:ext cx="7026965" cy="5544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F0534FF6-289F-43D2-9E93-F7E40744F708}">
      <dsp:nvSpPr>
        <dsp:cNvPr id="0" name=""/>
        <dsp:cNvSpPr/>
      </dsp:nvSpPr>
      <dsp:spPr>
        <a:xfrm>
          <a:off x="351348" y="2068346"/>
          <a:ext cx="6456024" cy="64944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b="1" kern="1200" dirty="0" smtClean="0">
              <a:solidFill>
                <a:schemeClr val="tx1"/>
              </a:solidFill>
              <a:latin typeface="Calibri"/>
              <a:ea typeface="+mn-ea"/>
              <a:cs typeface="+mn-cs"/>
            </a:rPr>
            <a:t>Sınava girmeyen öğrenci 6-7 ve 8. sınıf ortaöğretim başarı puan ortalamasına göre liseye yerleştirilir.</a:t>
          </a:r>
          <a:endParaRPr lang="tr-TR" sz="2000" b="1" kern="1200" dirty="0">
            <a:solidFill>
              <a:schemeClr val="tx1"/>
            </a:solidFill>
            <a:latin typeface="Calibri"/>
            <a:ea typeface="+mn-ea"/>
            <a:cs typeface="+mn-cs"/>
          </a:endParaRPr>
        </a:p>
      </dsp:txBody>
      <dsp:txXfrm>
        <a:off x="383051" y="2100049"/>
        <a:ext cx="6392618" cy="586034"/>
      </dsp:txXfrm>
    </dsp:sp>
    <dsp:sp modelId="{31CB777D-66C5-4739-920D-004B92A4BD07}">
      <dsp:nvSpPr>
        <dsp:cNvPr id="0" name=""/>
        <dsp:cNvSpPr/>
      </dsp:nvSpPr>
      <dsp:spPr>
        <a:xfrm>
          <a:off x="0" y="3390986"/>
          <a:ext cx="7026965" cy="5544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CA691F4F-1EA3-41D9-B4EB-681430A044E6}">
      <dsp:nvSpPr>
        <dsp:cNvPr id="0" name=""/>
        <dsp:cNvSpPr/>
      </dsp:nvSpPr>
      <dsp:spPr>
        <a:xfrm>
          <a:off x="351348" y="3066266"/>
          <a:ext cx="6455974" cy="64944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t>Öğrencinin diploma </a:t>
          </a:r>
          <a:r>
            <a:rPr lang="tr-TR" sz="2000" kern="1200" dirty="0" err="1" smtClean="0"/>
            <a:t>puanı,devamsızlık</a:t>
          </a:r>
          <a:r>
            <a:rPr lang="tr-TR" sz="2000" kern="1200" dirty="0" smtClean="0"/>
            <a:t> sayısı ve yaşı Lise tercihlerinde yerleştirilmede öncelik durumunu belirler. </a:t>
          </a:r>
          <a:endParaRPr lang="tr-TR" sz="1000" b="1" kern="1200" dirty="0">
            <a:solidFill>
              <a:schemeClr val="tx1"/>
            </a:solidFill>
            <a:latin typeface="Calibri"/>
            <a:ea typeface="+mn-ea"/>
            <a:cs typeface="+mn-cs"/>
          </a:endParaRPr>
        </a:p>
      </dsp:txBody>
      <dsp:txXfrm>
        <a:off x="383051" y="3097969"/>
        <a:ext cx="6392568"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232AD-B328-4F45-BD01-D5FD45958D05}">
      <dsp:nvSpPr>
        <dsp:cNvPr id="0" name=""/>
        <dsp:cNvSpPr/>
      </dsp:nvSpPr>
      <dsp:spPr>
        <a:xfrm>
          <a:off x="4150270" y="2228698"/>
          <a:ext cx="2721680" cy="589982"/>
        </a:xfrm>
        <a:custGeom>
          <a:avLst/>
          <a:gdLst/>
          <a:ahLst/>
          <a:cxnLst/>
          <a:rect l="0" t="0" r="0" b="0"/>
          <a:pathLst>
            <a:path>
              <a:moveTo>
                <a:pt x="0" y="0"/>
              </a:moveTo>
              <a:lnTo>
                <a:pt x="0" y="265215"/>
              </a:lnTo>
              <a:lnTo>
                <a:pt x="2721680" y="265215"/>
              </a:lnTo>
              <a:lnTo>
                <a:pt x="2721680" y="58998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2EDEB7-8CCE-4D60-A355-92A879FF0E28}">
      <dsp:nvSpPr>
        <dsp:cNvPr id="0" name=""/>
        <dsp:cNvSpPr/>
      </dsp:nvSpPr>
      <dsp:spPr>
        <a:xfrm>
          <a:off x="4150270" y="2228698"/>
          <a:ext cx="221141" cy="555811"/>
        </a:xfrm>
        <a:custGeom>
          <a:avLst/>
          <a:gdLst/>
          <a:ahLst/>
          <a:cxnLst/>
          <a:rect l="0" t="0" r="0" b="0"/>
          <a:pathLst>
            <a:path>
              <a:moveTo>
                <a:pt x="0" y="0"/>
              </a:moveTo>
              <a:lnTo>
                <a:pt x="0" y="231044"/>
              </a:lnTo>
              <a:lnTo>
                <a:pt x="221141" y="231044"/>
              </a:lnTo>
              <a:lnTo>
                <a:pt x="221141" y="5558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AD235-F374-43CE-A6AB-4120908D0620}">
      <dsp:nvSpPr>
        <dsp:cNvPr id="0" name=""/>
        <dsp:cNvSpPr/>
      </dsp:nvSpPr>
      <dsp:spPr>
        <a:xfrm>
          <a:off x="1640265" y="2228698"/>
          <a:ext cx="2510004" cy="560375"/>
        </a:xfrm>
        <a:custGeom>
          <a:avLst/>
          <a:gdLst/>
          <a:ahLst/>
          <a:cxnLst/>
          <a:rect l="0" t="0" r="0" b="0"/>
          <a:pathLst>
            <a:path>
              <a:moveTo>
                <a:pt x="2510004" y="0"/>
              </a:moveTo>
              <a:lnTo>
                <a:pt x="2510004" y="235608"/>
              </a:lnTo>
              <a:lnTo>
                <a:pt x="0" y="235608"/>
              </a:lnTo>
              <a:lnTo>
                <a:pt x="0" y="5603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6CCFE8-D0B7-4D16-BC42-5F2F9CDB8342}">
      <dsp:nvSpPr>
        <dsp:cNvPr id="0" name=""/>
        <dsp:cNvSpPr/>
      </dsp:nvSpPr>
      <dsp:spPr>
        <a:xfrm>
          <a:off x="483979" y="2560"/>
          <a:ext cx="7332582" cy="22261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81547-C93E-4B29-9DF6-0763CA7B35F8}">
      <dsp:nvSpPr>
        <dsp:cNvPr id="0" name=""/>
        <dsp:cNvSpPr/>
      </dsp:nvSpPr>
      <dsp:spPr>
        <a:xfrm>
          <a:off x="873504" y="372609"/>
          <a:ext cx="7332582" cy="22261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tr-TR" sz="4000" b="1" kern="1200" dirty="0" smtClean="0">
              <a:effectLst>
                <a:outerShdw blurRad="38100" dist="38100" dir="2700000" algn="tl">
                  <a:srgbClr val="000000">
                    <a:alpha val="43137"/>
                  </a:srgbClr>
                </a:outerShdw>
              </a:effectLst>
            </a:rPr>
            <a:t>GÖNEN ADRESE DAYALI LİSEYE YERLEŞME İŞLEMLERİ </a:t>
          </a:r>
          <a:endParaRPr lang="tr-TR" sz="4000" b="1" kern="1200" dirty="0">
            <a:effectLst>
              <a:outerShdw blurRad="38100" dist="38100" dir="2700000" algn="tl">
                <a:srgbClr val="000000">
                  <a:alpha val="43137"/>
                </a:srgbClr>
              </a:outerShdw>
            </a:effectLst>
          </a:endParaRPr>
        </a:p>
      </dsp:txBody>
      <dsp:txXfrm>
        <a:off x="938705" y="437810"/>
        <a:ext cx="7202180" cy="2095735"/>
      </dsp:txXfrm>
    </dsp:sp>
    <dsp:sp modelId="{EC0C7D23-00DE-4350-9B02-04A1AAED6C91}">
      <dsp:nvSpPr>
        <dsp:cNvPr id="0" name=""/>
        <dsp:cNvSpPr/>
      </dsp:nvSpPr>
      <dsp:spPr>
        <a:xfrm>
          <a:off x="873054" y="2789073"/>
          <a:ext cx="1534422" cy="102177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AF8BDD-5C73-409A-866D-21188BF6B68D}">
      <dsp:nvSpPr>
        <dsp:cNvPr id="0" name=""/>
        <dsp:cNvSpPr/>
      </dsp:nvSpPr>
      <dsp:spPr>
        <a:xfrm>
          <a:off x="1262580" y="3159122"/>
          <a:ext cx="1534422" cy="1021774"/>
        </a:xfrm>
        <a:prstGeom prst="roundRect">
          <a:avLst>
            <a:gd name="adj" fmla="val 10000"/>
          </a:avLst>
        </a:prstGeom>
        <a:solidFill>
          <a:srgbClr val="FFFF00">
            <a:alpha val="90000"/>
          </a:srgb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outerShdw blurRad="38100" dist="38100" dir="2700000" algn="tl">
                  <a:srgbClr val="000000">
                    <a:alpha val="43137"/>
                  </a:srgbClr>
                </a:outerShdw>
              </a:effectLst>
            </a:rPr>
            <a:t>ANADOLU LİSELERİ</a:t>
          </a:r>
          <a:endParaRPr lang="tr-TR" sz="2400" b="1" kern="1200" dirty="0">
            <a:effectLst>
              <a:outerShdw blurRad="38100" dist="38100" dir="2700000" algn="tl">
                <a:srgbClr val="000000">
                  <a:alpha val="43137"/>
                </a:srgbClr>
              </a:outerShdw>
            </a:effectLst>
          </a:endParaRPr>
        </a:p>
      </dsp:txBody>
      <dsp:txXfrm>
        <a:off x="1292507" y="3189049"/>
        <a:ext cx="1474568" cy="961920"/>
      </dsp:txXfrm>
    </dsp:sp>
    <dsp:sp modelId="{CE969FF0-12D0-49D5-ADDA-12C0AE256CC3}">
      <dsp:nvSpPr>
        <dsp:cNvPr id="0" name=""/>
        <dsp:cNvSpPr/>
      </dsp:nvSpPr>
      <dsp:spPr>
        <a:xfrm>
          <a:off x="3494786" y="2784509"/>
          <a:ext cx="1753250" cy="113072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83C1E-9B8A-433C-AD15-7A4EC200CFB1}">
      <dsp:nvSpPr>
        <dsp:cNvPr id="0" name=""/>
        <dsp:cNvSpPr/>
      </dsp:nvSpPr>
      <dsp:spPr>
        <a:xfrm>
          <a:off x="3884312" y="3154558"/>
          <a:ext cx="1753250" cy="1130722"/>
        </a:xfrm>
        <a:prstGeom prst="roundRect">
          <a:avLst>
            <a:gd name="adj" fmla="val 10000"/>
          </a:avLst>
        </a:prstGeom>
        <a:solidFill>
          <a:srgbClr val="0070C0">
            <a:alpha val="90000"/>
          </a:srgb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outerShdw blurRad="38100" dist="38100" dir="2700000" algn="tl">
                  <a:srgbClr val="000000">
                    <a:alpha val="43137"/>
                  </a:srgbClr>
                </a:outerShdw>
              </a:effectLst>
            </a:rPr>
            <a:t>MESLEK LİSELERİ</a:t>
          </a:r>
          <a:endParaRPr lang="tr-TR" sz="2400" b="1" kern="1200" dirty="0">
            <a:effectLst>
              <a:outerShdw blurRad="38100" dist="38100" dir="2700000" algn="tl">
                <a:srgbClr val="000000">
                  <a:alpha val="43137"/>
                </a:srgbClr>
              </a:outerShdw>
            </a:effectLst>
          </a:endParaRPr>
        </a:p>
      </dsp:txBody>
      <dsp:txXfrm>
        <a:off x="3917430" y="3187676"/>
        <a:ext cx="1687014" cy="1064486"/>
      </dsp:txXfrm>
    </dsp:sp>
    <dsp:sp modelId="{D0801A61-6760-4CA7-BEFA-1E26CCBE5C4E}">
      <dsp:nvSpPr>
        <dsp:cNvPr id="0" name=""/>
        <dsp:cNvSpPr/>
      </dsp:nvSpPr>
      <dsp:spPr>
        <a:xfrm>
          <a:off x="6107053" y="2818681"/>
          <a:ext cx="1529794" cy="8936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D960F-8CA6-4650-8B5F-327BCE982333}">
      <dsp:nvSpPr>
        <dsp:cNvPr id="0" name=""/>
        <dsp:cNvSpPr/>
      </dsp:nvSpPr>
      <dsp:spPr>
        <a:xfrm>
          <a:off x="6496578" y="3188730"/>
          <a:ext cx="1529794" cy="89361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tr-TR" sz="2400" kern="1200"/>
        </a:p>
      </dsp:txBody>
      <dsp:txXfrm>
        <a:off x="6522751" y="3214903"/>
        <a:ext cx="1477448" cy="841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3F326-3E9D-46DB-8637-414B1905CA54}">
      <dsp:nvSpPr>
        <dsp:cNvPr id="0" name=""/>
        <dsp:cNvSpPr/>
      </dsp:nvSpPr>
      <dsp:spPr>
        <a:xfrm>
          <a:off x="0" y="397226"/>
          <a:ext cx="7026965" cy="554400"/>
        </a:xfrm>
        <a:prstGeom prst="rect">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0BF82C6F-F4ED-4EAE-B374-5B5EBBCC30F9}">
      <dsp:nvSpPr>
        <dsp:cNvPr id="0" name=""/>
        <dsp:cNvSpPr/>
      </dsp:nvSpPr>
      <dsp:spPr>
        <a:xfrm>
          <a:off x="351348" y="72506"/>
          <a:ext cx="6460795" cy="649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just"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Sınava girmeyen öğrenci adrese dayalı lise tercih ekranından en fazla 5 en az 3 tercih yapmak zorundadır.</a:t>
          </a:r>
          <a:endParaRPr lang="tr-TR" sz="2000" kern="1200" dirty="0">
            <a:solidFill>
              <a:sysClr val="window" lastClr="FFFFFF"/>
            </a:solidFill>
            <a:latin typeface="Calibri"/>
            <a:ea typeface="+mn-ea"/>
            <a:cs typeface="+mn-cs"/>
          </a:endParaRPr>
        </a:p>
      </dsp:txBody>
      <dsp:txXfrm>
        <a:off x="383051" y="104209"/>
        <a:ext cx="6397389" cy="586034"/>
      </dsp:txXfrm>
    </dsp:sp>
    <dsp:sp modelId="{33FE3401-5260-4FEE-85A3-FD112F1BF1A2}">
      <dsp:nvSpPr>
        <dsp:cNvPr id="0" name=""/>
        <dsp:cNvSpPr/>
      </dsp:nvSpPr>
      <dsp:spPr>
        <a:xfrm>
          <a:off x="0" y="1395146"/>
          <a:ext cx="7026965" cy="554400"/>
        </a:xfrm>
        <a:prstGeom prst="rect">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AD3E46-104D-43A7-8351-B79DC01101B4}">
      <dsp:nvSpPr>
        <dsp:cNvPr id="0" name=""/>
        <dsp:cNvSpPr/>
      </dsp:nvSpPr>
      <dsp:spPr>
        <a:xfrm>
          <a:off x="351348" y="1070426"/>
          <a:ext cx="6496654" cy="649440"/>
        </a:xfrm>
        <a:prstGeom prst="roundRect">
          <a:avLst/>
        </a:prstGeom>
        <a:gradFill rotWithShape="0">
          <a:gsLst>
            <a:gs pos="0">
              <a:srgbClr val="9BBB59">
                <a:hueOff val="3750088"/>
                <a:satOff val="-5627"/>
                <a:lumOff val="-915"/>
                <a:alphaOff val="0"/>
                <a:shade val="51000"/>
                <a:satMod val="130000"/>
              </a:srgbClr>
            </a:gs>
            <a:gs pos="80000">
              <a:srgbClr val="9BBB59">
                <a:hueOff val="3750088"/>
                <a:satOff val="-5627"/>
                <a:lumOff val="-915"/>
                <a:alphaOff val="0"/>
                <a:shade val="93000"/>
                <a:satMod val="130000"/>
              </a:srgbClr>
            </a:gs>
            <a:gs pos="100000">
              <a:srgbClr val="9BBB59">
                <a:hueOff val="3750088"/>
                <a:satOff val="-5627"/>
                <a:lumOff val="-91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5 tercihten aynı okul türünden en fazla 3 okul tercihi yapabilirler.( 3 Anadolu lisesi,2 meslek lisesi gibi )</a:t>
          </a:r>
          <a:endParaRPr lang="tr-TR" sz="2000" kern="1200" dirty="0">
            <a:solidFill>
              <a:sysClr val="window" lastClr="FFFFFF"/>
            </a:solidFill>
            <a:latin typeface="Calibri"/>
            <a:ea typeface="+mn-ea"/>
            <a:cs typeface="+mn-cs"/>
          </a:endParaRPr>
        </a:p>
      </dsp:txBody>
      <dsp:txXfrm>
        <a:off x="383051" y="1102129"/>
        <a:ext cx="6433248" cy="586034"/>
      </dsp:txXfrm>
    </dsp:sp>
    <dsp:sp modelId="{07AA8CBF-91EF-4ECA-865C-8E47F4F94FDB}">
      <dsp:nvSpPr>
        <dsp:cNvPr id="0" name=""/>
        <dsp:cNvSpPr/>
      </dsp:nvSpPr>
      <dsp:spPr>
        <a:xfrm>
          <a:off x="0" y="2393066"/>
          <a:ext cx="7026965" cy="554400"/>
        </a:xfrm>
        <a:prstGeom prst="rect">
          <a:avLst/>
        </a:prstGeom>
        <a:solidFill>
          <a:sysClr val="window" lastClr="FFFFFF">
            <a:alpha val="90000"/>
            <a:hueOff val="0"/>
            <a:satOff val="0"/>
            <a:lumOff val="0"/>
            <a:alphaOff val="0"/>
          </a:sysClr>
        </a:solidFill>
        <a:ln w="9525" cap="flat" cmpd="sng" algn="ctr">
          <a:solidFill>
            <a:srgbClr val="9BBB59">
              <a:hueOff val="9375220"/>
              <a:satOff val="-14067"/>
              <a:lumOff val="-2288"/>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F0534FF6-289F-43D2-9E93-F7E40744F708}">
      <dsp:nvSpPr>
        <dsp:cNvPr id="0" name=""/>
        <dsp:cNvSpPr/>
      </dsp:nvSpPr>
      <dsp:spPr>
        <a:xfrm>
          <a:off x="351348" y="2068346"/>
          <a:ext cx="6509787" cy="649440"/>
        </a:xfrm>
        <a:prstGeom prst="roundRect">
          <a:avLst/>
        </a:prstGeom>
        <a:gradFill rotWithShape="0">
          <a:gsLst>
            <a:gs pos="0">
              <a:srgbClr val="9BBB59">
                <a:hueOff val="9375220"/>
                <a:satOff val="-14067"/>
                <a:lumOff val="-2288"/>
                <a:alphaOff val="0"/>
                <a:shade val="51000"/>
                <a:satMod val="130000"/>
              </a:srgbClr>
            </a:gs>
            <a:gs pos="80000">
              <a:srgbClr val="9BBB59">
                <a:hueOff val="9375220"/>
                <a:satOff val="-14067"/>
                <a:lumOff val="-2288"/>
                <a:alphaOff val="0"/>
                <a:shade val="93000"/>
                <a:satMod val="130000"/>
              </a:srgbClr>
            </a:gs>
            <a:gs pos="100000">
              <a:srgbClr val="9BBB59">
                <a:hueOff val="9375220"/>
                <a:satOff val="-14067"/>
                <a:lumOff val="-22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kern="1200" dirty="0" smtClean="0">
              <a:solidFill>
                <a:sysClr val="window" lastClr="FFFFFF"/>
              </a:solidFill>
              <a:latin typeface="Calibri"/>
              <a:ea typeface="+mn-ea"/>
              <a:cs typeface="+mn-cs"/>
            </a:rPr>
            <a:t>Aynı OÖBP ‘</a:t>
          </a:r>
          <a:r>
            <a:rPr lang="tr-TR" sz="2000" kern="1200" dirty="0" err="1" smtClean="0">
              <a:solidFill>
                <a:sysClr val="window" lastClr="FFFFFF"/>
              </a:solidFill>
              <a:latin typeface="Calibri"/>
              <a:ea typeface="+mn-ea"/>
              <a:cs typeface="+mn-cs"/>
            </a:rPr>
            <a:t>nına</a:t>
          </a:r>
          <a:r>
            <a:rPr lang="tr-TR" sz="2000" kern="1200" dirty="0" smtClean="0">
              <a:solidFill>
                <a:sysClr val="window" lastClr="FFFFFF"/>
              </a:solidFill>
              <a:latin typeface="Calibri"/>
              <a:ea typeface="+mn-ea"/>
              <a:cs typeface="+mn-cs"/>
            </a:rPr>
            <a:t> sahip öğrencilerin yerleştirilmesinde devamsızlık ve küçük yaş kriteri uygulanır.</a:t>
          </a:r>
          <a:endParaRPr lang="tr-TR" sz="2000" kern="1200" dirty="0">
            <a:solidFill>
              <a:sysClr val="window" lastClr="FFFFFF"/>
            </a:solidFill>
            <a:latin typeface="Calibri"/>
            <a:ea typeface="+mn-ea"/>
            <a:cs typeface="+mn-cs"/>
          </a:endParaRPr>
        </a:p>
      </dsp:txBody>
      <dsp:txXfrm>
        <a:off x="383051" y="2100049"/>
        <a:ext cx="6446381" cy="586034"/>
      </dsp:txXfrm>
    </dsp:sp>
    <dsp:sp modelId="{31CB777D-66C5-4739-920D-004B92A4BD07}">
      <dsp:nvSpPr>
        <dsp:cNvPr id="0" name=""/>
        <dsp:cNvSpPr/>
      </dsp:nvSpPr>
      <dsp:spPr>
        <a:xfrm>
          <a:off x="0" y="3390986"/>
          <a:ext cx="7026965" cy="554400"/>
        </a:xfrm>
        <a:prstGeom prst="rect">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sp>
    <dsp:sp modelId="{CA691F4F-1EA3-41D9-B4EB-681430A044E6}">
      <dsp:nvSpPr>
        <dsp:cNvPr id="0" name=""/>
        <dsp:cNvSpPr/>
      </dsp:nvSpPr>
      <dsp:spPr>
        <a:xfrm>
          <a:off x="351348" y="3066266"/>
          <a:ext cx="6424936" cy="649440"/>
        </a:xfrm>
        <a:prstGeom prst="roundRect">
          <a:avLst/>
        </a:prstGeom>
        <a:gradFill rotWithShape="0">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922" tIns="0" rIns="185922" bIns="0" numCol="1" spcCol="1270" anchor="ctr" anchorCtr="0">
          <a:noAutofit/>
        </a:bodyPr>
        <a:lstStyle/>
        <a:p>
          <a:pPr lvl="0" algn="l" defTabSz="889000">
            <a:lnSpc>
              <a:spcPct val="90000"/>
            </a:lnSpc>
            <a:spcBef>
              <a:spcPct val="0"/>
            </a:spcBef>
            <a:spcAft>
              <a:spcPct val="35000"/>
            </a:spcAft>
            <a:buNone/>
          </a:pPr>
          <a:r>
            <a:rPr lang="tr-TR" sz="2000" b="0" i="0" kern="1200" dirty="0" smtClean="0"/>
            <a:t>Tercih yapmayan adaylar </a:t>
          </a:r>
          <a:r>
            <a:rPr lang="tr-TR" sz="2000" b="0" i="0" kern="1200" dirty="0" err="1" smtClean="0"/>
            <a:t>Açıköğretim</a:t>
          </a:r>
          <a:r>
            <a:rPr lang="tr-TR" sz="2000" b="0" i="0" kern="1200" dirty="0" smtClean="0"/>
            <a:t> ‘den yada Mesleki Eğitim Merkezlerinde öğrenimlerine devam edebilirler. </a:t>
          </a:r>
          <a:endParaRPr lang="tr-TR" sz="1000" kern="1200" dirty="0">
            <a:solidFill>
              <a:sysClr val="window" lastClr="FFFFFF"/>
            </a:solidFill>
            <a:latin typeface="Calibri"/>
            <a:ea typeface="+mn-ea"/>
            <a:cs typeface="+mn-cs"/>
          </a:endParaRPr>
        </a:p>
      </dsp:txBody>
      <dsp:txXfrm>
        <a:off x="383051" y="3097969"/>
        <a:ext cx="6361530"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65046B-6B46-4063-9AF2-73F3EF320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43D74137-C1B6-4DCB-982E-CD9AB054CD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E3876B5-8535-43CB-B9A8-193FA4947DAF}" type="datetimeFigureOut">
              <a:rPr lang="id-ID"/>
              <a:pPr>
                <a:defRPr/>
              </a:pPr>
              <a:t>05/01/2022</a:t>
            </a:fld>
            <a:endParaRPr lang="id-ID"/>
          </a:p>
        </p:txBody>
      </p:sp>
      <p:sp>
        <p:nvSpPr>
          <p:cNvPr id="4" name="Footer Placeholder 3">
            <a:extLst>
              <a:ext uri="{FF2B5EF4-FFF2-40B4-BE49-F238E27FC236}">
                <a16:creationId xmlns:a16="http://schemas.microsoft.com/office/drawing/2014/main" id="{E5AA5107-2E6D-48F7-B057-FA6F62DFAB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5" name="Slide Number Placeholder 4">
            <a:extLst>
              <a:ext uri="{FF2B5EF4-FFF2-40B4-BE49-F238E27FC236}">
                <a16:creationId xmlns:a16="http://schemas.microsoft.com/office/drawing/2014/main" id="{2173E4BC-5803-49B0-BF47-5CF3C555DD3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2D3A57-C811-48E9-9FEC-440A03A5E379}" type="slidenum">
              <a:rPr lang="id-ID" altLang="tr-TR"/>
              <a:pPr/>
              <a:t>‹#›</a:t>
            </a:fld>
            <a:endParaRPr lang="id-ID" altLang="tr-T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F84E1F-560F-4934-908E-480BA773F0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C981265-20BC-42D8-8626-F748F1CB284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32D1C1-C3BE-4DF7-BAD8-90054DEBC8F4}" type="datetimeFigureOut">
              <a:rPr lang="en-US"/>
              <a:pPr>
                <a:defRPr/>
              </a:pPr>
              <a:t>1/5/2022</a:t>
            </a:fld>
            <a:endParaRPr lang="en-US"/>
          </a:p>
        </p:txBody>
      </p:sp>
      <p:sp>
        <p:nvSpPr>
          <p:cNvPr id="4" name="Slide Image Placeholder 3">
            <a:extLst>
              <a:ext uri="{FF2B5EF4-FFF2-40B4-BE49-F238E27FC236}">
                <a16:creationId xmlns:a16="http://schemas.microsoft.com/office/drawing/2014/main" id="{7960F453-D8D2-408C-B5F8-8865B9DC145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57DF549-4BC3-4B6F-A494-06A510A4122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8469BA5-426C-4CB0-80DE-C8E06444A82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3F4836A-FE1C-4A20-899D-D912DA25C4D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53021FA-B3F0-44D5-8459-67973FCACE91}" type="slidenum">
              <a:rPr lang="en-US" altLang="tr-TR"/>
              <a:pPr/>
              <a:t>‹#›</a:t>
            </a:fld>
            <a:endParaRPr lang="en-US" altLang="tr-TR"/>
          </a:p>
        </p:txBody>
      </p:sp>
    </p:spTree>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mn-lt"/>
        <a:ea typeface="+mn-ea"/>
        <a:cs typeface="+mn-cs"/>
      </a:defRPr>
    </a:lvl1pPr>
    <a:lvl2pPr marL="342900" algn="l" defTabSz="685800" rtl="0" fontAlgn="base">
      <a:spcBef>
        <a:spcPct val="30000"/>
      </a:spcBef>
      <a:spcAft>
        <a:spcPct val="0"/>
      </a:spcAft>
      <a:defRPr sz="900" kern="1200">
        <a:solidFill>
          <a:schemeClr val="tx1"/>
        </a:solidFill>
        <a:latin typeface="+mn-lt"/>
        <a:ea typeface="+mn-ea"/>
        <a:cs typeface="+mn-cs"/>
      </a:defRPr>
    </a:lvl2pPr>
    <a:lvl3pPr marL="685800" algn="l" defTabSz="685800" rtl="0" fontAlgn="base">
      <a:spcBef>
        <a:spcPct val="30000"/>
      </a:spcBef>
      <a:spcAft>
        <a:spcPct val="0"/>
      </a:spcAft>
      <a:defRPr sz="900" kern="1200">
        <a:solidFill>
          <a:schemeClr val="tx1"/>
        </a:solidFill>
        <a:latin typeface="+mn-lt"/>
        <a:ea typeface="+mn-ea"/>
        <a:cs typeface="+mn-cs"/>
      </a:defRPr>
    </a:lvl3pPr>
    <a:lvl4pPr marL="1028700" algn="l" defTabSz="685800" rtl="0" fontAlgn="base">
      <a:spcBef>
        <a:spcPct val="30000"/>
      </a:spcBef>
      <a:spcAft>
        <a:spcPct val="0"/>
      </a:spcAft>
      <a:defRPr sz="900" kern="1200">
        <a:solidFill>
          <a:schemeClr val="tx1"/>
        </a:solidFill>
        <a:latin typeface="+mn-lt"/>
        <a:ea typeface="+mn-ea"/>
        <a:cs typeface="+mn-cs"/>
      </a:defRPr>
    </a:lvl4pPr>
    <a:lvl5pPr marL="1371600" algn="l" defTabSz="685800"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53021FA-B3F0-44D5-8459-67973FCACE91}" type="slidenum">
              <a:rPr lang="en-US" altLang="tr-TR" smtClean="0"/>
              <a:pPr/>
              <a:t>31</a:t>
            </a:fld>
            <a:endParaRPr lang="en-US" altLang="tr-TR"/>
          </a:p>
        </p:txBody>
      </p:sp>
    </p:spTree>
    <p:extLst>
      <p:ext uri="{BB962C8B-B14F-4D97-AF65-F5344CB8AC3E}">
        <p14:creationId xmlns:p14="http://schemas.microsoft.com/office/powerpoint/2010/main" val="4368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53021FA-B3F0-44D5-8459-67973FCACE91}" type="slidenum">
              <a:rPr lang="en-US" altLang="tr-TR" smtClean="0"/>
              <a:pPr/>
              <a:t>36</a:t>
            </a:fld>
            <a:endParaRPr lang="en-US" altLang="tr-TR"/>
          </a:p>
        </p:txBody>
      </p:sp>
    </p:spTree>
    <p:extLst>
      <p:ext uri="{BB962C8B-B14F-4D97-AF65-F5344CB8AC3E}">
        <p14:creationId xmlns:p14="http://schemas.microsoft.com/office/powerpoint/2010/main" val="155014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53021FA-B3F0-44D5-8459-67973FCACE91}" type="slidenum">
              <a:rPr lang="en-US" altLang="tr-TR" smtClean="0"/>
              <a:pPr/>
              <a:t>39</a:t>
            </a:fld>
            <a:endParaRPr lang="en-US" altLang="tr-TR"/>
          </a:p>
        </p:txBody>
      </p:sp>
    </p:spTree>
    <p:extLst>
      <p:ext uri="{BB962C8B-B14F-4D97-AF65-F5344CB8AC3E}">
        <p14:creationId xmlns:p14="http://schemas.microsoft.com/office/powerpoint/2010/main" val="149771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901FF70-07D3-4A5E-86FD-12E784BB0E1D}"/>
              </a:ext>
            </a:extLst>
          </p:cNvPr>
          <p:cNvSpPr>
            <a:spLocks noGrp="1"/>
          </p:cNvSpPr>
          <p:nvPr>
            <p:ph type="dt" sz="half" idx="10"/>
          </p:nvPr>
        </p:nvSpPr>
        <p:spPr/>
        <p:txBody>
          <a:bodyPr/>
          <a:lstStyle>
            <a:lvl1pPr>
              <a:defRPr/>
            </a:lvl1pPr>
          </a:lstStyle>
          <a:p>
            <a:pPr>
              <a:defRPr/>
            </a:pPr>
            <a:fld id="{0B686123-CC96-4BDF-9CB0-E891D4DB7BF0}" type="datetimeFigureOut">
              <a:rPr lang="en-US"/>
              <a:pPr>
                <a:defRPr/>
              </a:pPr>
              <a:t>1/5/2022</a:t>
            </a:fld>
            <a:endParaRPr lang="en-US"/>
          </a:p>
        </p:txBody>
      </p:sp>
      <p:sp>
        <p:nvSpPr>
          <p:cNvPr id="5" name="Footer Placeholder 4">
            <a:extLst>
              <a:ext uri="{FF2B5EF4-FFF2-40B4-BE49-F238E27FC236}">
                <a16:creationId xmlns:a16="http://schemas.microsoft.com/office/drawing/2014/main" id="{A953A1FA-95F2-4CF1-965C-8B4900E58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B0CB14-3F22-432B-8548-C08C580C7E69}"/>
              </a:ext>
            </a:extLst>
          </p:cNvPr>
          <p:cNvSpPr>
            <a:spLocks noGrp="1"/>
          </p:cNvSpPr>
          <p:nvPr>
            <p:ph type="sldNum" sz="quarter" idx="12"/>
          </p:nvPr>
        </p:nvSpPr>
        <p:spPr/>
        <p:txBody>
          <a:bodyPr/>
          <a:lstStyle>
            <a:lvl1pPr>
              <a:defRPr/>
            </a:lvl1pPr>
          </a:lstStyle>
          <a:p>
            <a:fld id="{C38A0658-6C83-436D-97B1-120843939EAF}" type="slidenum">
              <a:rPr lang="en-US" altLang="tr-TR"/>
              <a:pPr/>
              <a:t>‹#›</a:t>
            </a:fld>
            <a:endParaRPr lang="en-US" altLang="tr-TR"/>
          </a:p>
        </p:txBody>
      </p:sp>
    </p:spTree>
    <p:extLst>
      <p:ext uri="{BB962C8B-B14F-4D97-AF65-F5344CB8AC3E}">
        <p14:creationId xmlns:p14="http://schemas.microsoft.com/office/powerpoint/2010/main" val="8188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6FADBA-D25A-4B8B-A06F-F31DD9348EFC}"/>
              </a:ext>
            </a:extLst>
          </p:cNvPr>
          <p:cNvSpPr>
            <a:spLocks noGrp="1"/>
          </p:cNvSpPr>
          <p:nvPr>
            <p:ph type="dt" sz="half" idx="10"/>
          </p:nvPr>
        </p:nvSpPr>
        <p:spPr/>
        <p:txBody>
          <a:bodyPr/>
          <a:lstStyle>
            <a:lvl1pPr>
              <a:defRPr/>
            </a:lvl1pPr>
          </a:lstStyle>
          <a:p>
            <a:pPr>
              <a:defRPr/>
            </a:pPr>
            <a:fld id="{FC9580EC-6E40-4F89-AAEA-C7F1E7CE95AB}" type="datetimeFigureOut">
              <a:rPr lang="en-US"/>
              <a:pPr>
                <a:defRPr/>
              </a:pPr>
              <a:t>1/5/2022</a:t>
            </a:fld>
            <a:endParaRPr lang="en-US"/>
          </a:p>
        </p:txBody>
      </p:sp>
      <p:sp>
        <p:nvSpPr>
          <p:cNvPr id="5" name="Footer Placeholder 4">
            <a:extLst>
              <a:ext uri="{FF2B5EF4-FFF2-40B4-BE49-F238E27FC236}">
                <a16:creationId xmlns:a16="http://schemas.microsoft.com/office/drawing/2014/main" id="{71845FF8-18B8-46B0-9D82-FFEE729FB6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B9B362-8C67-46B4-953A-8DDEF63C36A4}"/>
              </a:ext>
            </a:extLst>
          </p:cNvPr>
          <p:cNvSpPr>
            <a:spLocks noGrp="1"/>
          </p:cNvSpPr>
          <p:nvPr>
            <p:ph type="sldNum" sz="quarter" idx="12"/>
          </p:nvPr>
        </p:nvSpPr>
        <p:spPr/>
        <p:txBody>
          <a:bodyPr/>
          <a:lstStyle>
            <a:lvl1pPr>
              <a:defRPr/>
            </a:lvl1pPr>
          </a:lstStyle>
          <a:p>
            <a:fld id="{713DEE0C-ED1D-4CCB-927F-D97914F09BC1}" type="slidenum">
              <a:rPr lang="en-US" altLang="tr-TR"/>
              <a:pPr/>
              <a:t>‹#›</a:t>
            </a:fld>
            <a:endParaRPr lang="en-US" altLang="tr-TR"/>
          </a:p>
        </p:txBody>
      </p:sp>
    </p:spTree>
    <p:extLst>
      <p:ext uri="{BB962C8B-B14F-4D97-AF65-F5344CB8AC3E}">
        <p14:creationId xmlns:p14="http://schemas.microsoft.com/office/powerpoint/2010/main" val="163193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AFCBB7B-21BD-4B80-90B0-C59936EE7313}"/>
              </a:ext>
            </a:extLst>
          </p:cNvPr>
          <p:cNvSpPr>
            <a:spLocks noGrp="1"/>
          </p:cNvSpPr>
          <p:nvPr>
            <p:ph type="dt" sz="half" idx="10"/>
          </p:nvPr>
        </p:nvSpPr>
        <p:spPr/>
        <p:txBody>
          <a:bodyPr/>
          <a:lstStyle>
            <a:lvl1pPr>
              <a:defRPr/>
            </a:lvl1pPr>
          </a:lstStyle>
          <a:p>
            <a:pPr>
              <a:defRPr/>
            </a:pPr>
            <a:fld id="{164440D8-1C78-4944-A9C5-A3E65CD1AD2C}" type="datetimeFigureOut">
              <a:rPr lang="en-US"/>
              <a:pPr>
                <a:defRPr/>
              </a:pPr>
              <a:t>1/5/2022</a:t>
            </a:fld>
            <a:endParaRPr lang="en-US"/>
          </a:p>
        </p:txBody>
      </p:sp>
      <p:sp>
        <p:nvSpPr>
          <p:cNvPr id="5" name="Footer Placeholder 4">
            <a:extLst>
              <a:ext uri="{FF2B5EF4-FFF2-40B4-BE49-F238E27FC236}">
                <a16:creationId xmlns:a16="http://schemas.microsoft.com/office/drawing/2014/main" id="{38E398D7-F8C7-4952-857E-EA64519069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B4ACDC-1F15-4E06-B13B-9CEA7567C157}"/>
              </a:ext>
            </a:extLst>
          </p:cNvPr>
          <p:cNvSpPr>
            <a:spLocks noGrp="1"/>
          </p:cNvSpPr>
          <p:nvPr>
            <p:ph type="sldNum" sz="quarter" idx="12"/>
          </p:nvPr>
        </p:nvSpPr>
        <p:spPr/>
        <p:txBody>
          <a:bodyPr/>
          <a:lstStyle>
            <a:lvl1pPr>
              <a:defRPr/>
            </a:lvl1pPr>
          </a:lstStyle>
          <a:p>
            <a:fld id="{535A687A-7925-4546-86A5-47F5EE44278E}" type="slidenum">
              <a:rPr lang="en-US" altLang="tr-TR"/>
              <a:pPr/>
              <a:t>‹#›</a:t>
            </a:fld>
            <a:endParaRPr lang="en-US" altLang="tr-TR"/>
          </a:p>
        </p:txBody>
      </p:sp>
    </p:spTree>
    <p:extLst>
      <p:ext uri="{BB962C8B-B14F-4D97-AF65-F5344CB8AC3E}">
        <p14:creationId xmlns:p14="http://schemas.microsoft.com/office/powerpoint/2010/main" val="68873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5143500"/>
          </a:xfrm>
          <a:prstGeom prst="rect">
            <a:avLst/>
          </a:prstGeom>
        </p:spPr>
        <p:txBody>
          <a:bodyPr/>
          <a:lstStyle/>
          <a:p>
            <a:pPr lvl="0"/>
            <a:endParaRPr lang="en-US" noProof="0"/>
          </a:p>
        </p:txBody>
      </p:sp>
    </p:spTree>
    <p:extLst>
      <p:ext uri="{BB962C8B-B14F-4D97-AF65-F5344CB8AC3E}">
        <p14:creationId xmlns:p14="http://schemas.microsoft.com/office/powerpoint/2010/main" val="710877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0" y="0"/>
            <a:ext cx="9144000" cy="3200400"/>
          </a:xfrm>
          <a:prstGeom prst="rect">
            <a:avLst/>
          </a:prstGeom>
        </p:spPr>
        <p:txBody>
          <a:bodyPr/>
          <a:lstStyle/>
          <a:p>
            <a:pPr lvl="0"/>
            <a:endParaRPr lang="id-ID" noProof="0"/>
          </a:p>
        </p:txBody>
      </p:sp>
    </p:spTree>
    <p:extLst>
      <p:ext uri="{BB962C8B-B14F-4D97-AF65-F5344CB8AC3E}">
        <p14:creationId xmlns:p14="http://schemas.microsoft.com/office/powerpoint/2010/main" val="397711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1048060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52089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3710737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357674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629842" y="1878806"/>
            <a:ext cx="3868340" cy="276344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629150" y="1878806"/>
            <a:ext cx="3887391" cy="276344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4016412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362413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54EE0DC-239A-4601-93D9-44597785C5A3}"/>
              </a:ext>
            </a:extLst>
          </p:cNvPr>
          <p:cNvSpPr>
            <a:spLocks noGrp="1"/>
          </p:cNvSpPr>
          <p:nvPr>
            <p:ph type="dt" sz="half" idx="10"/>
          </p:nvPr>
        </p:nvSpPr>
        <p:spPr/>
        <p:txBody>
          <a:bodyPr/>
          <a:lstStyle>
            <a:lvl1pPr>
              <a:defRPr/>
            </a:lvl1pPr>
          </a:lstStyle>
          <a:p>
            <a:pPr>
              <a:defRPr/>
            </a:pPr>
            <a:fld id="{E1D7DA4E-B000-421F-9D7D-2263F8B83D9C}" type="datetimeFigureOut">
              <a:rPr lang="en-US"/>
              <a:pPr>
                <a:defRPr/>
              </a:pPr>
              <a:t>1/5/2022</a:t>
            </a:fld>
            <a:endParaRPr lang="en-US"/>
          </a:p>
        </p:txBody>
      </p:sp>
      <p:sp>
        <p:nvSpPr>
          <p:cNvPr id="5" name="Footer Placeholder 4">
            <a:extLst>
              <a:ext uri="{FF2B5EF4-FFF2-40B4-BE49-F238E27FC236}">
                <a16:creationId xmlns:a16="http://schemas.microsoft.com/office/drawing/2014/main" id="{C1FEF788-C8EB-45E5-92D8-E6F0E0AA2B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AAE229-0F31-4D76-BF37-0F3DE6AFCF67}"/>
              </a:ext>
            </a:extLst>
          </p:cNvPr>
          <p:cNvSpPr>
            <a:spLocks noGrp="1"/>
          </p:cNvSpPr>
          <p:nvPr>
            <p:ph type="sldNum" sz="quarter" idx="12"/>
          </p:nvPr>
        </p:nvSpPr>
        <p:spPr/>
        <p:txBody>
          <a:bodyPr/>
          <a:lstStyle>
            <a:lvl1pPr>
              <a:defRPr/>
            </a:lvl1pPr>
          </a:lstStyle>
          <a:p>
            <a:fld id="{711E00DB-9FF1-4110-8E4F-1E6074E8EF97}" type="slidenum">
              <a:rPr lang="en-US" altLang="tr-TR"/>
              <a:pPr/>
              <a:t>‹#›</a:t>
            </a:fld>
            <a:endParaRPr lang="en-US" altLang="tr-TR"/>
          </a:p>
        </p:txBody>
      </p:sp>
    </p:spTree>
    <p:extLst>
      <p:ext uri="{BB962C8B-B14F-4D97-AF65-F5344CB8AC3E}">
        <p14:creationId xmlns:p14="http://schemas.microsoft.com/office/powerpoint/2010/main" val="2420609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1294587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1932765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3788459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273176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F29DAF34-49D0-4AA3-AB2A-136409643A56}" type="datetimeFigureOut">
              <a:rPr lang="en-US" smtClean="0"/>
              <a:pPr>
                <a:defRPr/>
              </a:pPr>
              <a:t>1/5/2022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4140533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5143500"/>
          </a:xfrm>
          <a:prstGeom prst="rect">
            <a:avLst/>
          </a:prstGeom>
        </p:spPr>
        <p:txBody>
          <a:bodyPr/>
          <a:lstStyle/>
          <a:p>
            <a:pPr lvl="0"/>
            <a:endParaRPr lang="en-US" noProof="0"/>
          </a:p>
        </p:txBody>
      </p:sp>
    </p:spTree>
    <p:extLst>
      <p:ext uri="{BB962C8B-B14F-4D97-AF65-F5344CB8AC3E}">
        <p14:creationId xmlns:p14="http://schemas.microsoft.com/office/powerpoint/2010/main" val="1310509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5143500"/>
          </a:xfrm>
          <a:prstGeom prst="rect">
            <a:avLst/>
          </a:prstGeom>
        </p:spPr>
        <p:txBody>
          <a:bodyPr/>
          <a:lstStyle/>
          <a:p>
            <a:pPr lvl="0"/>
            <a:endParaRPr lang="en-US" noProof="0"/>
          </a:p>
        </p:txBody>
      </p:sp>
    </p:spTree>
    <p:extLst>
      <p:ext uri="{BB962C8B-B14F-4D97-AF65-F5344CB8AC3E}">
        <p14:creationId xmlns:p14="http://schemas.microsoft.com/office/powerpoint/2010/main" val="178483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F06B7-7A00-4811-B472-2EF5D4C6C782}"/>
              </a:ext>
            </a:extLst>
          </p:cNvPr>
          <p:cNvSpPr>
            <a:spLocks noGrp="1"/>
          </p:cNvSpPr>
          <p:nvPr>
            <p:ph type="dt" sz="half" idx="10"/>
          </p:nvPr>
        </p:nvSpPr>
        <p:spPr/>
        <p:txBody>
          <a:bodyPr/>
          <a:lstStyle>
            <a:lvl1pPr>
              <a:defRPr/>
            </a:lvl1pPr>
          </a:lstStyle>
          <a:p>
            <a:pPr>
              <a:defRPr/>
            </a:pPr>
            <a:fld id="{A098E853-5FF7-4AC3-BFF2-1BE1C0703F83}" type="datetimeFigureOut">
              <a:rPr lang="en-US"/>
              <a:pPr>
                <a:defRPr/>
              </a:pPr>
              <a:t>1/5/2022</a:t>
            </a:fld>
            <a:endParaRPr lang="en-US"/>
          </a:p>
        </p:txBody>
      </p:sp>
      <p:sp>
        <p:nvSpPr>
          <p:cNvPr id="5" name="Footer Placeholder 4">
            <a:extLst>
              <a:ext uri="{FF2B5EF4-FFF2-40B4-BE49-F238E27FC236}">
                <a16:creationId xmlns:a16="http://schemas.microsoft.com/office/drawing/2014/main" id="{2FFFC0E2-B3B6-4635-B908-8FB78FE6BF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F9D221-356C-4587-AAE1-621F0538A56F}"/>
              </a:ext>
            </a:extLst>
          </p:cNvPr>
          <p:cNvSpPr>
            <a:spLocks noGrp="1"/>
          </p:cNvSpPr>
          <p:nvPr>
            <p:ph type="sldNum" sz="quarter" idx="12"/>
          </p:nvPr>
        </p:nvSpPr>
        <p:spPr/>
        <p:txBody>
          <a:bodyPr/>
          <a:lstStyle>
            <a:lvl1pPr>
              <a:defRPr/>
            </a:lvl1pPr>
          </a:lstStyle>
          <a:p>
            <a:fld id="{33852A08-EC16-4ADA-9855-332927E7123A}" type="slidenum">
              <a:rPr lang="en-US" altLang="tr-TR"/>
              <a:pPr/>
              <a:t>‹#›</a:t>
            </a:fld>
            <a:endParaRPr lang="en-US" altLang="tr-TR"/>
          </a:p>
        </p:txBody>
      </p:sp>
    </p:spTree>
    <p:extLst>
      <p:ext uri="{BB962C8B-B14F-4D97-AF65-F5344CB8AC3E}">
        <p14:creationId xmlns:p14="http://schemas.microsoft.com/office/powerpoint/2010/main" val="195409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B1C533C-5A4D-4DC7-8162-0DF1C4879C9D}"/>
              </a:ext>
            </a:extLst>
          </p:cNvPr>
          <p:cNvSpPr>
            <a:spLocks noGrp="1"/>
          </p:cNvSpPr>
          <p:nvPr>
            <p:ph type="dt" sz="half" idx="10"/>
          </p:nvPr>
        </p:nvSpPr>
        <p:spPr/>
        <p:txBody>
          <a:bodyPr/>
          <a:lstStyle>
            <a:lvl1pPr>
              <a:defRPr/>
            </a:lvl1pPr>
          </a:lstStyle>
          <a:p>
            <a:pPr>
              <a:defRPr/>
            </a:pPr>
            <a:fld id="{70D3959F-B9FA-4550-B7EE-6149391CB684}" type="datetimeFigureOut">
              <a:rPr lang="en-US"/>
              <a:pPr>
                <a:defRPr/>
              </a:pPr>
              <a:t>1/5/2022</a:t>
            </a:fld>
            <a:endParaRPr lang="en-US"/>
          </a:p>
        </p:txBody>
      </p:sp>
      <p:sp>
        <p:nvSpPr>
          <p:cNvPr id="6" name="Footer Placeholder 4">
            <a:extLst>
              <a:ext uri="{FF2B5EF4-FFF2-40B4-BE49-F238E27FC236}">
                <a16:creationId xmlns:a16="http://schemas.microsoft.com/office/drawing/2014/main" id="{F4E5CEBD-9857-461F-B2D4-118BA64A23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619F0C-FEA1-4D1A-B14A-D32313F2B273}"/>
              </a:ext>
            </a:extLst>
          </p:cNvPr>
          <p:cNvSpPr>
            <a:spLocks noGrp="1"/>
          </p:cNvSpPr>
          <p:nvPr>
            <p:ph type="sldNum" sz="quarter" idx="12"/>
          </p:nvPr>
        </p:nvSpPr>
        <p:spPr/>
        <p:txBody>
          <a:bodyPr/>
          <a:lstStyle>
            <a:lvl1pPr>
              <a:defRPr/>
            </a:lvl1pPr>
          </a:lstStyle>
          <a:p>
            <a:fld id="{F3E083BA-D0F0-4D51-8A2E-377599230809}" type="slidenum">
              <a:rPr lang="en-US" altLang="tr-TR"/>
              <a:pPr/>
              <a:t>‹#›</a:t>
            </a:fld>
            <a:endParaRPr lang="en-US" altLang="tr-TR"/>
          </a:p>
        </p:txBody>
      </p:sp>
    </p:spTree>
    <p:extLst>
      <p:ext uri="{BB962C8B-B14F-4D97-AF65-F5344CB8AC3E}">
        <p14:creationId xmlns:p14="http://schemas.microsoft.com/office/powerpoint/2010/main" val="295952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5BD0E30-E49E-4112-A37A-5DCE13A48F51}"/>
              </a:ext>
            </a:extLst>
          </p:cNvPr>
          <p:cNvSpPr>
            <a:spLocks noGrp="1"/>
          </p:cNvSpPr>
          <p:nvPr>
            <p:ph type="dt" sz="half" idx="10"/>
          </p:nvPr>
        </p:nvSpPr>
        <p:spPr/>
        <p:txBody>
          <a:bodyPr/>
          <a:lstStyle>
            <a:lvl1pPr>
              <a:defRPr/>
            </a:lvl1pPr>
          </a:lstStyle>
          <a:p>
            <a:pPr>
              <a:defRPr/>
            </a:pPr>
            <a:fld id="{7FAC7408-80BE-4886-8E28-3AF885C37986}" type="datetimeFigureOut">
              <a:rPr lang="en-US"/>
              <a:pPr>
                <a:defRPr/>
              </a:pPr>
              <a:t>1/5/2022</a:t>
            </a:fld>
            <a:endParaRPr lang="en-US"/>
          </a:p>
        </p:txBody>
      </p:sp>
      <p:sp>
        <p:nvSpPr>
          <p:cNvPr id="8" name="Footer Placeholder 4">
            <a:extLst>
              <a:ext uri="{FF2B5EF4-FFF2-40B4-BE49-F238E27FC236}">
                <a16:creationId xmlns:a16="http://schemas.microsoft.com/office/drawing/2014/main" id="{25692552-B78A-4D96-B759-84AD42259CF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CDC2A21-4E53-48DD-B9A0-4AC2428A0513}"/>
              </a:ext>
            </a:extLst>
          </p:cNvPr>
          <p:cNvSpPr>
            <a:spLocks noGrp="1"/>
          </p:cNvSpPr>
          <p:nvPr>
            <p:ph type="sldNum" sz="quarter" idx="12"/>
          </p:nvPr>
        </p:nvSpPr>
        <p:spPr/>
        <p:txBody>
          <a:bodyPr/>
          <a:lstStyle>
            <a:lvl1pPr>
              <a:defRPr/>
            </a:lvl1pPr>
          </a:lstStyle>
          <a:p>
            <a:fld id="{A43E96C7-4B3B-498B-BBE3-9A04992959A1}" type="slidenum">
              <a:rPr lang="en-US" altLang="tr-TR"/>
              <a:pPr/>
              <a:t>‹#›</a:t>
            </a:fld>
            <a:endParaRPr lang="en-US" altLang="tr-TR"/>
          </a:p>
        </p:txBody>
      </p:sp>
    </p:spTree>
    <p:extLst>
      <p:ext uri="{BB962C8B-B14F-4D97-AF65-F5344CB8AC3E}">
        <p14:creationId xmlns:p14="http://schemas.microsoft.com/office/powerpoint/2010/main" val="3831791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6611B0A-926D-4DAA-857E-2836E62D9B81}"/>
              </a:ext>
            </a:extLst>
          </p:cNvPr>
          <p:cNvSpPr>
            <a:spLocks noGrp="1"/>
          </p:cNvSpPr>
          <p:nvPr>
            <p:ph type="dt" sz="half" idx="10"/>
          </p:nvPr>
        </p:nvSpPr>
        <p:spPr/>
        <p:txBody>
          <a:bodyPr/>
          <a:lstStyle>
            <a:lvl1pPr>
              <a:defRPr/>
            </a:lvl1pPr>
          </a:lstStyle>
          <a:p>
            <a:pPr>
              <a:defRPr/>
            </a:pPr>
            <a:fld id="{27E22613-FC13-4A75-B9C2-AF5602301359}" type="datetimeFigureOut">
              <a:rPr lang="en-US"/>
              <a:pPr>
                <a:defRPr/>
              </a:pPr>
              <a:t>1/5/2022</a:t>
            </a:fld>
            <a:endParaRPr lang="en-US"/>
          </a:p>
        </p:txBody>
      </p:sp>
      <p:sp>
        <p:nvSpPr>
          <p:cNvPr id="4" name="Footer Placeholder 4">
            <a:extLst>
              <a:ext uri="{FF2B5EF4-FFF2-40B4-BE49-F238E27FC236}">
                <a16:creationId xmlns:a16="http://schemas.microsoft.com/office/drawing/2014/main" id="{1B751450-1968-4270-A05F-78BD48CA1AC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7BFEC22-84CB-4DA2-9CF4-04C5042D82B6}"/>
              </a:ext>
            </a:extLst>
          </p:cNvPr>
          <p:cNvSpPr>
            <a:spLocks noGrp="1"/>
          </p:cNvSpPr>
          <p:nvPr>
            <p:ph type="sldNum" sz="quarter" idx="12"/>
          </p:nvPr>
        </p:nvSpPr>
        <p:spPr/>
        <p:txBody>
          <a:bodyPr/>
          <a:lstStyle>
            <a:lvl1pPr>
              <a:defRPr/>
            </a:lvl1pPr>
          </a:lstStyle>
          <a:p>
            <a:fld id="{06BD3941-E31D-4365-B28E-2DB4F0F57C7D}" type="slidenum">
              <a:rPr lang="en-US" altLang="tr-TR"/>
              <a:pPr/>
              <a:t>‹#›</a:t>
            </a:fld>
            <a:endParaRPr lang="en-US" altLang="tr-TR"/>
          </a:p>
        </p:txBody>
      </p:sp>
    </p:spTree>
    <p:extLst>
      <p:ext uri="{BB962C8B-B14F-4D97-AF65-F5344CB8AC3E}">
        <p14:creationId xmlns:p14="http://schemas.microsoft.com/office/powerpoint/2010/main" val="745592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23CA8FD-4128-40D3-B943-21571CCAE780}"/>
              </a:ext>
            </a:extLst>
          </p:cNvPr>
          <p:cNvSpPr>
            <a:spLocks noGrp="1"/>
          </p:cNvSpPr>
          <p:nvPr>
            <p:ph type="dt" sz="half" idx="10"/>
          </p:nvPr>
        </p:nvSpPr>
        <p:spPr/>
        <p:txBody>
          <a:bodyPr/>
          <a:lstStyle>
            <a:lvl1pPr>
              <a:defRPr/>
            </a:lvl1pPr>
          </a:lstStyle>
          <a:p>
            <a:pPr>
              <a:defRPr/>
            </a:pPr>
            <a:fld id="{83A4ECC6-FC60-43BD-9FCD-61C62C0D6E96}" type="datetimeFigureOut">
              <a:rPr lang="en-US"/>
              <a:pPr>
                <a:defRPr/>
              </a:pPr>
              <a:t>1/5/2022</a:t>
            </a:fld>
            <a:endParaRPr lang="en-US"/>
          </a:p>
        </p:txBody>
      </p:sp>
      <p:sp>
        <p:nvSpPr>
          <p:cNvPr id="3" name="Footer Placeholder 4">
            <a:extLst>
              <a:ext uri="{FF2B5EF4-FFF2-40B4-BE49-F238E27FC236}">
                <a16:creationId xmlns:a16="http://schemas.microsoft.com/office/drawing/2014/main" id="{C83DCB02-958E-4CD1-BB10-FC6A66BA59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81DADE7-2BAE-4805-BC28-C5D5EDF76899}"/>
              </a:ext>
            </a:extLst>
          </p:cNvPr>
          <p:cNvSpPr>
            <a:spLocks noGrp="1"/>
          </p:cNvSpPr>
          <p:nvPr>
            <p:ph type="sldNum" sz="quarter" idx="12"/>
          </p:nvPr>
        </p:nvSpPr>
        <p:spPr/>
        <p:txBody>
          <a:bodyPr/>
          <a:lstStyle>
            <a:lvl1pPr>
              <a:defRPr/>
            </a:lvl1pPr>
          </a:lstStyle>
          <a:p>
            <a:fld id="{C2FCCB99-96AA-4A7C-9993-1A1F64859B47}" type="slidenum">
              <a:rPr lang="en-US" altLang="tr-TR"/>
              <a:pPr/>
              <a:t>‹#›</a:t>
            </a:fld>
            <a:endParaRPr lang="en-US" altLang="tr-TR"/>
          </a:p>
        </p:txBody>
      </p:sp>
    </p:spTree>
    <p:extLst>
      <p:ext uri="{BB962C8B-B14F-4D97-AF65-F5344CB8AC3E}">
        <p14:creationId xmlns:p14="http://schemas.microsoft.com/office/powerpoint/2010/main" val="388690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07C2D9C-0ADE-4CBD-8E94-6244E79961DA}"/>
              </a:ext>
            </a:extLst>
          </p:cNvPr>
          <p:cNvSpPr>
            <a:spLocks noGrp="1"/>
          </p:cNvSpPr>
          <p:nvPr>
            <p:ph type="dt" sz="half" idx="10"/>
          </p:nvPr>
        </p:nvSpPr>
        <p:spPr/>
        <p:txBody>
          <a:bodyPr/>
          <a:lstStyle>
            <a:lvl1pPr>
              <a:defRPr/>
            </a:lvl1pPr>
          </a:lstStyle>
          <a:p>
            <a:pPr>
              <a:defRPr/>
            </a:pPr>
            <a:fld id="{DBE8A6C1-BC59-4D17-AD50-EAF58B032810}" type="datetimeFigureOut">
              <a:rPr lang="en-US"/>
              <a:pPr>
                <a:defRPr/>
              </a:pPr>
              <a:t>1/5/2022</a:t>
            </a:fld>
            <a:endParaRPr lang="en-US"/>
          </a:p>
        </p:txBody>
      </p:sp>
      <p:sp>
        <p:nvSpPr>
          <p:cNvPr id="6" name="Footer Placeholder 4">
            <a:extLst>
              <a:ext uri="{FF2B5EF4-FFF2-40B4-BE49-F238E27FC236}">
                <a16:creationId xmlns:a16="http://schemas.microsoft.com/office/drawing/2014/main" id="{E0925460-77B7-4E58-8213-AEC70AD267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EA85DA-1DD1-4BD8-8832-8E3290B6A223}"/>
              </a:ext>
            </a:extLst>
          </p:cNvPr>
          <p:cNvSpPr>
            <a:spLocks noGrp="1"/>
          </p:cNvSpPr>
          <p:nvPr>
            <p:ph type="sldNum" sz="quarter" idx="12"/>
          </p:nvPr>
        </p:nvSpPr>
        <p:spPr/>
        <p:txBody>
          <a:bodyPr/>
          <a:lstStyle>
            <a:lvl1pPr>
              <a:defRPr/>
            </a:lvl1pPr>
          </a:lstStyle>
          <a:p>
            <a:fld id="{9E58989B-3701-40C7-B735-564E23E5326C}" type="slidenum">
              <a:rPr lang="en-US" altLang="tr-TR"/>
              <a:pPr/>
              <a:t>‹#›</a:t>
            </a:fld>
            <a:endParaRPr lang="en-US" altLang="tr-TR"/>
          </a:p>
        </p:txBody>
      </p:sp>
    </p:spTree>
    <p:extLst>
      <p:ext uri="{BB962C8B-B14F-4D97-AF65-F5344CB8AC3E}">
        <p14:creationId xmlns:p14="http://schemas.microsoft.com/office/powerpoint/2010/main" val="217069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0F408E9-B50D-4F4D-AEDE-A11EB761609D}"/>
              </a:ext>
            </a:extLst>
          </p:cNvPr>
          <p:cNvSpPr>
            <a:spLocks noGrp="1"/>
          </p:cNvSpPr>
          <p:nvPr>
            <p:ph type="dt" sz="half" idx="10"/>
          </p:nvPr>
        </p:nvSpPr>
        <p:spPr/>
        <p:txBody>
          <a:bodyPr/>
          <a:lstStyle>
            <a:lvl1pPr>
              <a:defRPr/>
            </a:lvl1pPr>
          </a:lstStyle>
          <a:p>
            <a:pPr>
              <a:defRPr/>
            </a:pPr>
            <a:fld id="{2174ED00-450F-4C1D-864F-B04E585707AA}" type="datetimeFigureOut">
              <a:rPr lang="en-US"/>
              <a:pPr>
                <a:defRPr/>
              </a:pPr>
              <a:t>1/5/2022</a:t>
            </a:fld>
            <a:endParaRPr lang="en-US"/>
          </a:p>
        </p:txBody>
      </p:sp>
      <p:sp>
        <p:nvSpPr>
          <p:cNvPr id="6" name="Footer Placeholder 4">
            <a:extLst>
              <a:ext uri="{FF2B5EF4-FFF2-40B4-BE49-F238E27FC236}">
                <a16:creationId xmlns:a16="http://schemas.microsoft.com/office/drawing/2014/main" id="{A7F5CAC0-E1DA-4A0C-9128-E8A7F61596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125389-48A1-4FDD-922D-9EC124A8ADF5}"/>
              </a:ext>
            </a:extLst>
          </p:cNvPr>
          <p:cNvSpPr>
            <a:spLocks noGrp="1"/>
          </p:cNvSpPr>
          <p:nvPr>
            <p:ph type="sldNum" sz="quarter" idx="12"/>
          </p:nvPr>
        </p:nvSpPr>
        <p:spPr/>
        <p:txBody>
          <a:bodyPr/>
          <a:lstStyle>
            <a:lvl1pPr>
              <a:defRPr/>
            </a:lvl1pPr>
          </a:lstStyle>
          <a:p>
            <a:fld id="{607BDB81-D900-46C8-9899-29518960D823}" type="slidenum">
              <a:rPr lang="en-US" altLang="tr-TR"/>
              <a:pPr/>
              <a:t>‹#›</a:t>
            </a:fld>
            <a:endParaRPr lang="en-US" altLang="tr-TR"/>
          </a:p>
        </p:txBody>
      </p:sp>
    </p:spTree>
    <p:extLst>
      <p:ext uri="{BB962C8B-B14F-4D97-AF65-F5344CB8AC3E}">
        <p14:creationId xmlns:p14="http://schemas.microsoft.com/office/powerpoint/2010/main" val="256462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945112F-00A1-4C39-8F44-4C444E20042D}"/>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a:t>Click to edit Master title style</a:t>
            </a:r>
          </a:p>
        </p:txBody>
      </p:sp>
      <p:sp>
        <p:nvSpPr>
          <p:cNvPr id="3" name="Text Placeholder 2">
            <a:extLst>
              <a:ext uri="{FF2B5EF4-FFF2-40B4-BE49-F238E27FC236}">
                <a16:creationId xmlns:a16="http://schemas.microsoft.com/office/drawing/2014/main" id="{9988708A-F131-47AF-A826-0EE6A7842F9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F2B060-D436-427F-A022-511B3010CED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chemeClr val="tx1">
                    <a:tint val="75000"/>
                  </a:schemeClr>
                </a:solidFill>
                <a:latin typeface="+mn-lt"/>
              </a:defRPr>
            </a:lvl1pPr>
          </a:lstStyle>
          <a:p>
            <a:pPr>
              <a:defRPr/>
            </a:pPr>
            <a:fld id="{F29DAF34-49D0-4AA3-AB2A-136409643A56}" type="datetimeFigureOut">
              <a:rPr lang="en-US"/>
              <a:pPr>
                <a:defRPr/>
              </a:pPr>
              <a:t>1/5/2022</a:t>
            </a:fld>
            <a:endParaRPr lang="en-US"/>
          </a:p>
        </p:txBody>
      </p:sp>
      <p:sp>
        <p:nvSpPr>
          <p:cNvPr id="5" name="Footer Placeholder 4">
            <a:extLst>
              <a:ext uri="{FF2B5EF4-FFF2-40B4-BE49-F238E27FC236}">
                <a16:creationId xmlns:a16="http://schemas.microsoft.com/office/drawing/2014/main" id="{4CE5A92B-E95D-4420-93A1-082A7CFCE84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22054B1-2B43-4668-9CFB-ABE701A08C94}"/>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B1337F5E-08C0-47F1-ACAC-6826E32F3BCB}" type="slidenum">
              <a:rPr lang="en-US" altLang="tr-TR"/>
              <a:pPr/>
              <a:t>‹#›</a:t>
            </a:fld>
            <a:endParaRPr lang="en-US" altLang="tr-T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9" r:id="rId12"/>
    <p:sldLayoutId id="2147484025" r:id="rId13"/>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29DAF34-49D0-4AA3-AB2A-136409643A56}" type="datetimeFigureOut">
              <a:rPr lang="en-US" smtClean="0"/>
              <a:pPr>
                <a:defRPr/>
              </a:pPr>
              <a:t>1/5/2022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337F5E-08C0-47F1-ACAC-6826E32F3BCB}" type="slidenum">
              <a:rPr lang="en-US" altLang="tr-TR" smtClean="0"/>
              <a:pPr/>
              <a:t>‹#›</a:t>
            </a:fld>
            <a:endParaRPr lang="en-US" altLang="tr-TR"/>
          </a:p>
        </p:txBody>
      </p:sp>
    </p:spTree>
    <p:extLst>
      <p:ext uri="{BB962C8B-B14F-4D97-AF65-F5344CB8AC3E}">
        <p14:creationId xmlns:p14="http://schemas.microsoft.com/office/powerpoint/2010/main" val="68337598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6.xml"/><Relationship Id="rId1" Type="http://schemas.openxmlformats.org/officeDocument/2006/relationships/tags" Target="../tags/tag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8.jpeg"/><Relationship Id="rId7" Type="http://schemas.openxmlformats.org/officeDocument/2006/relationships/image" Target="../media/image22.jpeg"/><Relationship Id="rId2" Type="http://schemas.openxmlformats.org/officeDocument/2006/relationships/slideLayout" Target="../slideLayouts/slideLayout26.xml"/><Relationship Id="rId1" Type="http://schemas.openxmlformats.org/officeDocument/2006/relationships/tags" Target="../tags/tag2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26.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slideLayout" Target="../slideLayouts/slideLayout26.xml"/><Relationship Id="rId1" Type="http://schemas.openxmlformats.org/officeDocument/2006/relationships/tags" Target="../tags/tag2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6.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1.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6.xml"/><Relationship Id="rId1" Type="http://schemas.openxmlformats.org/officeDocument/2006/relationships/tags" Target="../tags/tag3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6.xml"/><Relationship Id="rId1" Type="http://schemas.openxmlformats.org/officeDocument/2006/relationships/tags" Target="../tags/tag3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3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3.jpe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8.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4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5.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6.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2.xml"/><Relationship Id="rId1" Type="http://schemas.openxmlformats.org/officeDocument/2006/relationships/tags" Target="../tags/tag47.xml"/><Relationship Id="rId4" Type="http://schemas.openxmlformats.org/officeDocument/2006/relationships/image" Target="../media/image39.jp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0.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52.xml"/><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slideLayout" Target="../slideLayouts/slideLayout12.xml"/><Relationship Id="rId1" Type="http://schemas.openxmlformats.org/officeDocument/2006/relationships/tags" Target="../tags/tag58.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9.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1.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3.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4.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2.xml"/><Relationship Id="rId1" Type="http://schemas.openxmlformats.org/officeDocument/2006/relationships/tags" Target="../tags/tag6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2.xml"/><Relationship Id="rId1" Type="http://schemas.openxmlformats.org/officeDocument/2006/relationships/tags" Target="../tags/tag66.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7.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68.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9.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0.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Layout" Target="../slideLayouts/slideLayout26.xml"/><Relationship Id="rId1" Type="http://schemas.openxmlformats.org/officeDocument/2006/relationships/tags" Target="../tags/tag4.xml"/><Relationship Id="rId4" Type="http://schemas.openxmlformats.org/officeDocument/2006/relationships/slide" Target="slide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D9741-1C3C-4863-AD45-A6165EA2AF73}"/>
              </a:ext>
            </a:extLst>
          </p:cNvPr>
          <p:cNvSpPr txBox="1"/>
          <p:nvPr/>
        </p:nvSpPr>
        <p:spPr>
          <a:xfrm>
            <a:off x="1110360" y="2362822"/>
            <a:ext cx="7549545" cy="759182"/>
          </a:xfrm>
          <a:prstGeom prst="rect">
            <a:avLst/>
          </a:prstGeom>
          <a:noFill/>
        </p:spPr>
        <p:txBody>
          <a:bodyPr wrap="square">
            <a:spAutoFit/>
          </a:bodyPr>
          <a:lstStyle/>
          <a:p>
            <a:pPr algn="ctr" eaLnBrk="1" fontAlgn="auto" hangingPunct="1">
              <a:lnSpc>
                <a:spcPts val="2625"/>
              </a:lnSpc>
              <a:spcBef>
                <a:spcPts val="0"/>
              </a:spcBef>
              <a:spcAft>
                <a:spcPts val="0"/>
              </a:spcAft>
              <a:defRPr/>
            </a:pPr>
            <a:r>
              <a:rPr lang="tr-TR" sz="3000" b="1" dirty="0" smtClean="0">
                <a:solidFill>
                  <a:srgbClr val="FF0000"/>
                </a:solidFill>
                <a:effectLst>
                  <a:outerShdw blurRad="38100" dist="38100" dir="2700000" algn="tl">
                    <a:srgbClr val="000000">
                      <a:alpha val="43137"/>
                    </a:srgbClr>
                  </a:outerShdw>
                </a:effectLst>
              </a:rPr>
              <a:t>Sınavlı/Sınavsız öğrenci alan liselerimiz Gönen </a:t>
            </a:r>
          </a:p>
          <a:p>
            <a:pPr algn="ctr" eaLnBrk="1" fontAlgn="auto" hangingPunct="1">
              <a:lnSpc>
                <a:spcPts val="2625"/>
              </a:lnSpc>
              <a:spcBef>
                <a:spcPts val="0"/>
              </a:spcBef>
              <a:spcAft>
                <a:spcPts val="0"/>
              </a:spcAft>
              <a:defRPr/>
            </a:pPr>
            <a:r>
              <a:rPr lang="tr-TR" sz="3000" b="1" dirty="0" smtClean="0">
                <a:effectLst>
                  <a:outerShdw blurRad="38100" dist="38100" dir="2700000" algn="tl">
                    <a:srgbClr val="000000">
                      <a:alpha val="43137"/>
                    </a:srgbClr>
                  </a:outerShdw>
                </a:effectLst>
              </a:rPr>
              <a:t>Ortaöğretim Kurumlarını Tanıyalım Projesi</a:t>
            </a:r>
            <a:endParaRPr lang="en-US" sz="3000" b="1" dirty="0">
              <a:effectLst>
                <a:outerShdw blurRad="38100" dist="38100" dir="2700000" algn="tl">
                  <a:srgbClr val="000000">
                    <a:alpha val="43137"/>
                  </a:srgbClr>
                </a:outerShdw>
              </a:effectLst>
              <a:latin typeface="+mn-lt"/>
            </a:endParaRPr>
          </a:p>
        </p:txBody>
      </p:sp>
      <p:sp>
        <p:nvSpPr>
          <p:cNvPr id="2" name="Rectangle 1">
            <a:extLst>
              <a:ext uri="{FF2B5EF4-FFF2-40B4-BE49-F238E27FC236}">
                <a16:creationId xmlns:a16="http://schemas.microsoft.com/office/drawing/2014/main" id="{D7E5DF56-679A-4B00-A918-BF2BBF0700BC}"/>
              </a:ext>
            </a:extLst>
          </p:cNvPr>
          <p:cNvSpPr/>
          <p:nvPr/>
        </p:nvSpPr>
        <p:spPr>
          <a:xfrm>
            <a:off x="2271932" y="3347453"/>
            <a:ext cx="4403188" cy="288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013"/>
          </a:p>
        </p:txBody>
      </p:sp>
      <p:sp>
        <p:nvSpPr>
          <p:cNvPr id="10" name="TextBox 9">
            <a:extLst>
              <a:ext uri="{FF2B5EF4-FFF2-40B4-BE49-F238E27FC236}">
                <a16:creationId xmlns:a16="http://schemas.microsoft.com/office/drawing/2014/main" id="{B5B7E00A-922D-479D-94BA-D817B5097ABA}"/>
              </a:ext>
            </a:extLst>
          </p:cNvPr>
          <p:cNvSpPr txBox="1"/>
          <p:nvPr/>
        </p:nvSpPr>
        <p:spPr>
          <a:xfrm>
            <a:off x="2342271" y="3369212"/>
            <a:ext cx="4220307" cy="230832"/>
          </a:xfrm>
          <a:prstGeom prst="rect">
            <a:avLst/>
          </a:prstGeom>
          <a:noFill/>
        </p:spPr>
        <p:txBody>
          <a:bodyPr wrap="square">
            <a:spAutoFit/>
          </a:bodyPr>
          <a:lstStyle/>
          <a:p>
            <a:pPr algn="ctr" eaLnBrk="1" fontAlgn="auto" hangingPunct="1">
              <a:spcBef>
                <a:spcPts val="0"/>
              </a:spcBef>
              <a:spcAft>
                <a:spcPts val="0"/>
              </a:spcAft>
              <a:defRPr/>
            </a:pPr>
            <a:r>
              <a:rPr lang="tr-TR" sz="900" spc="225" dirty="0">
                <a:solidFill>
                  <a:schemeClr val="bg1"/>
                </a:solidFill>
                <a:latin typeface="Merriweather" panose="02060503050406030704" pitchFamily="18" charset="0"/>
              </a:rPr>
              <a:t>BANDIRMA REHBERLİK VE ARAŞTIRMA MERKEZİ</a:t>
            </a:r>
            <a:endParaRPr lang="en-US" sz="900" spc="225" dirty="0">
              <a:solidFill>
                <a:schemeClr val="bg1"/>
              </a:solidFill>
              <a:latin typeface="Merriweather" panose="02060503050406030704" pitchFamily="18" charset="0"/>
            </a:endParaRPr>
          </a:p>
        </p:txBody>
      </p:sp>
      <p:sp>
        <p:nvSpPr>
          <p:cNvPr id="19" name="TextBox 18">
            <a:extLst>
              <a:ext uri="{FF2B5EF4-FFF2-40B4-BE49-F238E27FC236}">
                <a16:creationId xmlns:a16="http://schemas.microsoft.com/office/drawing/2014/main" id="{F3FD4578-D618-44EF-B1C6-6984BB2CF270}"/>
              </a:ext>
            </a:extLst>
          </p:cNvPr>
          <p:cNvSpPr txBox="1"/>
          <p:nvPr/>
        </p:nvSpPr>
        <p:spPr>
          <a:xfrm>
            <a:off x="2968625" y="4432300"/>
            <a:ext cx="3206750" cy="361189"/>
          </a:xfrm>
          <a:prstGeom prst="rect">
            <a:avLst/>
          </a:prstGeom>
          <a:noFill/>
        </p:spPr>
        <p:txBody>
          <a:bodyPr>
            <a:spAutoFit/>
          </a:bodyPr>
          <a:lstStyle/>
          <a:p>
            <a:pPr algn="ctr" eaLnBrk="1" fontAlgn="auto" hangingPunct="1">
              <a:lnSpc>
                <a:spcPts val="2625"/>
              </a:lnSpc>
              <a:spcBef>
                <a:spcPts val="0"/>
              </a:spcBef>
              <a:spcAft>
                <a:spcPts val="0"/>
              </a:spcAft>
              <a:defRPr/>
            </a:pPr>
            <a:r>
              <a:rPr lang="en-US" sz="750" b="1" spc="225" dirty="0">
                <a:solidFill>
                  <a:schemeClr val="bg1">
                    <a:lumMod val="65000"/>
                  </a:schemeClr>
                </a:solidFill>
                <a:latin typeface="Lato" panose="020F0502020204030203" pitchFamily="34" charset="0"/>
              </a:rPr>
              <a:t>http://bandirmaram.meb.k12.tr/</a:t>
            </a:r>
          </a:p>
        </p:txBody>
      </p:sp>
      <p:pic>
        <p:nvPicPr>
          <p:cNvPr id="5" name="Resim 4">
            <a:extLst>
              <a:ext uri="{FF2B5EF4-FFF2-40B4-BE49-F238E27FC236}">
                <a16:creationId xmlns:a16="http://schemas.microsoft.com/office/drawing/2014/main" id="{F0AE5AFC-AA92-4B15-81A6-0B1FDCDB46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261" y="350011"/>
            <a:ext cx="1969477" cy="196947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par>
                          <p:cTn id="16" fill="hold" nodeType="afterGroup">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out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Bandırma Enerji SA Fen Lisesi</a:t>
            </a:r>
            <a:endParaRPr kumimoji="0" lang="id-ID" sz="4000" b="0" i="0" u="none" strike="noStrike" kern="0" cap="none" spc="0" normalizeH="0" baseline="0" noProof="0" dirty="0">
              <a:ln>
                <a:noFill/>
              </a:ln>
              <a:solidFill>
                <a:prstClr val="white"/>
              </a:solidFill>
              <a:effectLst/>
              <a:uLnTx/>
              <a:uFillTx/>
              <a:latin typeface="calibri"/>
            </a:endParaRPr>
          </a:p>
        </p:txBody>
      </p:sp>
      <p:pic>
        <p:nvPicPr>
          <p:cNvPr id="8" name="Resim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51" y="881057"/>
            <a:ext cx="3793065" cy="2133599"/>
          </a:xfrm>
          <a:prstGeom prst="rect">
            <a:avLst/>
          </a:prstGeom>
        </p:spPr>
      </p:pic>
      <p:pic>
        <p:nvPicPr>
          <p:cNvPr id="9" name="Resim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08917" y="941295"/>
            <a:ext cx="3982489" cy="2133599"/>
          </a:xfrm>
          <a:prstGeom prst="rect">
            <a:avLst/>
          </a:prstGeom>
        </p:spPr>
      </p:pic>
      <p:pic>
        <p:nvPicPr>
          <p:cNvPr id="10" name="Resim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651" y="3099629"/>
            <a:ext cx="2639598" cy="1981982"/>
          </a:xfrm>
          <a:prstGeom prst="rect">
            <a:avLst/>
          </a:prstGeom>
        </p:spPr>
      </p:pic>
      <p:pic>
        <p:nvPicPr>
          <p:cNvPr id="11" name="Resim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10220" y="3132543"/>
            <a:ext cx="2540582" cy="1981982"/>
          </a:xfrm>
          <a:prstGeom prst="rect">
            <a:avLst/>
          </a:prstGeom>
        </p:spPr>
      </p:pic>
      <p:pic>
        <p:nvPicPr>
          <p:cNvPr id="12" name="Resim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07973" y="3099629"/>
            <a:ext cx="2683433" cy="2014896"/>
          </a:xfrm>
          <a:prstGeom prst="rect">
            <a:avLst/>
          </a:prstGeom>
        </p:spPr>
      </p:pic>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841785" y="915551"/>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4850913" y="896324"/>
            <a:ext cx="231961" cy="42267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884" r="1" b="7907"/>
          <a:stretch/>
        </p:blipFill>
        <p:spPr>
          <a:xfrm>
            <a:off x="3886430" y="1435086"/>
            <a:ext cx="1104101" cy="15382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8884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Bandırma Enerji SA Fen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 name="Dikdörtgen 1"/>
          <p:cNvSpPr/>
          <p:nvPr/>
        </p:nvSpPr>
        <p:spPr>
          <a:xfrm>
            <a:off x="148497" y="1247040"/>
            <a:ext cx="4572000" cy="1803955"/>
          </a:xfrm>
          <a:prstGeom prst="rect">
            <a:avLst/>
          </a:prstGeom>
        </p:spPr>
        <p:txBody>
          <a:bodyPr>
            <a:spAutoFit/>
          </a:bodyPr>
          <a:lstStyle/>
          <a:p>
            <a:pPr algn="just">
              <a:lnSpc>
                <a:spcPct val="103000"/>
              </a:lnSpc>
              <a:spcBef>
                <a:spcPts val="770"/>
              </a:spcBef>
              <a:spcAft>
                <a:spcPts val="0"/>
              </a:spcAft>
            </a:pPr>
            <a:r>
              <a:rPr lang="tr-TR" sz="1200" b="1" dirty="0">
                <a:solidFill>
                  <a:srgbClr val="221F1F"/>
                </a:solidFill>
                <a:latin typeface="+mn-lt"/>
                <a:ea typeface="Times New Roman" panose="02020603050405020304" pitchFamily="18" charset="0"/>
              </a:rPr>
              <a:t>Sabancı Vakfı tarafından okul ve pansiyon binasının yapımı tamamlanarak, kullanım hakkının Balıkesir Valiliği’ne devredilmesi ile birlikte 23.10.2010 tarihinde hizmete açılmıştır. 1565 m2 alan üzerine kurulu olan okulun toplam 5561 m2 kapalı alanı bulunmaktadır. Kapalı Spor Salonunun yapımı tamamlanması ile birlikte okulumuz üç bina ile hizmet üretmeye başlamıştır. 2010-2011 Eğitim-Öğretim yılında 52 öğrenci ile faaliyetlerine başlayan okulumuz bugün 437 öğrencisi ile eğitim vermeye devam etmektedir. Bugüne kadar toplam dokuz dönemde 639 öğrenci okulumuzdan mezun olmuştur.</a:t>
            </a:r>
            <a:endParaRPr lang="tr-TR" sz="1200" b="1" dirty="0">
              <a:effectLst/>
              <a:latin typeface="+mn-lt"/>
              <a:ea typeface="Times New Roman" panose="02020603050405020304" pitchFamily="18" charset="0"/>
            </a:endParaRP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a:ea typeface="Calibri" panose="020F0502020204030204" pitchFamily="34" charset="0"/>
                <a:cs typeface="Times New Roman" panose="02020603050405020304" pitchFamily="18" charset="0"/>
              </a:rPr>
              <a:t>08:30 – 16:00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830997"/>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Okul </a:t>
            </a:r>
            <a:r>
              <a:rPr lang="tr-TR" sz="1200" b="1" dirty="0">
                <a:ea typeface="Calibri" panose="020F0502020204030204" pitchFamily="34" charset="0"/>
                <a:cs typeface="Times New Roman" panose="02020603050405020304" pitchFamily="18" charset="0"/>
              </a:rPr>
              <a:t>ilçe merkezine uzaklığı 3 km olup ulaşım Okul Servisleri ve Şehir içi Toplu Taşıma yolu ile sağlanmaktadır.</a:t>
            </a:r>
            <a:endParaRPr lang="tr-TR" sz="1200" b="1" dirty="0"/>
          </a:p>
        </p:txBody>
      </p:sp>
      <p:sp>
        <p:nvSpPr>
          <p:cNvPr id="13" name="Dikdörtgen 12"/>
          <p:cNvSpPr/>
          <p:nvPr/>
        </p:nvSpPr>
        <p:spPr>
          <a:xfrm>
            <a:off x="4762560" y="2272077"/>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74851" y="2295329"/>
            <a:ext cx="2519082" cy="1200329"/>
          </a:xfrm>
          <a:prstGeom prst="rect">
            <a:avLst/>
          </a:prstGeom>
        </p:spPr>
        <p:txBody>
          <a:bodyPr wrap="square">
            <a:spAutoFit/>
          </a:bodyPr>
          <a:lstStyle/>
          <a:p>
            <a:pPr marL="46990" algn="just">
              <a:spcBef>
                <a:spcPts val="75"/>
              </a:spcBef>
              <a:spcAft>
                <a:spcPts val="0"/>
              </a:spcAft>
            </a:pPr>
            <a:r>
              <a:rPr lang="tr-TR" sz="1200" b="1" dirty="0">
                <a:latin typeface="+mn-lt"/>
                <a:ea typeface="Times New Roman" panose="02020603050405020304" pitchFamily="18" charset="0"/>
              </a:rPr>
              <a:t>Yemekhaneden yatılı öğrencilerimiz sabah kahvaltısı, öğle ve akşam yemekleri için yararlanabilirken gündüzlü öğrencilerimiz istemeleri halinde öğle yemeği için </a:t>
            </a:r>
            <a:r>
              <a:rPr lang="tr-TR" sz="1200" b="1" dirty="0" smtClean="0">
                <a:latin typeface="+mn-lt"/>
                <a:ea typeface="Times New Roman" panose="02020603050405020304" pitchFamily="18" charset="0"/>
              </a:rPr>
              <a:t>faydalanabilirler.</a:t>
            </a:r>
            <a:endParaRPr lang="tr-TR" sz="1200" b="1" dirty="0">
              <a:latin typeface="+mn-lt"/>
            </a:endParaRPr>
          </a:p>
        </p:txBody>
      </p:sp>
      <p:sp>
        <p:nvSpPr>
          <p:cNvPr id="15" name="Dikdörtgen 14"/>
          <p:cNvSpPr/>
          <p:nvPr/>
        </p:nvSpPr>
        <p:spPr>
          <a:xfrm>
            <a:off x="148497" y="3489601"/>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17" name="Dikdörtgen 16"/>
          <p:cNvSpPr/>
          <p:nvPr/>
        </p:nvSpPr>
        <p:spPr>
          <a:xfrm>
            <a:off x="148497" y="4010225"/>
            <a:ext cx="4486256" cy="861774"/>
          </a:xfrm>
          <a:prstGeom prst="rect">
            <a:avLst/>
          </a:prstGeom>
        </p:spPr>
        <p:txBody>
          <a:bodyPr wrap="square">
            <a:spAutoFit/>
          </a:bodyPr>
          <a:lstStyle/>
          <a:p>
            <a:pPr marL="48260" algn="just">
              <a:lnSpc>
                <a:spcPts val="1450"/>
              </a:lnSpc>
              <a:spcBef>
                <a:spcPts val="5"/>
              </a:spcBef>
              <a:spcAft>
                <a:spcPts val="0"/>
              </a:spcAft>
            </a:pPr>
            <a:r>
              <a:rPr lang="tr-TR" sz="1200" b="1" dirty="0">
                <a:latin typeface="+mn-lt"/>
                <a:ea typeface="Times New Roman" panose="02020603050405020304" pitchFamily="18" charset="0"/>
              </a:rPr>
              <a:t>Fizik </a:t>
            </a:r>
            <a:r>
              <a:rPr lang="tr-TR" sz="1200" b="1" dirty="0" err="1" smtClean="0">
                <a:latin typeface="+mn-lt"/>
                <a:ea typeface="Times New Roman" panose="02020603050405020304" pitchFamily="18" charset="0"/>
              </a:rPr>
              <a:t>Laboratuvarı,Kimya</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Laboratuvarı,Biyoloji</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Laboratuvarı,Müzik</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Atölyesi,Resim</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Atölyesi,Bilgisayar</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Atölyesi,Z-Kütüphane,Kapalı</a:t>
            </a:r>
            <a:r>
              <a:rPr lang="tr-TR" sz="1200" b="1" dirty="0" smtClean="0">
                <a:latin typeface="+mn-lt"/>
                <a:ea typeface="Times New Roman" panose="02020603050405020304" pitchFamily="18" charset="0"/>
              </a:rPr>
              <a:t> </a:t>
            </a:r>
            <a:r>
              <a:rPr lang="tr-TR" sz="1200" b="1" dirty="0">
                <a:latin typeface="+mn-lt"/>
                <a:ea typeface="Times New Roman" panose="02020603050405020304" pitchFamily="18" charset="0"/>
              </a:rPr>
              <a:t>Spor </a:t>
            </a:r>
            <a:r>
              <a:rPr lang="tr-TR" sz="1200" b="1" dirty="0" err="1" smtClean="0">
                <a:latin typeface="+mn-lt"/>
                <a:ea typeface="Times New Roman" panose="02020603050405020304" pitchFamily="18" charset="0"/>
              </a:rPr>
              <a:t>Salonu,Açık</a:t>
            </a:r>
            <a:r>
              <a:rPr lang="tr-TR" sz="1200" b="1" dirty="0" smtClean="0">
                <a:latin typeface="+mn-lt"/>
                <a:ea typeface="Times New Roman" panose="02020603050405020304" pitchFamily="18" charset="0"/>
              </a:rPr>
              <a:t> </a:t>
            </a:r>
            <a:r>
              <a:rPr lang="tr-TR" sz="1200" b="1" dirty="0">
                <a:latin typeface="+mn-lt"/>
                <a:ea typeface="Times New Roman" panose="02020603050405020304" pitchFamily="18" charset="0"/>
              </a:rPr>
              <a:t>Spor </a:t>
            </a:r>
            <a:r>
              <a:rPr lang="tr-TR" sz="1200" b="1" dirty="0" err="1" smtClean="0">
                <a:latin typeface="+mn-lt"/>
                <a:ea typeface="Times New Roman" panose="02020603050405020304" pitchFamily="18" charset="0"/>
              </a:rPr>
              <a:t>Alanları,Konferans</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Salonu,Toplantı</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Salonu,Satranç</a:t>
            </a:r>
            <a:r>
              <a:rPr lang="tr-TR" sz="1200" b="1" dirty="0" smtClean="0">
                <a:latin typeface="+mn-lt"/>
                <a:ea typeface="Times New Roman" panose="02020603050405020304" pitchFamily="18" charset="0"/>
              </a:rPr>
              <a:t> </a:t>
            </a:r>
            <a:r>
              <a:rPr lang="tr-TR" sz="1200" b="1" dirty="0" err="1" smtClean="0">
                <a:latin typeface="+mn-lt"/>
                <a:ea typeface="Times New Roman" panose="02020603050405020304" pitchFamily="18" charset="0"/>
              </a:rPr>
              <a:t>Sınıfı,</a:t>
            </a:r>
            <a:r>
              <a:rPr lang="tr-TR" sz="1200" b="1" dirty="0" err="1" smtClean="0">
                <a:latin typeface="+mn-lt"/>
                <a:ea typeface="Calibri" panose="020F0502020204030204" pitchFamily="34" charset="0"/>
                <a:cs typeface="Times New Roman" panose="02020603050405020304" pitchFamily="18" charset="0"/>
              </a:rPr>
              <a:t>Revir</a:t>
            </a:r>
            <a:endParaRPr lang="tr-TR" sz="1200" b="1" dirty="0">
              <a:latin typeface="+mn-lt"/>
            </a:endParaRPr>
          </a:p>
        </p:txBody>
      </p:sp>
      <p:pic>
        <p:nvPicPr>
          <p:cNvPr id="18" name="Resim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34753" y="3522136"/>
            <a:ext cx="4459180" cy="1449267"/>
          </a:xfrm>
          <a:prstGeom prst="rect">
            <a:avLst/>
          </a:prstGeom>
        </p:spPr>
      </p:pic>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238978" y="3187477"/>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4700296" y="328350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Tree>
    <p:custDataLst>
      <p:tags r:id="rId1"/>
    </p:custDataLst>
    <p:extLst>
      <p:ext uri="{BB962C8B-B14F-4D97-AF65-F5344CB8AC3E}">
        <p14:creationId xmlns:p14="http://schemas.microsoft.com/office/powerpoint/2010/main" val="27212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51793" y="148432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60174" y="213248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4025974" y="1542742"/>
            <a:ext cx="1151277"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smtClean="0">
                <a:solidFill>
                  <a:prstClr val="black"/>
                </a:solidFill>
                <a:latin typeface="calibri"/>
              </a:rPr>
              <a:t>4,83</a:t>
            </a:r>
            <a:r>
              <a:rPr lang="id-ID" sz="3000" b="1" dirty="0" smtClean="0">
                <a:solidFill>
                  <a:prstClr val="black"/>
                </a:solidFill>
                <a:latin typeface="calibri"/>
              </a:rPr>
              <a:t>%</a:t>
            </a:r>
            <a:endParaRPr lang="id-ID" sz="3000" b="1" dirty="0">
              <a:solidFill>
                <a:prstClr val="black"/>
              </a:solidFill>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004333" y="2096740"/>
            <a:ext cx="1194558"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a:t>406,140</a:t>
            </a:r>
            <a:endParaRPr lang="id-ID" sz="2400" b="1" dirty="0">
              <a:solidFill>
                <a:prstClr val="black"/>
              </a:solidFill>
              <a:latin typeface="calibri"/>
            </a:endParaRPr>
          </a:p>
        </p:txBody>
      </p:sp>
      <p:sp>
        <p:nvSpPr>
          <p:cNvPr id="27" name="TextBox 95">
            <a:extLst>
              <a:ext uri="{FF2B5EF4-FFF2-40B4-BE49-F238E27FC236}">
                <a16:creationId xmlns:a16="http://schemas.microsoft.com/office/drawing/2014/main" id="{1222FD43-FA63-4706-B279-578985EF18A8}"/>
              </a:ext>
            </a:extLst>
          </p:cNvPr>
          <p:cNvSpPr txBox="1"/>
          <p:nvPr/>
        </p:nvSpPr>
        <p:spPr>
          <a:xfrm>
            <a:off x="6741359" y="1523632"/>
            <a:ext cx="1151277"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smtClean="0">
                <a:solidFill>
                  <a:prstClr val="black"/>
                </a:solidFill>
                <a:latin typeface="calibri"/>
              </a:rPr>
              <a:t>4,94</a:t>
            </a:r>
            <a:r>
              <a:rPr lang="id-ID" sz="3000" b="1" dirty="0" smtClean="0">
                <a:solidFill>
                  <a:prstClr val="black"/>
                </a:solidFill>
                <a:latin typeface="calibri"/>
              </a:rPr>
              <a:t>%</a:t>
            </a:r>
            <a:endParaRPr lang="id-ID" sz="30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173701" y="3425853"/>
            <a:ext cx="2810065" cy="523220"/>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Yüzdelik Dilim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ve Taban Puan</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012192" y="3425853"/>
            <a:ext cx="2609625"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Yüzdelik Dilim</a:t>
            </a:r>
          </a:p>
          <a:p>
            <a:pPr algn="ctr" defTabSz="914400" eaLnBrk="1" fontAlgn="auto" hangingPunct="1">
              <a:spcBef>
                <a:spcPts val="0"/>
              </a:spcBef>
              <a:spcAft>
                <a:spcPts val="0"/>
              </a:spcAft>
            </a:pPr>
            <a:r>
              <a:rPr lang="tr-TR" sz="1400" b="1" dirty="0" smtClean="0">
                <a:solidFill>
                  <a:srgbClr val="7FBC41">
                    <a:lumMod val="75000"/>
                  </a:srgbClr>
                </a:solidFill>
                <a:latin typeface="ubuntu"/>
              </a:rPr>
              <a:t>Ve Taban Puan</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Aft>
                <a:spcPts val="0"/>
              </a:spcAft>
              <a:defRPr/>
            </a:pPr>
            <a:r>
              <a:rPr lang="tr-TR" b="1" dirty="0">
                <a:solidFill>
                  <a:sysClr val="window" lastClr="FFFFFF"/>
                </a:solidFill>
                <a:latin typeface="calibri"/>
              </a:rPr>
              <a:t>Bandırma Enerji </a:t>
            </a:r>
            <a:r>
              <a:rPr lang="tr-TR" b="1" dirty="0" err="1">
                <a:solidFill>
                  <a:sysClr val="window" lastClr="FFFFFF"/>
                </a:solidFill>
                <a:latin typeface="calibri"/>
              </a:rPr>
              <a:t>Sa</a:t>
            </a:r>
            <a:r>
              <a:rPr lang="tr-TR" b="1" dirty="0">
                <a:solidFill>
                  <a:sysClr val="window" lastClr="FFFFFF"/>
                </a:solidFill>
                <a:latin typeface="calibri"/>
              </a:rPr>
              <a:t> Fen Lisesi</a:t>
            </a:r>
            <a:endParaRPr lang="id-ID" sz="9600" dirty="0">
              <a:solidFill>
                <a:sysClr val="window" lastClr="FFFFFF"/>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698078" y="2049104"/>
            <a:ext cx="1194558"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a:t>405,248</a:t>
            </a:r>
            <a:endParaRPr lang="id-ID" sz="24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21448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6" grpId="0"/>
      <p:bldP spid="27" grpId="0"/>
      <p:bldP spid="28" grpId="0"/>
      <p:bldP spid="30"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390,79</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chemeClr val="accent1">
                    <a:lumMod val="75000"/>
                  </a:schemeClr>
                </a:solidFill>
              </a:rPr>
              <a:t>369,53</a:t>
            </a:r>
            <a:endParaRPr lang="tr-TR" sz="1600" b="1" dirty="0">
              <a:solidFill>
                <a:schemeClr val="accent1">
                  <a:lumMod val="75000"/>
                </a:schemeClr>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326,51</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002060"/>
                </a:solidFill>
              </a:rPr>
              <a:t>405,52</a:t>
            </a:r>
            <a:endParaRPr lang="en-US" sz="1600" b="1" dirty="0">
              <a:solidFill>
                <a:srgbClr val="002060"/>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90582" y="3982604"/>
            <a:ext cx="5816533" cy="369332"/>
          </a:xfrm>
          <a:prstGeom prst="rect">
            <a:avLst/>
          </a:prstGeom>
        </p:spPr>
        <p:txBody>
          <a:bodyPr wrap="square">
            <a:spAutoFit/>
          </a:bodyPr>
          <a:lstStyle/>
          <a:p>
            <a:pPr algn="just" defTabSz="914400" eaLnBrk="1" fontAlgn="auto" hangingPunct="1">
              <a:spcBef>
                <a:spcPts val="0"/>
              </a:spcBef>
              <a:spcAft>
                <a:spcPts val="0"/>
              </a:spcAft>
            </a:pPr>
            <a:r>
              <a:rPr lang="tr-TR" sz="1800" b="1" dirty="0" smtClean="0">
                <a:solidFill>
                  <a:srgbClr val="FDB817">
                    <a:lumMod val="75000"/>
                  </a:srgbClr>
                </a:solidFill>
                <a:latin typeface="calibri"/>
              </a:rPr>
              <a:t>-------</a:t>
            </a:r>
            <a:endParaRPr lang="en-US" sz="1800" b="1" dirty="0">
              <a:solidFill>
                <a:srgbClr val="FDB817">
                  <a:lumMod val="75000"/>
                </a:srgbClr>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Aft>
                <a:spcPts val="0"/>
              </a:spcAft>
              <a:defRPr/>
            </a:pPr>
            <a:r>
              <a:rPr lang="tr-TR" sz="4400" b="1" dirty="0">
                <a:solidFill>
                  <a:sysClr val="window" lastClr="FFFFFF"/>
                </a:solidFill>
                <a:latin typeface="calibri"/>
              </a:rPr>
              <a:t>Bandırma Enerji </a:t>
            </a:r>
            <a:r>
              <a:rPr lang="tr-TR" sz="4400" b="1" dirty="0" err="1">
                <a:solidFill>
                  <a:sysClr val="window" lastClr="FFFFFF"/>
                </a:solidFill>
                <a:latin typeface="calibri"/>
              </a:rPr>
              <a:t>Sa</a:t>
            </a:r>
            <a:r>
              <a:rPr lang="tr-TR" sz="4400" b="1" dirty="0">
                <a:solidFill>
                  <a:sysClr val="window" lastClr="FFFFFF"/>
                </a:solidFill>
                <a:latin typeface="calibri"/>
              </a:rPr>
              <a:t> Fen Lisesi</a:t>
            </a:r>
            <a:endParaRPr lang="id-ID" sz="32500" dirty="0">
              <a:solidFill>
                <a:sysClr val="window" lastClr="FFFFFF"/>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grpSp>
        <p:nvGrpSpPr>
          <p:cNvPr id="62" name="Group 8">
            <a:extLst>
              <a:ext uri="{FF2B5EF4-FFF2-40B4-BE49-F238E27FC236}">
                <a16:creationId xmlns:a16="http://schemas.microsoft.com/office/drawing/2014/main" id="{2D18F5C3-19AF-4490-9003-41BC25FF16D1}"/>
              </a:ext>
            </a:extLst>
          </p:cNvPr>
          <p:cNvGrpSpPr/>
          <p:nvPr/>
        </p:nvGrpSpPr>
        <p:grpSpPr>
          <a:xfrm>
            <a:off x="5267718" y="2863589"/>
            <a:ext cx="3014663" cy="2110979"/>
            <a:chOff x="7102830" y="1348954"/>
            <a:chExt cx="4019550" cy="2814638"/>
          </a:xfrm>
        </p:grpSpPr>
        <p:sp>
          <p:nvSpPr>
            <p:cNvPr id="63" name="Freeform 9">
              <a:extLst>
                <a:ext uri="{FF2B5EF4-FFF2-40B4-BE49-F238E27FC236}">
                  <a16:creationId xmlns:a16="http://schemas.microsoft.com/office/drawing/2014/main" id="{FA19D632-1CF9-452F-B683-B845A970B70D}"/>
                </a:ext>
              </a:extLst>
            </p:cNvPr>
            <p:cNvSpPr>
              <a:spLocks/>
            </p:cNvSpPr>
            <p:nvPr/>
          </p:nvSpPr>
          <p:spPr bwMode="auto">
            <a:xfrm>
              <a:off x="7180617" y="2607842"/>
              <a:ext cx="3862388" cy="1481138"/>
            </a:xfrm>
            <a:custGeom>
              <a:avLst/>
              <a:gdLst>
                <a:gd name="T0" fmla="*/ 579 w 1028"/>
                <a:gd name="T1" fmla="*/ 307 h 394"/>
                <a:gd name="T2" fmla="*/ 25 w 1028"/>
                <a:gd name="T3" fmla="*/ 0 h 394"/>
                <a:gd name="T4" fmla="*/ 16 w 1028"/>
                <a:gd name="T5" fmla="*/ 50 h 394"/>
                <a:gd name="T6" fmla="*/ 0 w 1028"/>
                <a:gd name="T7" fmla="*/ 65 h 394"/>
                <a:gd name="T8" fmla="*/ 597 w 1028"/>
                <a:gd name="T9" fmla="*/ 394 h 394"/>
                <a:gd name="T10" fmla="*/ 989 w 1028"/>
                <a:gd name="T11" fmla="*/ 107 h 394"/>
                <a:gd name="T12" fmla="*/ 989 w 1028"/>
                <a:gd name="T13" fmla="*/ 107 h 394"/>
                <a:gd name="T14" fmla="*/ 1009 w 1028"/>
                <a:gd name="T15" fmla="*/ 89 h 394"/>
                <a:gd name="T16" fmla="*/ 1004 w 1028"/>
                <a:gd name="T17" fmla="*/ 24 h 394"/>
                <a:gd name="T18" fmla="*/ 977 w 1028"/>
                <a:gd name="T19" fmla="*/ 24 h 394"/>
                <a:gd name="T20" fmla="*/ 954 w 1028"/>
                <a:gd name="T21" fmla="*/ 39 h 394"/>
                <a:gd name="T22" fmla="*/ 591 w 1028"/>
                <a:gd name="T23" fmla="*/ 305 h 394"/>
                <a:gd name="T24" fmla="*/ 579 w 1028"/>
                <a:gd name="T25" fmla="*/ 30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8" h="394">
                  <a:moveTo>
                    <a:pt x="579" y="307"/>
                  </a:moveTo>
                  <a:cubicBezTo>
                    <a:pt x="25" y="0"/>
                    <a:pt x="25" y="0"/>
                    <a:pt x="25" y="0"/>
                  </a:cubicBezTo>
                  <a:cubicBezTo>
                    <a:pt x="32" y="15"/>
                    <a:pt x="29" y="34"/>
                    <a:pt x="16" y="50"/>
                  </a:cubicBezTo>
                  <a:cubicBezTo>
                    <a:pt x="12" y="55"/>
                    <a:pt x="6" y="60"/>
                    <a:pt x="0" y="65"/>
                  </a:cubicBezTo>
                  <a:cubicBezTo>
                    <a:pt x="597" y="394"/>
                    <a:pt x="597" y="394"/>
                    <a:pt x="597" y="394"/>
                  </a:cubicBezTo>
                  <a:cubicBezTo>
                    <a:pt x="989" y="107"/>
                    <a:pt x="989" y="107"/>
                    <a:pt x="989" y="107"/>
                  </a:cubicBezTo>
                  <a:cubicBezTo>
                    <a:pt x="989" y="107"/>
                    <a:pt x="989" y="107"/>
                    <a:pt x="989" y="107"/>
                  </a:cubicBezTo>
                  <a:cubicBezTo>
                    <a:pt x="998" y="101"/>
                    <a:pt x="1004" y="95"/>
                    <a:pt x="1009" y="89"/>
                  </a:cubicBezTo>
                  <a:cubicBezTo>
                    <a:pt x="1028" y="65"/>
                    <a:pt x="1026" y="37"/>
                    <a:pt x="1004" y="24"/>
                  </a:cubicBezTo>
                  <a:cubicBezTo>
                    <a:pt x="999" y="22"/>
                    <a:pt x="986" y="19"/>
                    <a:pt x="977" y="24"/>
                  </a:cubicBezTo>
                  <a:cubicBezTo>
                    <a:pt x="966" y="30"/>
                    <a:pt x="954" y="39"/>
                    <a:pt x="954" y="39"/>
                  </a:cubicBezTo>
                  <a:cubicBezTo>
                    <a:pt x="591" y="305"/>
                    <a:pt x="591" y="305"/>
                    <a:pt x="591" y="305"/>
                  </a:cubicBezTo>
                  <a:cubicBezTo>
                    <a:pt x="587" y="308"/>
                    <a:pt x="582" y="309"/>
                    <a:pt x="579" y="307"/>
                  </a:cubicBezTo>
                  <a:close/>
                </a:path>
              </a:pathLst>
            </a:custGeom>
            <a:solidFill>
              <a:srgbClr val="EDEA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4" name="Freeform 10">
              <a:extLst>
                <a:ext uri="{FF2B5EF4-FFF2-40B4-BE49-F238E27FC236}">
                  <a16:creationId xmlns:a16="http://schemas.microsoft.com/office/drawing/2014/main" id="{681CE68D-9BE6-41D3-B060-71539FC15464}"/>
                </a:ext>
              </a:extLst>
            </p:cNvPr>
            <p:cNvSpPr>
              <a:spLocks/>
            </p:cNvSpPr>
            <p:nvPr/>
          </p:nvSpPr>
          <p:spPr bwMode="auto">
            <a:xfrm>
              <a:off x="7102830" y="1348954"/>
              <a:ext cx="4019550" cy="2814638"/>
            </a:xfrm>
            <a:custGeom>
              <a:avLst/>
              <a:gdLst>
                <a:gd name="T0" fmla="*/ 1040 w 1070"/>
                <a:gd name="T1" fmla="*/ 346 h 749"/>
                <a:gd name="T2" fmla="*/ 1038 w 1070"/>
                <a:gd name="T3" fmla="*/ 344 h 749"/>
                <a:gd name="T4" fmla="*/ 1036 w 1070"/>
                <a:gd name="T5" fmla="*/ 343 h 749"/>
                <a:gd name="T6" fmla="*/ 419 w 1070"/>
                <a:gd name="T7" fmla="*/ 2 h 749"/>
                <a:gd name="T8" fmla="*/ 408 w 1070"/>
                <a:gd name="T9" fmla="*/ 3 h 749"/>
                <a:gd name="T10" fmla="*/ 5 w 1070"/>
                <a:gd name="T11" fmla="*/ 298 h 749"/>
                <a:gd name="T12" fmla="*/ 3 w 1070"/>
                <a:gd name="T13" fmla="*/ 300 h 749"/>
                <a:gd name="T14" fmla="*/ 0 w 1070"/>
                <a:gd name="T15" fmla="*/ 306 h 749"/>
                <a:gd name="T16" fmla="*/ 4 w 1070"/>
                <a:gd name="T17" fmla="*/ 312 h 749"/>
                <a:gd name="T18" fmla="*/ 82 w 1070"/>
                <a:gd name="T19" fmla="*/ 355 h 749"/>
                <a:gd name="T20" fmla="*/ 82 w 1070"/>
                <a:gd name="T21" fmla="*/ 355 h 749"/>
                <a:gd name="T22" fmla="*/ 600 w 1070"/>
                <a:gd name="T23" fmla="*/ 642 h 749"/>
                <a:gd name="T24" fmla="*/ 612 w 1070"/>
                <a:gd name="T25" fmla="*/ 640 h 749"/>
                <a:gd name="T26" fmla="*/ 975 w 1070"/>
                <a:gd name="T27" fmla="*/ 374 h 749"/>
                <a:gd name="T28" fmla="*/ 998 w 1070"/>
                <a:gd name="T29" fmla="*/ 359 h 749"/>
                <a:gd name="T30" fmla="*/ 1025 w 1070"/>
                <a:gd name="T31" fmla="*/ 359 h 749"/>
                <a:gd name="T32" fmla="*/ 1030 w 1070"/>
                <a:gd name="T33" fmla="*/ 424 h 749"/>
                <a:gd name="T34" fmla="*/ 1010 w 1070"/>
                <a:gd name="T35" fmla="*/ 442 h 749"/>
                <a:gd name="T36" fmla="*/ 1010 w 1070"/>
                <a:gd name="T37" fmla="*/ 442 h 749"/>
                <a:gd name="T38" fmla="*/ 618 w 1070"/>
                <a:gd name="T39" fmla="*/ 729 h 749"/>
                <a:gd name="T40" fmla="*/ 21 w 1070"/>
                <a:gd name="T41" fmla="*/ 400 h 749"/>
                <a:gd name="T42" fmla="*/ 22 w 1070"/>
                <a:gd name="T43" fmla="*/ 399 h 749"/>
                <a:gd name="T44" fmla="*/ 13 w 1070"/>
                <a:gd name="T45" fmla="*/ 406 h 749"/>
                <a:gd name="T46" fmla="*/ 14 w 1070"/>
                <a:gd name="T47" fmla="*/ 418 h 749"/>
                <a:gd name="T48" fmla="*/ 610 w 1070"/>
                <a:gd name="T49" fmla="*/ 748 h 749"/>
                <a:gd name="T50" fmla="*/ 622 w 1070"/>
                <a:gd name="T51" fmla="*/ 746 h 749"/>
                <a:gd name="T52" fmla="*/ 1025 w 1070"/>
                <a:gd name="T53" fmla="*/ 451 h 749"/>
                <a:gd name="T54" fmla="*/ 1026 w 1070"/>
                <a:gd name="T55" fmla="*/ 449 h 749"/>
                <a:gd name="T56" fmla="*/ 1045 w 1070"/>
                <a:gd name="T57" fmla="*/ 432 h 749"/>
                <a:gd name="T58" fmla="*/ 1040 w 1070"/>
                <a:gd name="T59" fmla="*/ 346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0" h="749">
                  <a:moveTo>
                    <a:pt x="1040" y="346"/>
                  </a:moveTo>
                  <a:cubicBezTo>
                    <a:pt x="1040" y="345"/>
                    <a:pt x="1039" y="344"/>
                    <a:pt x="1038" y="344"/>
                  </a:cubicBezTo>
                  <a:cubicBezTo>
                    <a:pt x="1036" y="343"/>
                    <a:pt x="1036" y="343"/>
                    <a:pt x="1036" y="343"/>
                  </a:cubicBezTo>
                  <a:cubicBezTo>
                    <a:pt x="419" y="2"/>
                    <a:pt x="419" y="2"/>
                    <a:pt x="419" y="2"/>
                  </a:cubicBezTo>
                  <a:cubicBezTo>
                    <a:pt x="416" y="0"/>
                    <a:pt x="411" y="1"/>
                    <a:pt x="408" y="3"/>
                  </a:cubicBezTo>
                  <a:cubicBezTo>
                    <a:pt x="5" y="298"/>
                    <a:pt x="5" y="298"/>
                    <a:pt x="5" y="298"/>
                  </a:cubicBezTo>
                  <a:cubicBezTo>
                    <a:pt x="4" y="299"/>
                    <a:pt x="3" y="300"/>
                    <a:pt x="3" y="300"/>
                  </a:cubicBezTo>
                  <a:cubicBezTo>
                    <a:pt x="1" y="302"/>
                    <a:pt x="1" y="304"/>
                    <a:pt x="0" y="306"/>
                  </a:cubicBezTo>
                  <a:cubicBezTo>
                    <a:pt x="0" y="308"/>
                    <a:pt x="1" y="311"/>
                    <a:pt x="4" y="312"/>
                  </a:cubicBezTo>
                  <a:cubicBezTo>
                    <a:pt x="82" y="355"/>
                    <a:pt x="82" y="355"/>
                    <a:pt x="82" y="355"/>
                  </a:cubicBezTo>
                  <a:cubicBezTo>
                    <a:pt x="82" y="355"/>
                    <a:pt x="82" y="355"/>
                    <a:pt x="82" y="355"/>
                  </a:cubicBezTo>
                  <a:cubicBezTo>
                    <a:pt x="600" y="642"/>
                    <a:pt x="600" y="642"/>
                    <a:pt x="600" y="642"/>
                  </a:cubicBezTo>
                  <a:cubicBezTo>
                    <a:pt x="603" y="644"/>
                    <a:pt x="608" y="643"/>
                    <a:pt x="612" y="640"/>
                  </a:cubicBezTo>
                  <a:cubicBezTo>
                    <a:pt x="975" y="374"/>
                    <a:pt x="975" y="374"/>
                    <a:pt x="975" y="374"/>
                  </a:cubicBezTo>
                  <a:cubicBezTo>
                    <a:pt x="975" y="374"/>
                    <a:pt x="987" y="365"/>
                    <a:pt x="998" y="359"/>
                  </a:cubicBezTo>
                  <a:cubicBezTo>
                    <a:pt x="1007" y="354"/>
                    <a:pt x="1020" y="357"/>
                    <a:pt x="1025" y="359"/>
                  </a:cubicBezTo>
                  <a:cubicBezTo>
                    <a:pt x="1047" y="372"/>
                    <a:pt x="1049" y="400"/>
                    <a:pt x="1030" y="424"/>
                  </a:cubicBezTo>
                  <a:cubicBezTo>
                    <a:pt x="1025" y="430"/>
                    <a:pt x="1019" y="436"/>
                    <a:pt x="1010" y="442"/>
                  </a:cubicBezTo>
                  <a:cubicBezTo>
                    <a:pt x="1010" y="442"/>
                    <a:pt x="1010" y="442"/>
                    <a:pt x="1010" y="442"/>
                  </a:cubicBezTo>
                  <a:cubicBezTo>
                    <a:pt x="618" y="729"/>
                    <a:pt x="618" y="729"/>
                    <a:pt x="618" y="729"/>
                  </a:cubicBezTo>
                  <a:cubicBezTo>
                    <a:pt x="21" y="400"/>
                    <a:pt x="21" y="400"/>
                    <a:pt x="21" y="400"/>
                  </a:cubicBezTo>
                  <a:cubicBezTo>
                    <a:pt x="21" y="399"/>
                    <a:pt x="22" y="399"/>
                    <a:pt x="22" y="399"/>
                  </a:cubicBezTo>
                  <a:cubicBezTo>
                    <a:pt x="14" y="405"/>
                    <a:pt x="13" y="406"/>
                    <a:pt x="13" y="406"/>
                  </a:cubicBezTo>
                  <a:cubicBezTo>
                    <a:pt x="9" y="410"/>
                    <a:pt x="10" y="416"/>
                    <a:pt x="14" y="418"/>
                  </a:cubicBezTo>
                  <a:cubicBezTo>
                    <a:pt x="610" y="748"/>
                    <a:pt x="610" y="748"/>
                    <a:pt x="610" y="748"/>
                  </a:cubicBezTo>
                  <a:cubicBezTo>
                    <a:pt x="614" y="749"/>
                    <a:pt x="618" y="749"/>
                    <a:pt x="622" y="746"/>
                  </a:cubicBezTo>
                  <a:cubicBezTo>
                    <a:pt x="1025" y="451"/>
                    <a:pt x="1025" y="451"/>
                    <a:pt x="1025" y="451"/>
                  </a:cubicBezTo>
                  <a:cubicBezTo>
                    <a:pt x="1025" y="450"/>
                    <a:pt x="1026" y="450"/>
                    <a:pt x="1026" y="449"/>
                  </a:cubicBezTo>
                  <a:cubicBezTo>
                    <a:pt x="1034" y="444"/>
                    <a:pt x="1040" y="438"/>
                    <a:pt x="1045" y="432"/>
                  </a:cubicBezTo>
                  <a:cubicBezTo>
                    <a:pt x="1070" y="401"/>
                    <a:pt x="1068" y="364"/>
                    <a:pt x="1040" y="346"/>
                  </a:cubicBezTo>
                  <a:close/>
                </a:path>
              </a:pathLst>
            </a:custGeom>
            <a:solidFill>
              <a:srgbClr val="7FBC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5" name="Group 5">
            <a:extLst>
              <a:ext uri="{FF2B5EF4-FFF2-40B4-BE49-F238E27FC236}">
                <a16:creationId xmlns:a16="http://schemas.microsoft.com/office/drawing/2014/main" id="{B4110229-865D-4B36-B623-CE73FEBE53AC}"/>
              </a:ext>
            </a:extLst>
          </p:cNvPr>
          <p:cNvGrpSpPr/>
          <p:nvPr/>
        </p:nvGrpSpPr>
        <p:grpSpPr>
          <a:xfrm>
            <a:off x="5438776" y="2326640"/>
            <a:ext cx="3058680" cy="2210415"/>
            <a:chOff x="6309080" y="1920454"/>
            <a:chExt cx="4610100" cy="3248025"/>
          </a:xfrm>
        </p:grpSpPr>
        <p:sp>
          <p:nvSpPr>
            <p:cNvPr id="66" name="Freeform 6">
              <a:extLst>
                <a:ext uri="{FF2B5EF4-FFF2-40B4-BE49-F238E27FC236}">
                  <a16:creationId xmlns:a16="http://schemas.microsoft.com/office/drawing/2014/main" id="{DDD079B6-1BE3-420D-A9DF-93E103BEF9A5}"/>
                </a:ext>
              </a:extLst>
            </p:cNvPr>
            <p:cNvSpPr>
              <a:spLocks/>
            </p:cNvSpPr>
            <p:nvPr/>
          </p:nvSpPr>
          <p:spPr bwMode="auto">
            <a:xfrm>
              <a:off x="6391630" y="3253954"/>
              <a:ext cx="4448175" cy="1838325"/>
            </a:xfrm>
            <a:custGeom>
              <a:avLst/>
              <a:gdLst>
                <a:gd name="T0" fmla="*/ 1160 w 1184"/>
                <a:gd name="T1" fmla="*/ 5 h 489"/>
                <a:gd name="T2" fmla="*/ 1133 w 1184"/>
                <a:gd name="T3" fmla="*/ 4 h 489"/>
                <a:gd name="T4" fmla="*/ 1110 w 1184"/>
                <a:gd name="T5" fmla="*/ 19 h 489"/>
                <a:gd name="T6" fmla="*/ 590 w 1184"/>
                <a:gd name="T7" fmla="*/ 400 h 489"/>
                <a:gd name="T8" fmla="*/ 579 w 1184"/>
                <a:gd name="T9" fmla="*/ 402 h 489"/>
                <a:gd name="T10" fmla="*/ 24 w 1184"/>
                <a:gd name="T11" fmla="*/ 95 h 489"/>
                <a:gd name="T12" fmla="*/ 15 w 1184"/>
                <a:gd name="T13" fmla="*/ 145 h 489"/>
                <a:gd name="T14" fmla="*/ 0 w 1184"/>
                <a:gd name="T15" fmla="*/ 159 h 489"/>
                <a:gd name="T16" fmla="*/ 596 w 1184"/>
                <a:gd name="T17" fmla="*/ 489 h 489"/>
                <a:gd name="T18" fmla="*/ 1144 w 1184"/>
                <a:gd name="T19" fmla="*/ 88 h 489"/>
                <a:gd name="T20" fmla="*/ 1145 w 1184"/>
                <a:gd name="T21" fmla="*/ 87 h 489"/>
                <a:gd name="T22" fmla="*/ 1165 w 1184"/>
                <a:gd name="T23" fmla="*/ 69 h 489"/>
                <a:gd name="T24" fmla="*/ 1160 w 1184"/>
                <a:gd name="T25" fmla="*/ 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4" h="489">
                  <a:moveTo>
                    <a:pt x="1160" y="5"/>
                  </a:moveTo>
                  <a:cubicBezTo>
                    <a:pt x="1155" y="3"/>
                    <a:pt x="1142" y="0"/>
                    <a:pt x="1133" y="4"/>
                  </a:cubicBezTo>
                  <a:cubicBezTo>
                    <a:pt x="1122" y="10"/>
                    <a:pt x="1110" y="19"/>
                    <a:pt x="1110" y="19"/>
                  </a:cubicBezTo>
                  <a:cubicBezTo>
                    <a:pt x="590" y="400"/>
                    <a:pt x="590" y="400"/>
                    <a:pt x="590" y="400"/>
                  </a:cubicBezTo>
                  <a:cubicBezTo>
                    <a:pt x="586" y="403"/>
                    <a:pt x="582" y="404"/>
                    <a:pt x="579" y="402"/>
                  </a:cubicBezTo>
                  <a:cubicBezTo>
                    <a:pt x="24" y="95"/>
                    <a:pt x="24" y="95"/>
                    <a:pt x="24" y="95"/>
                  </a:cubicBezTo>
                  <a:cubicBezTo>
                    <a:pt x="31" y="110"/>
                    <a:pt x="29" y="129"/>
                    <a:pt x="15" y="145"/>
                  </a:cubicBezTo>
                  <a:cubicBezTo>
                    <a:pt x="11" y="150"/>
                    <a:pt x="6" y="155"/>
                    <a:pt x="0" y="159"/>
                  </a:cubicBezTo>
                  <a:cubicBezTo>
                    <a:pt x="596" y="489"/>
                    <a:pt x="596" y="489"/>
                    <a:pt x="596" y="489"/>
                  </a:cubicBezTo>
                  <a:cubicBezTo>
                    <a:pt x="1144" y="88"/>
                    <a:pt x="1144" y="88"/>
                    <a:pt x="1144" y="88"/>
                  </a:cubicBezTo>
                  <a:cubicBezTo>
                    <a:pt x="1144" y="87"/>
                    <a:pt x="1145" y="87"/>
                    <a:pt x="1145" y="87"/>
                  </a:cubicBezTo>
                  <a:cubicBezTo>
                    <a:pt x="1154" y="81"/>
                    <a:pt x="1160" y="75"/>
                    <a:pt x="1165" y="69"/>
                  </a:cubicBezTo>
                  <a:cubicBezTo>
                    <a:pt x="1184" y="46"/>
                    <a:pt x="1182" y="18"/>
                    <a:pt x="1160" y="5"/>
                  </a:cubicBezTo>
                  <a:close/>
                </a:path>
              </a:pathLst>
            </a:custGeom>
            <a:solidFill>
              <a:srgbClr val="EDEA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7" name="Freeform 7">
              <a:extLst>
                <a:ext uri="{FF2B5EF4-FFF2-40B4-BE49-F238E27FC236}">
                  <a16:creationId xmlns:a16="http://schemas.microsoft.com/office/drawing/2014/main" id="{4A8A5845-3548-4822-A1E3-7B02EF48EAC3}"/>
                </a:ext>
              </a:extLst>
            </p:cNvPr>
            <p:cNvSpPr>
              <a:spLocks/>
            </p:cNvSpPr>
            <p:nvPr/>
          </p:nvSpPr>
          <p:spPr bwMode="auto">
            <a:xfrm>
              <a:off x="6309080" y="1920454"/>
              <a:ext cx="4610100" cy="3248025"/>
            </a:xfrm>
            <a:custGeom>
              <a:avLst/>
              <a:gdLst>
                <a:gd name="T0" fmla="*/ 1197 w 1227"/>
                <a:gd name="T1" fmla="*/ 346 h 864"/>
                <a:gd name="T2" fmla="*/ 1195 w 1227"/>
                <a:gd name="T3" fmla="*/ 344 h 864"/>
                <a:gd name="T4" fmla="*/ 1193 w 1227"/>
                <a:gd name="T5" fmla="*/ 343 h 864"/>
                <a:gd name="T6" fmla="*/ 576 w 1227"/>
                <a:gd name="T7" fmla="*/ 2 h 864"/>
                <a:gd name="T8" fmla="*/ 565 w 1227"/>
                <a:gd name="T9" fmla="*/ 4 h 864"/>
                <a:gd name="T10" fmla="*/ 409 w 1227"/>
                <a:gd name="T11" fmla="*/ 118 h 864"/>
                <a:gd name="T12" fmla="*/ 408 w 1227"/>
                <a:gd name="T13" fmla="*/ 118 h 864"/>
                <a:gd name="T14" fmla="*/ 5 w 1227"/>
                <a:gd name="T15" fmla="*/ 413 h 864"/>
                <a:gd name="T16" fmla="*/ 3 w 1227"/>
                <a:gd name="T17" fmla="*/ 415 h 864"/>
                <a:gd name="T18" fmla="*/ 1 w 1227"/>
                <a:gd name="T19" fmla="*/ 421 h 864"/>
                <a:gd name="T20" fmla="*/ 4 w 1227"/>
                <a:gd name="T21" fmla="*/ 427 h 864"/>
                <a:gd name="T22" fmla="*/ 82 w 1227"/>
                <a:gd name="T23" fmla="*/ 470 h 864"/>
                <a:gd name="T24" fmla="*/ 601 w 1227"/>
                <a:gd name="T25" fmla="*/ 757 h 864"/>
                <a:gd name="T26" fmla="*/ 612 w 1227"/>
                <a:gd name="T27" fmla="*/ 755 h 864"/>
                <a:gd name="T28" fmla="*/ 684 w 1227"/>
                <a:gd name="T29" fmla="*/ 702 h 864"/>
                <a:gd name="T30" fmla="*/ 684 w 1227"/>
                <a:gd name="T31" fmla="*/ 702 h 864"/>
                <a:gd name="T32" fmla="*/ 702 w 1227"/>
                <a:gd name="T33" fmla="*/ 690 h 864"/>
                <a:gd name="T34" fmla="*/ 702 w 1227"/>
                <a:gd name="T35" fmla="*/ 689 h 864"/>
                <a:gd name="T36" fmla="*/ 766 w 1227"/>
                <a:gd name="T37" fmla="*/ 642 h 864"/>
                <a:gd name="T38" fmla="*/ 767 w 1227"/>
                <a:gd name="T39" fmla="*/ 642 h 864"/>
                <a:gd name="T40" fmla="*/ 1132 w 1227"/>
                <a:gd name="T41" fmla="*/ 374 h 864"/>
                <a:gd name="T42" fmla="*/ 1155 w 1227"/>
                <a:gd name="T43" fmla="*/ 359 h 864"/>
                <a:gd name="T44" fmla="*/ 1182 w 1227"/>
                <a:gd name="T45" fmla="*/ 360 h 864"/>
                <a:gd name="T46" fmla="*/ 1187 w 1227"/>
                <a:gd name="T47" fmla="*/ 424 h 864"/>
                <a:gd name="T48" fmla="*/ 1167 w 1227"/>
                <a:gd name="T49" fmla="*/ 442 h 864"/>
                <a:gd name="T50" fmla="*/ 1166 w 1227"/>
                <a:gd name="T51" fmla="*/ 443 h 864"/>
                <a:gd name="T52" fmla="*/ 1060 w 1227"/>
                <a:gd name="T53" fmla="*/ 521 h 864"/>
                <a:gd name="T54" fmla="*/ 1060 w 1227"/>
                <a:gd name="T55" fmla="*/ 521 h 864"/>
                <a:gd name="T56" fmla="*/ 618 w 1227"/>
                <a:gd name="T57" fmla="*/ 844 h 864"/>
                <a:gd name="T58" fmla="*/ 22 w 1227"/>
                <a:gd name="T59" fmla="*/ 514 h 864"/>
                <a:gd name="T60" fmla="*/ 22 w 1227"/>
                <a:gd name="T61" fmla="*/ 514 h 864"/>
                <a:gd name="T62" fmla="*/ 13 w 1227"/>
                <a:gd name="T63" fmla="*/ 521 h 864"/>
                <a:gd name="T64" fmla="*/ 14 w 1227"/>
                <a:gd name="T65" fmla="*/ 533 h 864"/>
                <a:gd name="T66" fmla="*/ 611 w 1227"/>
                <a:gd name="T67" fmla="*/ 862 h 864"/>
                <a:gd name="T68" fmla="*/ 622 w 1227"/>
                <a:gd name="T69" fmla="*/ 861 h 864"/>
                <a:gd name="T70" fmla="*/ 778 w 1227"/>
                <a:gd name="T71" fmla="*/ 747 h 864"/>
                <a:gd name="T72" fmla="*/ 779 w 1227"/>
                <a:gd name="T73" fmla="*/ 747 h 864"/>
                <a:gd name="T74" fmla="*/ 1181 w 1227"/>
                <a:gd name="T75" fmla="*/ 451 h 864"/>
                <a:gd name="T76" fmla="*/ 1183 w 1227"/>
                <a:gd name="T77" fmla="*/ 450 h 864"/>
                <a:gd name="T78" fmla="*/ 1202 w 1227"/>
                <a:gd name="T79" fmla="*/ 432 h 864"/>
                <a:gd name="T80" fmla="*/ 1197 w 1227"/>
                <a:gd name="T81" fmla="*/ 34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7" h="864">
                  <a:moveTo>
                    <a:pt x="1197" y="346"/>
                  </a:moveTo>
                  <a:cubicBezTo>
                    <a:pt x="1196" y="345"/>
                    <a:pt x="1196" y="345"/>
                    <a:pt x="1195" y="344"/>
                  </a:cubicBezTo>
                  <a:cubicBezTo>
                    <a:pt x="1193" y="343"/>
                    <a:pt x="1193" y="343"/>
                    <a:pt x="1193" y="343"/>
                  </a:cubicBezTo>
                  <a:cubicBezTo>
                    <a:pt x="576" y="2"/>
                    <a:pt x="576" y="2"/>
                    <a:pt x="576" y="2"/>
                  </a:cubicBezTo>
                  <a:cubicBezTo>
                    <a:pt x="573" y="0"/>
                    <a:pt x="568" y="1"/>
                    <a:pt x="565" y="4"/>
                  </a:cubicBezTo>
                  <a:cubicBezTo>
                    <a:pt x="409" y="118"/>
                    <a:pt x="409" y="118"/>
                    <a:pt x="409" y="118"/>
                  </a:cubicBezTo>
                  <a:cubicBezTo>
                    <a:pt x="409" y="118"/>
                    <a:pt x="408" y="118"/>
                    <a:pt x="408" y="118"/>
                  </a:cubicBezTo>
                  <a:cubicBezTo>
                    <a:pt x="5" y="413"/>
                    <a:pt x="5" y="413"/>
                    <a:pt x="5" y="413"/>
                  </a:cubicBezTo>
                  <a:cubicBezTo>
                    <a:pt x="4" y="414"/>
                    <a:pt x="4" y="415"/>
                    <a:pt x="3" y="415"/>
                  </a:cubicBezTo>
                  <a:cubicBezTo>
                    <a:pt x="2" y="417"/>
                    <a:pt x="1" y="419"/>
                    <a:pt x="1" y="421"/>
                  </a:cubicBezTo>
                  <a:cubicBezTo>
                    <a:pt x="0" y="423"/>
                    <a:pt x="2" y="426"/>
                    <a:pt x="4" y="427"/>
                  </a:cubicBezTo>
                  <a:cubicBezTo>
                    <a:pt x="82" y="470"/>
                    <a:pt x="82" y="470"/>
                    <a:pt x="82" y="470"/>
                  </a:cubicBezTo>
                  <a:cubicBezTo>
                    <a:pt x="601" y="757"/>
                    <a:pt x="601" y="757"/>
                    <a:pt x="601" y="757"/>
                  </a:cubicBezTo>
                  <a:cubicBezTo>
                    <a:pt x="604" y="759"/>
                    <a:pt x="608" y="758"/>
                    <a:pt x="612" y="755"/>
                  </a:cubicBezTo>
                  <a:cubicBezTo>
                    <a:pt x="684" y="702"/>
                    <a:pt x="684" y="702"/>
                    <a:pt x="684" y="702"/>
                  </a:cubicBezTo>
                  <a:cubicBezTo>
                    <a:pt x="684" y="702"/>
                    <a:pt x="684" y="702"/>
                    <a:pt x="684" y="702"/>
                  </a:cubicBezTo>
                  <a:cubicBezTo>
                    <a:pt x="702" y="690"/>
                    <a:pt x="702" y="690"/>
                    <a:pt x="702" y="690"/>
                  </a:cubicBezTo>
                  <a:cubicBezTo>
                    <a:pt x="702" y="689"/>
                    <a:pt x="702" y="689"/>
                    <a:pt x="702" y="689"/>
                  </a:cubicBezTo>
                  <a:cubicBezTo>
                    <a:pt x="766" y="642"/>
                    <a:pt x="766" y="642"/>
                    <a:pt x="766" y="642"/>
                  </a:cubicBezTo>
                  <a:cubicBezTo>
                    <a:pt x="766" y="642"/>
                    <a:pt x="767" y="642"/>
                    <a:pt x="767" y="642"/>
                  </a:cubicBezTo>
                  <a:cubicBezTo>
                    <a:pt x="1132" y="374"/>
                    <a:pt x="1132" y="374"/>
                    <a:pt x="1132" y="374"/>
                  </a:cubicBezTo>
                  <a:cubicBezTo>
                    <a:pt x="1132" y="374"/>
                    <a:pt x="1144" y="365"/>
                    <a:pt x="1155" y="359"/>
                  </a:cubicBezTo>
                  <a:cubicBezTo>
                    <a:pt x="1164" y="355"/>
                    <a:pt x="1177" y="358"/>
                    <a:pt x="1182" y="360"/>
                  </a:cubicBezTo>
                  <a:cubicBezTo>
                    <a:pt x="1204" y="373"/>
                    <a:pt x="1206" y="401"/>
                    <a:pt x="1187" y="424"/>
                  </a:cubicBezTo>
                  <a:cubicBezTo>
                    <a:pt x="1182" y="430"/>
                    <a:pt x="1176" y="436"/>
                    <a:pt x="1167" y="442"/>
                  </a:cubicBezTo>
                  <a:cubicBezTo>
                    <a:pt x="1167" y="442"/>
                    <a:pt x="1166" y="442"/>
                    <a:pt x="1166" y="443"/>
                  </a:cubicBezTo>
                  <a:cubicBezTo>
                    <a:pt x="1060" y="521"/>
                    <a:pt x="1060" y="521"/>
                    <a:pt x="1060" y="521"/>
                  </a:cubicBezTo>
                  <a:cubicBezTo>
                    <a:pt x="1060" y="521"/>
                    <a:pt x="1060" y="521"/>
                    <a:pt x="1060" y="521"/>
                  </a:cubicBezTo>
                  <a:cubicBezTo>
                    <a:pt x="618" y="844"/>
                    <a:pt x="618" y="844"/>
                    <a:pt x="618" y="844"/>
                  </a:cubicBezTo>
                  <a:cubicBezTo>
                    <a:pt x="22" y="514"/>
                    <a:pt x="22" y="514"/>
                    <a:pt x="22" y="514"/>
                  </a:cubicBezTo>
                  <a:cubicBezTo>
                    <a:pt x="22" y="514"/>
                    <a:pt x="22" y="514"/>
                    <a:pt x="22" y="514"/>
                  </a:cubicBezTo>
                  <a:cubicBezTo>
                    <a:pt x="14" y="520"/>
                    <a:pt x="14" y="520"/>
                    <a:pt x="13" y="521"/>
                  </a:cubicBezTo>
                  <a:cubicBezTo>
                    <a:pt x="10" y="525"/>
                    <a:pt x="10" y="530"/>
                    <a:pt x="14" y="533"/>
                  </a:cubicBezTo>
                  <a:cubicBezTo>
                    <a:pt x="611" y="862"/>
                    <a:pt x="611" y="862"/>
                    <a:pt x="611" y="862"/>
                  </a:cubicBezTo>
                  <a:cubicBezTo>
                    <a:pt x="614" y="864"/>
                    <a:pt x="619" y="864"/>
                    <a:pt x="622" y="861"/>
                  </a:cubicBezTo>
                  <a:cubicBezTo>
                    <a:pt x="778" y="747"/>
                    <a:pt x="778" y="747"/>
                    <a:pt x="778" y="747"/>
                  </a:cubicBezTo>
                  <a:cubicBezTo>
                    <a:pt x="778" y="747"/>
                    <a:pt x="778" y="747"/>
                    <a:pt x="779" y="747"/>
                  </a:cubicBezTo>
                  <a:cubicBezTo>
                    <a:pt x="1181" y="451"/>
                    <a:pt x="1181" y="451"/>
                    <a:pt x="1181" y="451"/>
                  </a:cubicBezTo>
                  <a:cubicBezTo>
                    <a:pt x="1182" y="451"/>
                    <a:pt x="1182" y="450"/>
                    <a:pt x="1183" y="450"/>
                  </a:cubicBezTo>
                  <a:cubicBezTo>
                    <a:pt x="1190" y="444"/>
                    <a:pt x="1197" y="438"/>
                    <a:pt x="1202" y="432"/>
                  </a:cubicBezTo>
                  <a:cubicBezTo>
                    <a:pt x="1227" y="401"/>
                    <a:pt x="1225" y="364"/>
                    <a:pt x="1197" y="346"/>
                  </a:cubicBezTo>
                  <a:close/>
                </a:path>
              </a:pathLst>
            </a:custGeom>
            <a:solidFill>
              <a:srgbClr val="31A8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Tree>
    <p:custDataLst>
      <p:tags r:id="rId1"/>
    </p:custDataLst>
    <p:extLst>
      <p:ext uri="{BB962C8B-B14F-4D97-AF65-F5344CB8AC3E}">
        <p14:creationId xmlns:p14="http://schemas.microsoft.com/office/powerpoint/2010/main" val="195755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b="1" dirty="0" smtClean="0">
                <a:solidFill>
                  <a:sysClr val="window" lastClr="FFFFFF"/>
                </a:solidFill>
                <a:latin typeface="calibri"/>
              </a:rPr>
              <a:t>Bandırma Enerji </a:t>
            </a:r>
            <a:r>
              <a:rPr lang="tr-TR" b="1" dirty="0" err="1" smtClean="0">
                <a:solidFill>
                  <a:sysClr val="window" lastClr="FFFFFF"/>
                </a:solidFill>
                <a:latin typeface="calibri"/>
              </a:rPr>
              <a:t>Sa</a:t>
            </a:r>
            <a:r>
              <a:rPr lang="tr-TR" b="1" dirty="0" smtClean="0">
                <a:solidFill>
                  <a:sysClr val="window" lastClr="FFFFFF"/>
                </a:solidFill>
                <a:latin typeface="calibri"/>
              </a:rPr>
              <a:t> Fen Lisesi</a:t>
            </a:r>
            <a:endParaRPr kumimoji="0" lang="id-ID" sz="4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4" name="Freeform 29">
            <a:extLst>
              <a:ext uri="{FF2B5EF4-FFF2-40B4-BE49-F238E27FC236}">
                <a16:creationId xmlns:a16="http://schemas.microsoft.com/office/drawing/2014/main" id="{781C455C-8227-48B1-B1CE-9CF918ED4CFB}"/>
              </a:ext>
            </a:extLst>
          </p:cNvPr>
          <p:cNvSpPr>
            <a:spLocks/>
          </p:cNvSpPr>
          <p:nvPr/>
        </p:nvSpPr>
        <p:spPr bwMode="auto">
          <a:xfrm>
            <a:off x="4363165" y="4328636"/>
            <a:ext cx="3262313" cy="114300"/>
          </a:xfrm>
          <a:custGeom>
            <a:avLst/>
            <a:gdLst>
              <a:gd name="T0" fmla="*/ 1928 w 1928"/>
              <a:gd name="T1" fmla="*/ 0 h 67"/>
              <a:gd name="T2" fmla="*/ 1860 w 1928"/>
              <a:gd name="T3" fmla="*/ 67 h 67"/>
              <a:gd name="T4" fmla="*/ 0 w 1928"/>
              <a:gd name="T5" fmla="*/ 67 h 67"/>
            </a:gdLst>
            <a:ah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30">
            <a:extLst>
              <a:ext uri="{FF2B5EF4-FFF2-40B4-BE49-F238E27FC236}">
                <a16:creationId xmlns:a16="http://schemas.microsoft.com/office/drawing/2014/main" id="{3F85ED4D-2601-4EBB-A90A-657C35B19DBB}"/>
              </a:ext>
            </a:extLst>
          </p:cNvPr>
          <p:cNvSpPr>
            <a:spLocks/>
          </p:cNvSpPr>
          <p:nvPr/>
        </p:nvSpPr>
        <p:spPr bwMode="auto">
          <a:xfrm>
            <a:off x="5921693" y="3461861"/>
            <a:ext cx="1703784" cy="114300"/>
          </a:xfrm>
          <a:custGeom>
            <a:avLst/>
            <a:gdLst>
              <a:gd name="T0" fmla="*/ 0 w 1007"/>
              <a:gd name="T1" fmla="*/ 0 h 67"/>
              <a:gd name="T2" fmla="*/ 939 w 1007"/>
              <a:gd name="T3" fmla="*/ 0 h 67"/>
              <a:gd name="T4" fmla="*/ 1007 w 1007"/>
              <a:gd name="T5" fmla="*/ 67 h 67"/>
            </a:gdLst>
            <a:ahLst/>
            <a:cxnLst>
              <a:cxn ang="0">
                <a:pos x="T0" y="T1"/>
              </a:cxn>
              <a:cxn ang="0">
                <a:pos x="T2" y="T3"/>
              </a:cxn>
              <a:cxn ang="0">
                <a:pos x="T4" y="T5"/>
              </a:cxn>
            </a:cxnLst>
            <a:rect l="0" t="0" r="r" b="b"/>
            <a:pathLst>
              <a:path w="1007" h="67">
                <a:moveTo>
                  <a:pt x="0" y="0"/>
                </a:moveTo>
                <a:cubicBezTo>
                  <a:pt x="939" y="0"/>
                  <a:pt x="939" y="0"/>
                  <a:pt x="939" y="0"/>
                </a:cubicBezTo>
                <a:cubicBezTo>
                  <a:pt x="977" y="0"/>
                  <a:pt x="1007" y="30"/>
                  <a:pt x="1007"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3">
            <a:extLst>
              <a:ext uri="{FF2B5EF4-FFF2-40B4-BE49-F238E27FC236}">
                <a16:creationId xmlns:a16="http://schemas.microsoft.com/office/drawing/2014/main" id="{34068191-C08E-48F9-9A95-4087BBBC499E}"/>
              </a:ext>
            </a:extLst>
          </p:cNvPr>
          <p:cNvSpPr>
            <a:spLocks/>
          </p:cNvSpPr>
          <p:nvPr/>
        </p:nvSpPr>
        <p:spPr bwMode="auto">
          <a:xfrm>
            <a:off x="1271112" y="3348752"/>
            <a:ext cx="5873353" cy="113109"/>
          </a:xfrm>
          <a:custGeom>
            <a:avLst/>
            <a:gdLst>
              <a:gd name="T0" fmla="*/ 0 w 3471"/>
              <a:gd name="T1" fmla="*/ 0 h 67"/>
              <a:gd name="T2" fmla="*/ 67 w 3471"/>
              <a:gd name="T3" fmla="*/ 67 h 67"/>
              <a:gd name="T4" fmla="*/ 3471 w 3471"/>
              <a:gd name="T5" fmla="*/ 67 h 67"/>
            </a:gdLst>
            <a:ah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Freeform 34">
            <a:extLst>
              <a:ext uri="{FF2B5EF4-FFF2-40B4-BE49-F238E27FC236}">
                <a16:creationId xmlns:a16="http://schemas.microsoft.com/office/drawing/2014/main" id="{41EC0F1C-22D3-4F7D-9A15-BB9CCA96C8C3}"/>
              </a:ext>
            </a:extLst>
          </p:cNvPr>
          <p:cNvSpPr>
            <a:spLocks/>
          </p:cNvSpPr>
          <p:nvPr/>
        </p:nvSpPr>
        <p:spPr bwMode="auto">
          <a:xfrm>
            <a:off x="1271112" y="2481977"/>
            <a:ext cx="3092053" cy="113109"/>
          </a:xfrm>
          <a:custGeom>
            <a:avLst/>
            <a:gdLst>
              <a:gd name="T0" fmla="*/ 1827 w 1827"/>
              <a:gd name="T1" fmla="*/ 0 h 67"/>
              <a:gd name="T2" fmla="*/ 67 w 1827"/>
              <a:gd name="T3" fmla="*/ 0 h 67"/>
              <a:gd name="T4" fmla="*/ 0 w 1827"/>
              <a:gd name="T5" fmla="*/ 67 h 67"/>
            </a:gdLst>
            <a:ah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42">
            <a:extLst>
              <a:ext uri="{FF2B5EF4-FFF2-40B4-BE49-F238E27FC236}">
                <a16:creationId xmlns:a16="http://schemas.microsoft.com/office/drawing/2014/main" id="{2B0476E0-73D3-400A-968F-EC593709627E}"/>
              </a:ext>
            </a:extLst>
          </p:cNvPr>
          <p:cNvSpPr>
            <a:spLocks/>
          </p:cNvSpPr>
          <p:nvPr/>
        </p:nvSpPr>
        <p:spPr bwMode="auto">
          <a:xfrm>
            <a:off x="1271111" y="2595087"/>
            <a:ext cx="0" cy="753665"/>
          </a:xfrm>
          <a:custGeom>
            <a:avLst/>
            <a:gdLst>
              <a:gd name="T0" fmla="*/ 0 h 633"/>
              <a:gd name="T1" fmla="*/ 329 h 633"/>
              <a:gd name="T2" fmla="*/ 633 h 633"/>
            </a:gdLst>
            <a:ahLst/>
            <a:cxnLst>
              <a:cxn ang="0">
                <a:pos x="0" y="T0"/>
              </a:cxn>
              <a:cxn ang="0">
                <a:pos x="0" y="T1"/>
              </a:cxn>
              <a:cxn ang="0">
                <a:pos x="0" y="T2"/>
              </a:cxn>
            </a:cxnLst>
            <a:rect l="0" t="0" r="r" b="b"/>
            <a:pathLst>
              <a:path h="633">
                <a:moveTo>
                  <a:pt x="0" y="0"/>
                </a:moveTo>
                <a:lnTo>
                  <a:pt x="0" y="329"/>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Freeform 43">
            <a:extLst>
              <a:ext uri="{FF2B5EF4-FFF2-40B4-BE49-F238E27FC236}">
                <a16:creationId xmlns:a16="http://schemas.microsoft.com/office/drawing/2014/main" id="{84586469-7051-4774-93C8-31417DD58943}"/>
              </a:ext>
            </a:extLst>
          </p:cNvPr>
          <p:cNvSpPr>
            <a:spLocks/>
          </p:cNvSpPr>
          <p:nvPr/>
        </p:nvSpPr>
        <p:spPr bwMode="auto">
          <a:xfrm>
            <a:off x="7625477" y="3576161"/>
            <a:ext cx="0" cy="752475"/>
          </a:xfrm>
          <a:custGeom>
            <a:avLst/>
            <a:gdLst>
              <a:gd name="T0" fmla="*/ 0 h 632"/>
              <a:gd name="T1" fmla="*/ 312 h 632"/>
              <a:gd name="T2" fmla="*/ 632 h 632"/>
            </a:gdLst>
            <a:ahLst/>
            <a:cxnLst>
              <a:cxn ang="0">
                <a:pos x="0" y="T0"/>
              </a:cxn>
              <a:cxn ang="0">
                <a:pos x="0" y="T1"/>
              </a:cxn>
              <a:cxn ang="0">
                <a:pos x="0" y="T2"/>
              </a:cxn>
            </a:cxnLst>
            <a:rect l="0" t="0" r="r" b="b"/>
            <a:pathLst>
              <a:path h="632">
                <a:moveTo>
                  <a:pt x="0" y="0"/>
                </a:moveTo>
                <a:lnTo>
                  <a:pt x="0" y="312"/>
                </a:lnTo>
                <a:lnTo>
                  <a:pt x="0" y="632"/>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4951556" y="1754084"/>
                <a:ext cx="2106459" cy="4103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TIP FAKÜLTESİ</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5343791" y="2186703"/>
            <a:ext cx="1953311"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4103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MÜHENDİSLİK</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4" name="Group 51">
            <a:extLst>
              <a:ext uri="{FF2B5EF4-FFF2-40B4-BE49-F238E27FC236}">
                <a16:creationId xmlns:a16="http://schemas.microsoft.com/office/drawing/2014/main" id="{98C88AC1-09BB-40D9-B6AE-F75E42A9266D}"/>
              </a:ext>
            </a:extLst>
          </p:cNvPr>
          <p:cNvGrpSpPr/>
          <p:nvPr/>
        </p:nvGrpSpPr>
        <p:grpSpPr>
          <a:xfrm>
            <a:off x="1593638" y="2186699"/>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7</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919662" y="3088882"/>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DİŞ HEKİMLİĞİ</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9" name="Group 55">
            <a:extLst>
              <a:ext uri="{FF2B5EF4-FFF2-40B4-BE49-F238E27FC236}">
                <a16:creationId xmlns:a16="http://schemas.microsoft.com/office/drawing/2014/main" id="{1FDC6282-8106-4C25-A250-EF829520E552}"/>
              </a:ext>
            </a:extLst>
          </p:cNvPr>
          <p:cNvGrpSpPr/>
          <p:nvPr/>
        </p:nvGrpSpPr>
        <p:grpSpPr>
          <a:xfrm>
            <a:off x="5357746" y="3171349"/>
            <a:ext cx="1939119" cy="637142"/>
            <a:chOff x="7306221" y="4213225"/>
            <a:chExt cx="2585492" cy="849523"/>
          </a:xfrm>
        </p:grpSpPr>
        <p:sp>
          <p:nvSpPr>
            <p:cNvPr id="30" name="Freeform 36">
              <a:extLst>
                <a:ext uri="{FF2B5EF4-FFF2-40B4-BE49-F238E27FC236}">
                  <a16:creationId xmlns:a16="http://schemas.microsoft.com/office/drawing/2014/main" id="{BBF6AF68-1FE1-4D47-9AC1-307D114409FA}"/>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Freeform 38">
              <a:extLst>
                <a:ext uri="{FF2B5EF4-FFF2-40B4-BE49-F238E27FC236}">
                  <a16:creationId xmlns:a16="http://schemas.microsoft.com/office/drawing/2014/main" id="{3AE7B48E-4B75-4502-A591-B1734E3C74C5}"/>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TextBox 25">
              <a:extLst>
                <a:ext uri="{FF2B5EF4-FFF2-40B4-BE49-F238E27FC236}">
                  <a16:creationId xmlns:a16="http://schemas.microsoft.com/office/drawing/2014/main" id="{ADD99C84-E044-4987-85B7-0FD67D9273E0}"/>
                </a:ext>
              </a:extLst>
            </p:cNvPr>
            <p:cNvSpPr txBox="1"/>
            <p:nvPr/>
          </p:nvSpPr>
          <p:spPr>
            <a:xfrm>
              <a:off x="7378888"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3" name="TextBox 26">
              <a:extLst>
                <a:ext uri="{FF2B5EF4-FFF2-40B4-BE49-F238E27FC236}">
                  <a16:creationId xmlns:a16="http://schemas.microsoft.com/office/drawing/2014/main" id="{B879C4F9-AF37-4D39-96C1-4061E4762379}"/>
                </a:ext>
              </a:extLst>
            </p:cNvPr>
            <p:cNvSpPr txBox="1"/>
            <p:nvPr/>
          </p:nvSpPr>
          <p:spPr>
            <a:xfrm>
              <a:off x="7919002" y="4392696"/>
              <a:ext cx="184488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smtClean="0">
                  <a:ln>
                    <a:noFill/>
                  </a:ln>
                  <a:solidFill>
                    <a:prstClr val="black">
                      <a:lumMod val="95000"/>
                      <a:lumOff val="5000"/>
                    </a:prstClr>
                  </a:solidFill>
                  <a:effectLst/>
                  <a:uLnTx/>
                  <a:uFillTx/>
                  <a:latin typeface="calibri"/>
                </a:rPr>
                <a:t>MİMARLIK</a:t>
              </a:r>
              <a:endParaRPr kumimoji="0" lang="en-US" sz="12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4" name="Group 54">
            <a:extLst>
              <a:ext uri="{FF2B5EF4-FFF2-40B4-BE49-F238E27FC236}">
                <a16:creationId xmlns:a16="http://schemas.microsoft.com/office/drawing/2014/main" id="{75B3BC10-1588-4051-BB32-BD79672EA64A}"/>
              </a:ext>
            </a:extLst>
          </p:cNvPr>
          <p:cNvGrpSpPr/>
          <p:nvPr/>
        </p:nvGrpSpPr>
        <p:grpSpPr>
          <a:xfrm>
            <a:off x="1590319" y="3171349"/>
            <a:ext cx="1941790" cy="637142"/>
            <a:chOff x="2282985" y="4213225"/>
            <a:chExt cx="2589053" cy="849523"/>
          </a:xfrm>
        </p:grpSpPr>
        <p:sp>
          <p:nvSpPr>
            <p:cNvPr id="35" name="Freeform 36">
              <a:extLst>
                <a:ext uri="{FF2B5EF4-FFF2-40B4-BE49-F238E27FC236}">
                  <a16:creationId xmlns:a16="http://schemas.microsoft.com/office/drawing/2014/main" id="{459F9AB4-101E-46D8-A17A-113EE67B6A3F}"/>
                </a:ext>
              </a:extLst>
            </p:cNvPr>
            <p:cNvSpPr>
              <a:spLocks/>
            </p:cNvSpPr>
            <p:nvPr/>
          </p:nvSpPr>
          <p:spPr bwMode="auto">
            <a:xfrm>
              <a:off x="2282985"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39">
              <a:extLst>
                <a:ext uri="{FF2B5EF4-FFF2-40B4-BE49-F238E27FC236}">
                  <a16:creationId xmlns:a16="http://schemas.microsoft.com/office/drawing/2014/main" id="{B434642F-E8E4-49DB-A97F-0E1D71A2BE89}"/>
                </a:ext>
              </a:extLst>
            </p:cNvPr>
            <p:cNvSpPr>
              <a:spLocks/>
            </p:cNvSpPr>
            <p:nvPr/>
          </p:nvSpPr>
          <p:spPr bwMode="auto">
            <a:xfrm>
              <a:off x="2287588"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TextBox 29">
              <a:extLst>
                <a:ext uri="{FF2B5EF4-FFF2-40B4-BE49-F238E27FC236}">
                  <a16:creationId xmlns:a16="http://schemas.microsoft.com/office/drawing/2014/main" id="{EF240CF3-ED2A-4D53-ABD8-E359DFCE87E9}"/>
                </a:ext>
              </a:extLst>
            </p:cNvPr>
            <p:cNvSpPr txBox="1"/>
            <p:nvPr/>
          </p:nvSpPr>
          <p:spPr>
            <a:xfrm>
              <a:off x="2367285"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3</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8" name="TextBox 30">
              <a:extLst>
                <a:ext uri="{FF2B5EF4-FFF2-40B4-BE49-F238E27FC236}">
                  <a16:creationId xmlns:a16="http://schemas.microsoft.com/office/drawing/2014/main" id="{BBCD1B50-35A7-49F9-B0C6-D86BEDE7AB8F}"/>
                </a:ext>
              </a:extLst>
            </p:cNvPr>
            <p:cNvSpPr txBox="1"/>
            <p:nvPr/>
          </p:nvSpPr>
          <p:spPr>
            <a:xfrm>
              <a:off x="2919662" y="4432937"/>
              <a:ext cx="1844882" cy="4514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prstClr val="black">
                      <a:lumMod val="95000"/>
                      <a:lumOff val="5000"/>
                    </a:prstClr>
                  </a:solidFill>
                  <a:effectLst/>
                  <a:uLnTx/>
                  <a:uFillTx/>
                  <a:latin typeface="calibri"/>
                </a:rPr>
                <a:t>HUKUK</a:t>
              </a:r>
              <a:endParaRPr kumimoji="0" lang="en-US" sz="16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9" name="Group 58">
            <a:extLst>
              <a:ext uri="{FF2B5EF4-FFF2-40B4-BE49-F238E27FC236}">
                <a16:creationId xmlns:a16="http://schemas.microsoft.com/office/drawing/2014/main" id="{FEB66392-D5CA-4938-8DC8-E49B74549326}"/>
              </a:ext>
            </a:extLst>
          </p:cNvPr>
          <p:cNvGrpSpPr/>
          <p:nvPr/>
        </p:nvGrpSpPr>
        <p:grpSpPr>
          <a:xfrm>
            <a:off x="3510060" y="4170284"/>
            <a:ext cx="1841323" cy="587963"/>
            <a:chOff x="4842640" y="5545138"/>
            <a:chExt cx="2455097" cy="783951"/>
          </a:xfrm>
        </p:grpSpPr>
        <p:sp>
          <p:nvSpPr>
            <p:cNvPr id="40" name="Freeform 35">
              <a:extLst>
                <a:ext uri="{FF2B5EF4-FFF2-40B4-BE49-F238E27FC236}">
                  <a16:creationId xmlns:a16="http://schemas.microsoft.com/office/drawing/2014/main" id="{5839651C-D52F-4167-BD28-353D17E4FD7F}"/>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40">
              <a:extLst>
                <a:ext uri="{FF2B5EF4-FFF2-40B4-BE49-F238E27FC236}">
                  <a16:creationId xmlns:a16="http://schemas.microsoft.com/office/drawing/2014/main" id="{3ADA59D2-B68F-4B5E-972A-93FC74A83F62}"/>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2" name="TextBox 33">
              <a:extLst>
                <a:ext uri="{FF2B5EF4-FFF2-40B4-BE49-F238E27FC236}">
                  <a16:creationId xmlns:a16="http://schemas.microsoft.com/office/drawing/2014/main" id="{D24D167D-BC3E-4825-B5FF-73FA3D8965F5}"/>
                </a:ext>
              </a:extLst>
            </p:cNvPr>
            <p:cNvSpPr txBox="1"/>
            <p:nvPr/>
          </p:nvSpPr>
          <p:spPr>
            <a:xfrm>
              <a:off x="4842640" y="5645898"/>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3" name="TextBox 34">
              <a:extLst>
                <a:ext uri="{FF2B5EF4-FFF2-40B4-BE49-F238E27FC236}">
                  <a16:creationId xmlns:a16="http://schemas.microsoft.com/office/drawing/2014/main" id="{9C448426-5881-49A5-AFC9-983066E2C85F}"/>
                </a:ext>
              </a:extLst>
            </p:cNvPr>
            <p:cNvSpPr txBox="1"/>
            <p:nvPr/>
          </p:nvSpPr>
          <p:spPr>
            <a:xfrm>
              <a:off x="5369933" y="5645898"/>
              <a:ext cx="184488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black">
                      <a:lumMod val="95000"/>
                      <a:lumOff val="5000"/>
                    </a:prstClr>
                  </a:solidFill>
                  <a:effectLst/>
                  <a:uLnTx/>
                  <a:uFillTx/>
                  <a:latin typeface="calibri"/>
                </a:rPr>
                <a:t>ECZACILIK</a:t>
              </a:r>
              <a:endParaRPr kumimoji="0" lang="en-US" sz="18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7" name="Chevron 38">
            <a:extLst>
              <a:ext uri="{FF2B5EF4-FFF2-40B4-BE49-F238E27FC236}">
                <a16:creationId xmlns:a16="http://schemas.microsoft.com/office/drawing/2014/main" id="{1164E3B1-6034-480F-8F3C-E3D547BE32F3}"/>
              </a:ext>
            </a:extLst>
          </p:cNvPr>
          <p:cNvSpPr/>
          <p:nvPr/>
        </p:nvSpPr>
        <p:spPr>
          <a:xfrm rot="5400000">
            <a:off x="1133287" y="2856886"/>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Chevron 39">
            <a:extLst>
              <a:ext uri="{FF2B5EF4-FFF2-40B4-BE49-F238E27FC236}">
                <a16:creationId xmlns:a16="http://schemas.microsoft.com/office/drawing/2014/main" id="{AA07C86A-E7BC-4333-89D7-E5BB07BDBDB2}"/>
              </a:ext>
            </a:extLst>
          </p:cNvPr>
          <p:cNvSpPr/>
          <p:nvPr/>
        </p:nvSpPr>
        <p:spPr>
          <a:xfrm rot="5400000">
            <a:off x="7489924" y="3826993"/>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9" name="Chevron 40">
            <a:extLst>
              <a:ext uri="{FF2B5EF4-FFF2-40B4-BE49-F238E27FC236}">
                <a16:creationId xmlns:a16="http://schemas.microsoft.com/office/drawing/2014/main" id="{0978F937-F8D8-44FA-AFC0-F5137F345CC0}"/>
              </a:ext>
            </a:extLst>
          </p:cNvPr>
          <p:cNvSpPr/>
          <p:nvPr/>
        </p:nvSpPr>
        <p:spPr>
          <a:xfrm rot="10800000" flipH="1">
            <a:off x="4326255" y="333213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0" name="Chevron 41">
            <a:extLst>
              <a:ext uri="{FF2B5EF4-FFF2-40B4-BE49-F238E27FC236}">
                <a16:creationId xmlns:a16="http://schemas.microsoft.com/office/drawing/2014/main" id="{3A352132-2674-4389-A474-4CD4E4F87741}"/>
              </a:ext>
            </a:extLst>
          </p:cNvPr>
          <p:cNvSpPr/>
          <p:nvPr/>
        </p:nvSpPr>
        <p:spPr>
          <a:xfrm rot="10800000">
            <a:off x="6262982" y="4305234"/>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8</a:t>
            </a:r>
            <a:endParaRPr kumimoji="0" lang="id-ID" sz="2800" b="1" i="0" u="none" strike="noStrike" kern="0" cap="none" spc="0" normalizeH="0" baseline="0" noProof="0" dirty="0">
              <a:ln>
                <a:noFill/>
              </a:ln>
              <a:solidFill>
                <a:prstClr val="white"/>
              </a:solidFill>
              <a:effectLst/>
              <a:uLnTx/>
              <a:uFillTx/>
              <a:latin typeface="ubuntu"/>
            </a:endParaRPr>
          </a:p>
        </p:txBody>
      </p:sp>
    </p:spTree>
    <p:custDataLst>
      <p:tags r:id="rId1"/>
    </p:custDataLst>
    <p:extLst>
      <p:ext uri="{BB962C8B-B14F-4D97-AF65-F5344CB8AC3E}">
        <p14:creationId xmlns:p14="http://schemas.microsoft.com/office/powerpoint/2010/main" val="5586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4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anim calcmode="lin" valueType="num">
                                      <p:cBhvr>
                                        <p:cTn id="47" dur="750" fill="hold"/>
                                        <p:tgtEl>
                                          <p:spTgt spid="34"/>
                                        </p:tgtEl>
                                        <p:attrNameLst>
                                          <p:attrName>ppt_x</p:attrName>
                                        </p:attrNameLst>
                                      </p:cBhvr>
                                      <p:tavLst>
                                        <p:tav tm="0">
                                          <p:val>
                                            <p:strVal val="#ppt_x"/>
                                          </p:val>
                                        </p:tav>
                                        <p:tav tm="100000">
                                          <p:val>
                                            <p:strVal val="#ppt_x"/>
                                          </p:val>
                                        </p:tav>
                                      </p:tavLst>
                                    </p:anim>
                                    <p:anim calcmode="lin" valueType="num">
                                      <p:cBhvr>
                                        <p:cTn id="48" dur="75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750"/>
                            </p:stCondLst>
                            <p:childTnLst>
                              <p:par>
                                <p:cTn id="58" presetID="22" presetClass="entr" presetSubtype="1"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5250"/>
                            </p:stCondLst>
                            <p:childTnLst>
                              <p:par>
                                <p:cTn id="62" presetID="22" presetClass="entr" presetSubtype="2"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750"/>
                            </p:stCondLst>
                            <p:childTnLst>
                              <p:par>
                                <p:cTn id="66" presetID="47"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750"/>
                                        <p:tgtEl>
                                          <p:spTgt spid="39"/>
                                        </p:tgtEl>
                                      </p:cBhvr>
                                    </p:animEffect>
                                    <p:anim calcmode="lin" valueType="num">
                                      <p:cBhvr>
                                        <p:cTn id="69" dur="750" fill="hold"/>
                                        <p:tgtEl>
                                          <p:spTgt spid="39"/>
                                        </p:tgtEl>
                                        <p:attrNameLst>
                                          <p:attrName>ppt_x</p:attrName>
                                        </p:attrNameLst>
                                      </p:cBhvr>
                                      <p:tavLst>
                                        <p:tav tm="0">
                                          <p:val>
                                            <p:strVal val="#ppt_x"/>
                                          </p:val>
                                        </p:tav>
                                        <p:tav tm="100000">
                                          <p:val>
                                            <p:strVal val="#ppt_x"/>
                                          </p:val>
                                        </p:tav>
                                      </p:tavLst>
                                    </p:anim>
                                    <p:anim calcmode="lin" valueType="num">
                                      <p:cBhvr>
                                        <p:cTn id="70" dur="75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1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p:tgtEl>
                                          <p:spTgt spid="44"/>
                                        </p:tgtEl>
                                        <p:attrNameLst>
                                          <p:attrName>ppt_x</p:attrName>
                                        </p:attrNameLst>
                                      </p:cBhvr>
                                      <p:tavLst>
                                        <p:tav tm="0">
                                          <p:val>
                                            <p:strVal val="#ppt_x-#ppt_w*1.125000"/>
                                          </p:val>
                                        </p:tav>
                                        <p:tav tm="100000">
                                          <p:val>
                                            <p:strVal val="#ppt_x"/>
                                          </p:val>
                                        </p:tav>
                                      </p:tavLst>
                                    </p:anim>
                                    <p:animEffect transition="in" filter="wipe(right)">
                                      <p:cBhvr>
                                        <p:cTn id="75" dur="500"/>
                                        <p:tgtEl>
                                          <p:spTgt spid="44"/>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p:tgtEl>
                                          <p:spTgt spid="46"/>
                                        </p:tgtEl>
                                        <p:attrNameLst>
                                          <p:attrName>ppt_x</p:attrName>
                                        </p:attrNameLst>
                                      </p:cBhvr>
                                      <p:tavLst>
                                        <p:tav tm="0">
                                          <p:val>
                                            <p:strVal val="#ppt_x+#ppt_w*1.125000"/>
                                          </p:val>
                                        </p:tav>
                                        <p:tav tm="100000">
                                          <p:val>
                                            <p:strVal val="#ppt_x"/>
                                          </p:val>
                                        </p:tav>
                                      </p:tavLst>
                                    </p:anim>
                                    <p:animEffect transition="in" filter="wipe(left)">
                                      <p:cBhvr>
                                        <p:cTn id="83" dur="500"/>
                                        <p:tgtEl>
                                          <p:spTgt spid="46"/>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p:tgtEl>
                                          <p:spTgt spid="47"/>
                                        </p:tgtEl>
                                        <p:attrNameLst>
                                          <p:attrName>ppt_y</p:attrName>
                                        </p:attrNameLst>
                                      </p:cBhvr>
                                      <p:tavLst>
                                        <p:tav tm="0">
                                          <p:val>
                                            <p:strVal val="#ppt_y-#ppt_h*1.125000"/>
                                          </p:val>
                                        </p:tav>
                                        <p:tav tm="100000">
                                          <p:val>
                                            <p:strVal val="#ppt_y"/>
                                          </p:val>
                                        </p:tav>
                                      </p:tavLst>
                                    </p:anim>
                                    <p:animEffect transition="in" filter="wipe(down)">
                                      <p:cBhvr>
                                        <p:cTn id="87" dur="500"/>
                                        <p:tgtEl>
                                          <p:spTgt spid="47"/>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p:tgtEl>
                                          <p:spTgt spid="49"/>
                                        </p:tgtEl>
                                        <p:attrNameLst>
                                          <p:attrName>ppt_x</p:attrName>
                                        </p:attrNameLst>
                                      </p:cBhvr>
                                      <p:tavLst>
                                        <p:tav tm="0">
                                          <p:val>
                                            <p:strVal val="#ppt_x-#ppt_w*1.125000"/>
                                          </p:val>
                                        </p:tav>
                                        <p:tav tm="100000">
                                          <p:val>
                                            <p:strVal val="#ppt_x"/>
                                          </p:val>
                                        </p:tav>
                                      </p:tavLst>
                                    </p:anim>
                                    <p:animEffect transition="in" filter="wipe(right)">
                                      <p:cBhvr>
                                        <p:cTn id="91" dur="500"/>
                                        <p:tgtEl>
                                          <p:spTgt spid="49"/>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p:tgtEl>
                                          <p:spTgt spid="48"/>
                                        </p:tgtEl>
                                        <p:attrNameLst>
                                          <p:attrName>ppt_y</p:attrName>
                                        </p:attrNameLst>
                                      </p:cBhvr>
                                      <p:tavLst>
                                        <p:tav tm="0">
                                          <p:val>
                                            <p:strVal val="#ppt_y-#ppt_h*1.125000"/>
                                          </p:val>
                                        </p:tav>
                                        <p:tav tm="100000">
                                          <p:val>
                                            <p:strVal val="#ppt_y"/>
                                          </p:val>
                                        </p:tav>
                                      </p:tavLst>
                                    </p:anim>
                                    <p:animEffect transition="in" filter="wipe(down)">
                                      <p:cBhvr>
                                        <p:cTn id="95" dur="500"/>
                                        <p:tgtEl>
                                          <p:spTgt spid="48"/>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p:tgtEl>
                                          <p:spTgt spid="50"/>
                                        </p:tgtEl>
                                        <p:attrNameLst>
                                          <p:attrName>ppt_x</p:attrName>
                                        </p:attrNameLst>
                                      </p:cBhvr>
                                      <p:tavLst>
                                        <p:tav tm="0">
                                          <p:val>
                                            <p:strVal val="#ppt_x+#ppt_w*1.125000"/>
                                          </p:val>
                                        </p:tav>
                                        <p:tav tm="100000">
                                          <p:val>
                                            <p:strVal val="#ppt_x"/>
                                          </p:val>
                                        </p:tav>
                                      </p:tavLst>
                                    </p:anim>
                                    <p:animEffect transition="in" filter="wipe(left)">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44" grpId="0" animBg="1"/>
      <p:bldP spid="45" grpId="0" animBg="1"/>
      <p:bldP spid="46" grpId="0" animBg="1"/>
      <p:bldP spid="47" grpId="0" animBg="1"/>
      <p:bldP spid="48" grpId="0" animBg="1"/>
      <p:bldP spid="49"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Yavuz Sultan Selim Anadolu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 name="Dikdörtgen 1"/>
          <p:cNvSpPr/>
          <p:nvPr/>
        </p:nvSpPr>
        <p:spPr>
          <a:xfrm>
            <a:off x="148497" y="1247040"/>
            <a:ext cx="4572000" cy="1092607"/>
          </a:xfrm>
          <a:prstGeom prst="rect">
            <a:avLst/>
          </a:prstGeom>
        </p:spPr>
        <p:txBody>
          <a:bodyPr>
            <a:spAutoFit/>
          </a:bodyPr>
          <a:lstStyle/>
          <a:p>
            <a:pPr algn="just"/>
            <a:r>
              <a:rPr lang="tr-TR" b="1" dirty="0"/>
              <a:t>Okulumuz Yavuz Sultan Selim Anadolu Lisesi, 2003-2004 eğitim öğretim yılında Bandırma Öğretmen Lisesi olarak açılmıştır. Daha sonra 2014 yılında ismi Yavuz Sultan Anadolu Lisesi olarak değiştirilmiştir. 2003 yılından beri eğitim öğretim faaliyetlerine devam etmektedir. </a:t>
            </a:r>
            <a:r>
              <a:rPr lang="tr-TR" b="1" dirty="0" smtClean="0"/>
              <a:t>Okulumuzda </a:t>
            </a:r>
            <a:r>
              <a:rPr lang="tr-TR" b="1" dirty="0"/>
              <a:t>pansiyon bulunmamaktadır. </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08:40 </a:t>
            </a:r>
            <a:r>
              <a:rPr lang="tr-TR" sz="1200" b="1" dirty="0">
                <a:ea typeface="Calibri" panose="020F0502020204030204" pitchFamily="34" charset="0"/>
                <a:cs typeface="Times New Roman" panose="02020603050405020304" pitchFamily="18" charset="0"/>
              </a:rPr>
              <a:t>– 16:00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Okul </a:t>
            </a:r>
            <a:r>
              <a:rPr lang="tr-TR" sz="1200" b="1" dirty="0">
                <a:ea typeface="Calibri" panose="020F0502020204030204" pitchFamily="34" charset="0"/>
                <a:cs typeface="Times New Roman" panose="02020603050405020304" pitchFamily="18" charset="0"/>
              </a:rPr>
              <a:t>Servisleri ve Şehir içi Toplu Taşıma yolu ile sağlanmaktadır.</a:t>
            </a:r>
            <a:endParaRPr lang="tr-TR" sz="1200" b="1" dirty="0"/>
          </a:p>
        </p:txBody>
      </p:sp>
      <p:sp>
        <p:nvSpPr>
          <p:cNvPr id="13" name="Dikdörtgen 12"/>
          <p:cNvSpPr/>
          <p:nvPr/>
        </p:nvSpPr>
        <p:spPr>
          <a:xfrm>
            <a:off x="4720497" y="1939605"/>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74851" y="1921827"/>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Kantin mevcuttur.</a:t>
            </a:r>
            <a:endParaRPr lang="tr-TR" sz="1200" b="1" dirty="0">
              <a:latin typeface="+mn-lt"/>
            </a:endParaRPr>
          </a:p>
        </p:txBody>
      </p:sp>
      <p:sp>
        <p:nvSpPr>
          <p:cNvPr id="15" name="Dikdörtgen 14"/>
          <p:cNvSpPr/>
          <p:nvPr/>
        </p:nvSpPr>
        <p:spPr>
          <a:xfrm>
            <a:off x="630524" y="2377856"/>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17" name="Dikdörtgen 16"/>
          <p:cNvSpPr/>
          <p:nvPr/>
        </p:nvSpPr>
        <p:spPr>
          <a:xfrm>
            <a:off x="172628" y="3612683"/>
            <a:ext cx="8810776" cy="1092607"/>
          </a:xfrm>
          <a:prstGeom prst="rect">
            <a:avLst/>
          </a:prstGeom>
        </p:spPr>
        <p:txBody>
          <a:bodyPr wrap="square">
            <a:spAutoFit/>
          </a:bodyPr>
          <a:lstStyle/>
          <a:p>
            <a:pPr algn="just"/>
            <a:r>
              <a:rPr lang="tr-TR" b="1" dirty="0"/>
              <a:t>Yavuz Sultan Selim Anadolu Lisesi proje okuludur ve sadece merkezi yerleştirme puanı ile öğrenci alan bir okuldur. Öğrencilerin çoğunluğu yakın puanlarla okulumuza geldiği için okuldaki öğrenci profili benzerdir. Okulumuza sayısal sınıf dışında eşit ağırlık sınıfı da bulunmaktadır. Öğrenciler 10.sınıfın son dönemin eşit ağırlık sınıfını da tercih edebilmektedirler. Aynı zamanda yeterli öğrenci sayısının sağlanması durumunda dil sınıfı da açılabilmektedir. Öğrencilerin sadece sayısal sınıfta değil aynı zamanda eşit ağırlık sınıfı da seçebilmesi en güçlü yanlarımızdan birisidir. </a:t>
            </a: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249837" y="2394624"/>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86555" y="328518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638383" y="2389073"/>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Tüm atölyeler mevcuttur.</a:t>
            </a:r>
            <a:endParaRPr lang="tr-TR" sz="1200" b="1" dirty="0">
              <a:latin typeface="+mn-lt"/>
            </a:endParaRPr>
          </a:p>
        </p:txBody>
      </p:sp>
    </p:spTree>
    <p:custDataLst>
      <p:tags r:id="rId1"/>
    </p:custDataLst>
    <p:extLst>
      <p:ext uri="{BB962C8B-B14F-4D97-AF65-F5344CB8AC3E}">
        <p14:creationId xmlns:p14="http://schemas.microsoft.com/office/powerpoint/2010/main" val="108271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51793" y="148432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60174" y="213248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4025974" y="1542742"/>
            <a:ext cx="1148071"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9,44</a:t>
            </a:r>
            <a:r>
              <a:rPr lang="id-ID" sz="3000" b="1" dirty="0" smtClean="0">
                <a:solidFill>
                  <a:prstClr val="black"/>
                </a:solidFill>
                <a:latin typeface="calibri"/>
              </a:rPr>
              <a:t>%</a:t>
            </a:r>
            <a:endParaRPr lang="id-ID" sz="3000" b="1" dirty="0">
              <a:solidFill>
                <a:prstClr val="black"/>
              </a:solidFill>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3942565" y="1978447"/>
            <a:ext cx="1261884"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375,09</a:t>
            </a:r>
            <a:endParaRPr lang="id-ID" sz="3000" b="1" dirty="0">
              <a:solidFill>
                <a:prstClr val="black"/>
              </a:solidFill>
              <a:latin typeface="calibri"/>
            </a:endParaRPr>
          </a:p>
        </p:txBody>
      </p:sp>
      <p:sp>
        <p:nvSpPr>
          <p:cNvPr id="27" name="TextBox 95">
            <a:extLst>
              <a:ext uri="{FF2B5EF4-FFF2-40B4-BE49-F238E27FC236}">
                <a16:creationId xmlns:a16="http://schemas.microsoft.com/office/drawing/2014/main" id="{1222FD43-FA63-4706-B279-578985EF18A8}"/>
              </a:ext>
            </a:extLst>
          </p:cNvPr>
          <p:cNvSpPr txBox="1"/>
          <p:nvPr/>
        </p:nvSpPr>
        <p:spPr>
          <a:xfrm>
            <a:off x="6741359" y="1523632"/>
            <a:ext cx="1151277"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9,58</a:t>
            </a:r>
            <a:r>
              <a:rPr lang="id-ID" sz="3000" b="1" dirty="0" smtClean="0">
                <a:solidFill>
                  <a:prstClr val="black"/>
                </a:solidFill>
                <a:latin typeface="calibri"/>
              </a:rPr>
              <a:t>%</a:t>
            </a:r>
            <a:endParaRPr lang="id-ID" sz="30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173701" y="3425853"/>
            <a:ext cx="2810065" cy="523220"/>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Yüzdelik Dilim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ve Taban Puan</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012192" y="3425853"/>
            <a:ext cx="2609625"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Yüzdelik Dilim</a:t>
            </a:r>
          </a:p>
          <a:p>
            <a:pPr algn="ctr" defTabSz="914400" eaLnBrk="1" fontAlgn="auto" hangingPunct="1">
              <a:spcBef>
                <a:spcPts val="0"/>
              </a:spcBef>
              <a:spcAft>
                <a:spcPts val="0"/>
              </a:spcAft>
            </a:pPr>
            <a:r>
              <a:rPr lang="tr-TR" sz="1400" b="1" dirty="0" smtClean="0">
                <a:solidFill>
                  <a:srgbClr val="7FBC41">
                    <a:lumMod val="75000"/>
                  </a:srgbClr>
                </a:solidFill>
                <a:latin typeface="ubuntu"/>
              </a:rPr>
              <a:t>Ve Taban Puan</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Aft>
                <a:spcPts val="0"/>
              </a:spcAft>
              <a:defRPr/>
            </a:pPr>
            <a:r>
              <a:rPr lang="tr-TR" b="1" dirty="0" smtClean="0">
                <a:solidFill>
                  <a:sysClr val="window" lastClr="FFFFFF"/>
                </a:solidFill>
                <a:latin typeface="calibri"/>
              </a:rPr>
              <a:t>Yavuz Sultan Selim Anadolu </a:t>
            </a:r>
            <a:r>
              <a:rPr lang="tr-TR" b="1" dirty="0">
                <a:solidFill>
                  <a:sysClr val="window" lastClr="FFFFFF"/>
                </a:solidFill>
                <a:latin typeface="calibri"/>
              </a:rPr>
              <a:t>Lisesi</a:t>
            </a:r>
            <a:endParaRPr lang="id-ID" sz="9600" dirty="0">
              <a:solidFill>
                <a:sysClr val="window" lastClr="FFFFFF"/>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762198" y="2040498"/>
            <a:ext cx="1130438"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smtClean="0"/>
              <a:t>----------</a:t>
            </a:r>
            <a:endParaRPr lang="id-ID" sz="24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157359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6" grpId="0"/>
      <p:bldP spid="27" grpId="0"/>
      <p:bldP spid="28" grpId="0"/>
      <p:bldP spid="30"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398,58</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70C0"/>
                </a:solidFill>
              </a:rPr>
              <a:t>382,16</a:t>
            </a:r>
            <a:endParaRPr lang="tr-TR" sz="1600" b="1" dirty="0">
              <a:solidFill>
                <a:srgbClr val="0070C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342,81</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chemeClr val="bg2">
                    <a:lumMod val="50000"/>
                  </a:schemeClr>
                </a:solidFill>
              </a:rPr>
              <a:t>367,83</a:t>
            </a:r>
            <a:endParaRPr lang="en-US" sz="1600" b="1" dirty="0">
              <a:solidFill>
                <a:schemeClr val="bg2">
                  <a:lumMod val="50000"/>
                </a:schemeClr>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294,70</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Aft>
                <a:spcPts val="0"/>
              </a:spcAft>
              <a:defRPr/>
            </a:pPr>
            <a:r>
              <a:rPr lang="tr-TR" sz="4400" b="1" dirty="0" smtClean="0">
                <a:solidFill>
                  <a:sysClr val="window" lastClr="FFFFFF"/>
                </a:solidFill>
                <a:latin typeface="calibri"/>
              </a:rPr>
              <a:t>Yavuz Sultan Selim Anadolu </a:t>
            </a:r>
            <a:r>
              <a:rPr lang="tr-TR" sz="4400" b="1" dirty="0">
                <a:solidFill>
                  <a:sysClr val="window" lastClr="FFFFFF"/>
                </a:solidFill>
                <a:latin typeface="calibri"/>
              </a:rPr>
              <a:t>Lisesi</a:t>
            </a:r>
            <a:endParaRPr lang="id-ID" sz="32500" dirty="0">
              <a:solidFill>
                <a:sysClr val="window" lastClr="FFFFFF"/>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15239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b="1" dirty="0" smtClean="0">
                <a:solidFill>
                  <a:sysClr val="window" lastClr="FFFFFF"/>
                </a:solidFill>
                <a:latin typeface="calibri"/>
              </a:rPr>
              <a:t>Yavuz Sultan Selim Anadolu Lisesi</a:t>
            </a:r>
            <a:endParaRPr kumimoji="0" lang="id-ID" sz="4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4" name="Freeform 29">
            <a:extLst>
              <a:ext uri="{FF2B5EF4-FFF2-40B4-BE49-F238E27FC236}">
                <a16:creationId xmlns:a16="http://schemas.microsoft.com/office/drawing/2014/main" id="{781C455C-8227-48B1-B1CE-9CF918ED4CFB}"/>
              </a:ext>
            </a:extLst>
          </p:cNvPr>
          <p:cNvSpPr>
            <a:spLocks/>
          </p:cNvSpPr>
          <p:nvPr/>
        </p:nvSpPr>
        <p:spPr bwMode="auto">
          <a:xfrm>
            <a:off x="4363165" y="4328636"/>
            <a:ext cx="3262313" cy="114300"/>
          </a:xfrm>
          <a:custGeom>
            <a:avLst/>
            <a:gdLst>
              <a:gd name="T0" fmla="*/ 1928 w 1928"/>
              <a:gd name="T1" fmla="*/ 0 h 67"/>
              <a:gd name="T2" fmla="*/ 1860 w 1928"/>
              <a:gd name="T3" fmla="*/ 67 h 67"/>
              <a:gd name="T4" fmla="*/ 0 w 1928"/>
              <a:gd name="T5" fmla="*/ 67 h 67"/>
            </a:gdLst>
            <a:ah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30">
            <a:extLst>
              <a:ext uri="{FF2B5EF4-FFF2-40B4-BE49-F238E27FC236}">
                <a16:creationId xmlns:a16="http://schemas.microsoft.com/office/drawing/2014/main" id="{3F85ED4D-2601-4EBB-A90A-657C35B19DBB}"/>
              </a:ext>
            </a:extLst>
          </p:cNvPr>
          <p:cNvSpPr>
            <a:spLocks/>
          </p:cNvSpPr>
          <p:nvPr/>
        </p:nvSpPr>
        <p:spPr bwMode="auto">
          <a:xfrm>
            <a:off x="5921693" y="3461861"/>
            <a:ext cx="1703784" cy="114300"/>
          </a:xfrm>
          <a:custGeom>
            <a:avLst/>
            <a:gdLst>
              <a:gd name="T0" fmla="*/ 0 w 1007"/>
              <a:gd name="T1" fmla="*/ 0 h 67"/>
              <a:gd name="T2" fmla="*/ 939 w 1007"/>
              <a:gd name="T3" fmla="*/ 0 h 67"/>
              <a:gd name="T4" fmla="*/ 1007 w 1007"/>
              <a:gd name="T5" fmla="*/ 67 h 67"/>
            </a:gdLst>
            <a:ahLst/>
            <a:cxnLst>
              <a:cxn ang="0">
                <a:pos x="T0" y="T1"/>
              </a:cxn>
              <a:cxn ang="0">
                <a:pos x="T2" y="T3"/>
              </a:cxn>
              <a:cxn ang="0">
                <a:pos x="T4" y="T5"/>
              </a:cxn>
            </a:cxnLst>
            <a:rect l="0" t="0" r="r" b="b"/>
            <a:pathLst>
              <a:path w="1007" h="67">
                <a:moveTo>
                  <a:pt x="0" y="0"/>
                </a:moveTo>
                <a:cubicBezTo>
                  <a:pt x="939" y="0"/>
                  <a:pt x="939" y="0"/>
                  <a:pt x="939" y="0"/>
                </a:cubicBezTo>
                <a:cubicBezTo>
                  <a:pt x="977" y="0"/>
                  <a:pt x="1007" y="30"/>
                  <a:pt x="1007"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3">
            <a:extLst>
              <a:ext uri="{FF2B5EF4-FFF2-40B4-BE49-F238E27FC236}">
                <a16:creationId xmlns:a16="http://schemas.microsoft.com/office/drawing/2014/main" id="{34068191-C08E-48F9-9A95-4087BBBC499E}"/>
              </a:ext>
            </a:extLst>
          </p:cNvPr>
          <p:cNvSpPr>
            <a:spLocks/>
          </p:cNvSpPr>
          <p:nvPr/>
        </p:nvSpPr>
        <p:spPr bwMode="auto">
          <a:xfrm>
            <a:off x="1271112" y="3348752"/>
            <a:ext cx="5873353" cy="113109"/>
          </a:xfrm>
          <a:custGeom>
            <a:avLst/>
            <a:gdLst>
              <a:gd name="T0" fmla="*/ 0 w 3471"/>
              <a:gd name="T1" fmla="*/ 0 h 67"/>
              <a:gd name="T2" fmla="*/ 67 w 3471"/>
              <a:gd name="T3" fmla="*/ 67 h 67"/>
              <a:gd name="T4" fmla="*/ 3471 w 3471"/>
              <a:gd name="T5" fmla="*/ 67 h 67"/>
            </a:gdLst>
            <a:ah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Freeform 34">
            <a:extLst>
              <a:ext uri="{FF2B5EF4-FFF2-40B4-BE49-F238E27FC236}">
                <a16:creationId xmlns:a16="http://schemas.microsoft.com/office/drawing/2014/main" id="{41EC0F1C-22D3-4F7D-9A15-BB9CCA96C8C3}"/>
              </a:ext>
            </a:extLst>
          </p:cNvPr>
          <p:cNvSpPr>
            <a:spLocks/>
          </p:cNvSpPr>
          <p:nvPr/>
        </p:nvSpPr>
        <p:spPr bwMode="auto">
          <a:xfrm>
            <a:off x="1271112" y="2481977"/>
            <a:ext cx="3092053" cy="113109"/>
          </a:xfrm>
          <a:custGeom>
            <a:avLst/>
            <a:gdLst>
              <a:gd name="T0" fmla="*/ 1827 w 1827"/>
              <a:gd name="T1" fmla="*/ 0 h 67"/>
              <a:gd name="T2" fmla="*/ 67 w 1827"/>
              <a:gd name="T3" fmla="*/ 0 h 67"/>
              <a:gd name="T4" fmla="*/ 0 w 1827"/>
              <a:gd name="T5" fmla="*/ 67 h 67"/>
            </a:gdLst>
            <a:ah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42">
            <a:extLst>
              <a:ext uri="{FF2B5EF4-FFF2-40B4-BE49-F238E27FC236}">
                <a16:creationId xmlns:a16="http://schemas.microsoft.com/office/drawing/2014/main" id="{2B0476E0-73D3-400A-968F-EC593709627E}"/>
              </a:ext>
            </a:extLst>
          </p:cNvPr>
          <p:cNvSpPr>
            <a:spLocks/>
          </p:cNvSpPr>
          <p:nvPr/>
        </p:nvSpPr>
        <p:spPr bwMode="auto">
          <a:xfrm>
            <a:off x="1271111" y="2595087"/>
            <a:ext cx="0" cy="753665"/>
          </a:xfrm>
          <a:custGeom>
            <a:avLst/>
            <a:gdLst>
              <a:gd name="T0" fmla="*/ 0 h 633"/>
              <a:gd name="T1" fmla="*/ 329 h 633"/>
              <a:gd name="T2" fmla="*/ 633 h 633"/>
            </a:gdLst>
            <a:ahLst/>
            <a:cxnLst>
              <a:cxn ang="0">
                <a:pos x="0" y="T0"/>
              </a:cxn>
              <a:cxn ang="0">
                <a:pos x="0" y="T1"/>
              </a:cxn>
              <a:cxn ang="0">
                <a:pos x="0" y="T2"/>
              </a:cxn>
            </a:cxnLst>
            <a:rect l="0" t="0" r="r" b="b"/>
            <a:pathLst>
              <a:path h="633">
                <a:moveTo>
                  <a:pt x="0" y="0"/>
                </a:moveTo>
                <a:lnTo>
                  <a:pt x="0" y="329"/>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Freeform 43">
            <a:extLst>
              <a:ext uri="{FF2B5EF4-FFF2-40B4-BE49-F238E27FC236}">
                <a16:creationId xmlns:a16="http://schemas.microsoft.com/office/drawing/2014/main" id="{84586469-7051-4774-93C8-31417DD58943}"/>
              </a:ext>
            </a:extLst>
          </p:cNvPr>
          <p:cNvSpPr>
            <a:spLocks/>
          </p:cNvSpPr>
          <p:nvPr/>
        </p:nvSpPr>
        <p:spPr bwMode="auto">
          <a:xfrm>
            <a:off x="7625477" y="3576161"/>
            <a:ext cx="0" cy="752475"/>
          </a:xfrm>
          <a:custGeom>
            <a:avLst/>
            <a:gdLst>
              <a:gd name="T0" fmla="*/ 0 h 632"/>
              <a:gd name="T1" fmla="*/ 312 h 632"/>
              <a:gd name="T2" fmla="*/ 632 h 632"/>
            </a:gdLst>
            <a:ahLst/>
            <a:cxnLst>
              <a:cxn ang="0">
                <a:pos x="0" y="T0"/>
              </a:cxn>
              <a:cxn ang="0">
                <a:pos x="0" y="T1"/>
              </a:cxn>
              <a:cxn ang="0">
                <a:pos x="0" y="T2"/>
              </a:cxn>
            </a:cxnLst>
            <a:rect l="0" t="0" r="r" b="b"/>
            <a:pathLst>
              <a:path h="632">
                <a:moveTo>
                  <a:pt x="0" y="0"/>
                </a:moveTo>
                <a:lnTo>
                  <a:pt x="0" y="312"/>
                </a:lnTo>
                <a:lnTo>
                  <a:pt x="0" y="632"/>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4951556" y="1754084"/>
                <a:ext cx="2106459" cy="4103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TIP FAKÜLTESİ</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5343791" y="2186703"/>
            <a:ext cx="1953311"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13</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4103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MÜHENDİSLİK</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4" name="Group 51">
            <a:extLst>
              <a:ext uri="{FF2B5EF4-FFF2-40B4-BE49-F238E27FC236}">
                <a16:creationId xmlns:a16="http://schemas.microsoft.com/office/drawing/2014/main" id="{98C88AC1-09BB-40D9-B6AE-F75E42A9266D}"/>
              </a:ext>
            </a:extLst>
          </p:cNvPr>
          <p:cNvGrpSpPr/>
          <p:nvPr/>
        </p:nvGrpSpPr>
        <p:grpSpPr>
          <a:xfrm>
            <a:off x="1593638" y="2186699"/>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2</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919662" y="3088882"/>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DİŞ HEKİMLİĞİ</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9" name="Group 55">
            <a:extLst>
              <a:ext uri="{FF2B5EF4-FFF2-40B4-BE49-F238E27FC236}">
                <a16:creationId xmlns:a16="http://schemas.microsoft.com/office/drawing/2014/main" id="{1FDC6282-8106-4C25-A250-EF829520E552}"/>
              </a:ext>
            </a:extLst>
          </p:cNvPr>
          <p:cNvGrpSpPr/>
          <p:nvPr/>
        </p:nvGrpSpPr>
        <p:grpSpPr>
          <a:xfrm>
            <a:off x="5357746" y="3171349"/>
            <a:ext cx="1939119" cy="637142"/>
            <a:chOff x="7306221" y="4213225"/>
            <a:chExt cx="2585492" cy="849523"/>
          </a:xfrm>
        </p:grpSpPr>
        <p:sp>
          <p:nvSpPr>
            <p:cNvPr id="30" name="Freeform 36">
              <a:extLst>
                <a:ext uri="{FF2B5EF4-FFF2-40B4-BE49-F238E27FC236}">
                  <a16:creationId xmlns:a16="http://schemas.microsoft.com/office/drawing/2014/main" id="{BBF6AF68-1FE1-4D47-9AC1-307D114409FA}"/>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Freeform 38">
              <a:extLst>
                <a:ext uri="{FF2B5EF4-FFF2-40B4-BE49-F238E27FC236}">
                  <a16:creationId xmlns:a16="http://schemas.microsoft.com/office/drawing/2014/main" id="{3AE7B48E-4B75-4502-A591-B1734E3C74C5}"/>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TextBox 25">
              <a:extLst>
                <a:ext uri="{FF2B5EF4-FFF2-40B4-BE49-F238E27FC236}">
                  <a16:creationId xmlns:a16="http://schemas.microsoft.com/office/drawing/2014/main" id="{ADD99C84-E044-4987-85B7-0FD67D9273E0}"/>
                </a:ext>
              </a:extLst>
            </p:cNvPr>
            <p:cNvSpPr txBox="1"/>
            <p:nvPr/>
          </p:nvSpPr>
          <p:spPr>
            <a:xfrm>
              <a:off x="7378888"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2</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3" name="TextBox 26">
              <a:extLst>
                <a:ext uri="{FF2B5EF4-FFF2-40B4-BE49-F238E27FC236}">
                  <a16:creationId xmlns:a16="http://schemas.microsoft.com/office/drawing/2014/main" id="{B879C4F9-AF37-4D39-96C1-4061E4762379}"/>
                </a:ext>
              </a:extLst>
            </p:cNvPr>
            <p:cNvSpPr txBox="1"/>
            <p:nvPr/>
          </p:nvSpPr>
          <p:spPr>
            <a:xfrm>
              <a:off x="7919002" y="4392696"/>
              <a:ext cx="184488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smtClean="0">
                  <a:ln>
                    <a:noFill/>
                  </a:ln>
                  <a:solidFill>
                    <a:prstClr val="black">
                      <a:lumMod val="95000"/>
                      <a:lumOff val="5000"/>
                    </a:prstClr>
                  </a:solidFill>
                  <a:effectLst/>
                  <a:uLnTx/>
                  <a:uFillTx/>
                  <a:latin typeface="calibri"/>
                </a:rPr>
                <a:t>PSİKOLOJİ</a:t>
              </a:r>
              <a:endParaRPr kumimoji="0" lang="en-US" sz="12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4" name="Group 54">
            <a:extLst>
              <a:ext uri="{FF2B5EF4-FFF2-40B4-BE49-F238E27FC236}">
                <a16:creationId xmlns:a16="http://schemas.microsoft.com/office/drawing/2014/main" id="{75B3BC10-1588-4051-BB32-BD79672EA64A}"/>
              </a:ext>
            </a:extLst>
          </p:cNvPr>
          <p:cNvGrpSpPr/>
          <p:nvPr/>
        </p:nvGrpSpPr>
        <p:grpSpPr>
          <a:xfrm>
            <a:off x="1590319" y="3171349"/>
            <a:ext cx="1941790" cy="637142"/>
            <a:chOff x="2282985" y="4213225"/>
            <a:chExt cx="2589053" cy="849523"/>
          </a:xfrm>
        </p:grpSpPr>
        <p:sp>
          <p:nvSpPr>
            <p:cNvPr id="35" name="Freeform 36">
              <a:extLst>
                <a:ext uri="{FF2B5EF4-FFF2-40B4-BE49-F238E27FC236}">
                  <a16:creationId xmlns:a16="http://schemas.microsoft.com/office/drawing/2014/main" id="{459F9AB4-101E-46D8-A17A-113EE67B6A3F}"/>
                </a:ext>
              </a:extLst>
            </p:cNvPr>
            <p:cNvSpPr>
              <a:spLocks/>
            </p:cNvSpPr>
            <p:nvPr/>
          </p:nvSpPr>
          <p:spPr bwMode="auto">
            <a:xfrm>
              <a:off x="2282985"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39">
              <a:extLst>
                <a:ext uri="{FF2B5EF4-FFF2-40B4-BE49-F238E27FC236}">
                  <a16:creationId xmlns:a16="http://schemas.microsoft.com/office/drawing/2014/main" id="{B434642F-E8E4-49DB-A97F-0E1D71A2BE89}"/>
                </a:ext>
              </a:extLst>
            </p:cNvPr>
            <p:cNvSpPr>
              <a:spLocks/>
            </p:cNvSpPr>
            <p:nvPr/>
          </p:nvSpPr>
          <p:spPr bwMode="auto">
            <a:xfrm>
              <a:off x="2287588"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TextBox 29">
              <a:extLst>
                <a:ext uri="{FF2B5EF4-FFF2-40B4-BE49-F238E27FC236}">
                  <a16:creationId xmlns:a16="http://schemas.microsoft.com/office/drawing/2014/main" id="{EF240CF3-ED2A-4D53-ABD8-E359DFCE87E9}"/>
                </a:ext>
              </a:extLst>
            </p:cNvPr>
            <p:cNvSpPr txBox="1"/>
            <p:nvPr/>
          </p:nvSpPr>
          <p:spPr>
            <a:xfrm>
              <a:off x="2367285" y="4337350"/>
              <a:ext cx="649195" cy="615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prstClr val="white"/>
                  </a:solidFill>
                  <a:effectLst/>
                  <a:uLnTx/>
                  <a:uFillTx/>
                  <a:latin typeface="ubuntu"/>
                </a:rPr>
                <a:t>1</a:t>
              </a:r>
              <a:endParaRPr kumimoji="0" lang="id-ID" sz="2400" b="1" i="0" u="none" strike="noStrike" kern="0" cap="none" spc="0" normalizeH="0" baseline="0" noProof="0" dirty="0">
                <a:ln>
                  <a:noFill/>
                </a:ln>
                <a:solidFill>
                  <a:prstClr val="white"/>
                </a:solidFill>
                <a:effectLst/>
                <a:uLnTx/>
                <a:uFillTx/>
                <a:latin typeface="ubuntu"/>
              </a:endParaRPr>
            </a:p>
          </p:txBody>
        </p:sp>
        <p:sp>
          <p:nvSpPr>
            <p:cNvPr id="38" name="TextBox 30">
              <a:extLst>
                <a:ext uri="{FF2B5EF4-FFF2-40B4-BE49-F238E27FC236}">
                  <a16:creationId xmlns:a16="http://schemas.microsoft.com/office/drawing/2014/main" id="{BBCD1B50-35A7-49F9-B0C6-D86BEDE7AB8F}"/>
                </a:ext>
              </a:extLst>
            </p:cNvPr>
            <p:cNvSpPr txBox="1"/>
            <p:nvPr/>
          </p:nvSpPr>
          <p:spPr>
            <a:xfrm>
              <a:off x="2919662" y="4432937"/>
              <a:ext cx="1844882" cy="4514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prstClr val="black">
                      <a:lumMod val="95000"/>
                      <a:lumOff val="5000"/>
                    </a:prstClr>
                  </a:solidFill>
                  <a:effectLst/>
                  <a:uLnTx/>
                  <a:uFillTx/>
                  <a:latin typeface="calibri"/>
                </a:rPr>
                <a:t>HUKUK</a:t>
              </a:r>
              <a:endParaRPr kumimoji="0" lang="en-US" sz="16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9" name="Group 58">
            <a:extLst>
              <a:ext uri="{FF2B5EF4-FFF2-40B4-BE49-F238E27FC236}">
                <a16:creationId xmlns:a16="http://schemas.microsoft.com/office/drawing/2014/main" id="{FEB66392-D5CA-4938-8DC8-E49B74549326}"/>
              </a:ext>
            </a:extLst>
          </p:cNvPr>
          <p:cNvGrpSpPr/>
          <p:nvPr/>
        </p:nvGrpSpPr>
        <p:grpSpPr>
          <a:xfrm>
            <a:off x="3510060" y="4170284"/>
            <a:ext cx="1841323" cy="587963"/>
            <a:chOff x="4842640" y="5545138"/>
            <a:chExt cx="2455097" cy="783951"/>
          </a:xfrm>
        </p:grpSpPr>
        <p:sp>
          <p:nvSpPr>
            <p:cNvPr id="40" name="Freeform 35">
              <a:extLst>
                <a:ext uri="{FF2B5EF4-FFF2-40B4-BE49-F238E27FC236}">
                  <a16:creationId xmlns:a16="http://schemas.microsoft.com/office/drawing/2014/main" id="{5839651C-D52F-4167-BD28-353D17E4FD7F}"/>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40">
              <a:extLst>
                <a:ext uri="{FF2B5EF4-FFF2-40B4-BE49-F238E27FC236}">
                  <a16:creationId xmlns:a16="http://schemas.microsoft.com/office/drawing/2014/main" id="{3ADA59D2-B68F-4B5E-972A-93FC74A83F62}"/>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2" name="TextBox 33">
              <a:extLst>
                <a:ext uri="{FF2B5EF4-FFF2-40B4-BE49-F238E27FC236}">
                  <a16:creationId xmlns:a16="http://schemas.microsoft.com/office/drawing/2014/main" id="{D24D167D-BC3E-4825-B5FF-73FA3D8965F5}"/>
                </a:ext>
              </a:extLst>
            </p:cNvPr>
            <p:cNvSpPr txBox="1"/>
            <p:nvPr/>
          </p:nvSpPr>
          <p:spPr>
            <a:xfrm>
              <a:off x="4842640" y="5645898"/>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3" name="TextBox 34">
              <a:extLst>
                <a:ext uri="{FF2B5EF4-FFF2-40B4-BE49-F238E27FC236}">
                  <a16:creationId xmlns:a16="http://schemas.microsoft.com/office/drawing/2014/main" id="{9C448426-5881-49A5-AFC9-983066E2C85F}"/>
                </a:ext>
              </a:extLst>
            </p:cNvPr>
            <p:cNvSpPr txBox="1"/>
            <p:nvPr/>
          </p:nvSpPr>
          <p:spPr>
            <a:xfrm>
              <a:off x="5369933" y="5645898"/>
              <a:ext cx="184488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black">
                      <a:lumMod val="95000"/>
                      <a:lumOff val="5000"/>
                    </a:prstClr>
                  </a:solidFill>
                  <a:effectLst/>
                  <a:uLnTx/>
                  <a:uFillTx/>
                  <a:latin typeface="calibri"/>
                </a:rPr>
                <a:t>ECZACILIK</a:t>
              </a:r>
              <a:endParaRPr kumimoji="0" lang="en-US" sz="18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7" name="Chevron 38">
            <a:extLst>
              <a:ext uri="{FF2B5EF4-FFF2-40B4-BE49-F238E27FC236}">
                <a16:creationId xmlns:a16="http://schemas.microsoft.com/office/drawing/2014/main" id="{1164E3B1-6034-480F-8F3C-E3D547BE32F3}"/>
              </a:ext>
            </a:extLst>
          </p:cNvPr>
          <p:cNvSpPr/>
          <p:nvPr/>
        </p:nvSpPr>
        <p:spPr>
          <a:xfrm rot="5400000">
            <a:off x="1133287" y="2856886"/>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Chevron 39">
            <a:extLst>
              <a:ext uri="{FF2B5EF4-FFF2-40B4-BE49-F238E27FC236}">
                <a16:creationId xmlns:a16="http://schemas.microsoft.com/office/drawing/2014/main" id="{AA07C86A-E7BC-4333-89D7-E5BB07BDBDB2}"/>
              </a:ext>
            </a:extLst>
          </p:cNvPr>
          <p:cNvSpPr/>
          <p:nvPr/>
        </p:nvSpPr>
        <p:spPr>
          <a:xfrm rot="5400000">
            <a:off x="7489924" y="3826993"/>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9" name="Chevron 40">
            <a:extLst>
              <a:ext uri="{FF2B5EF4-FFF2-40B4-BE49-F238E27FC236}">
                <a16:creationId xmlns:a16="http://schemas.microsoft.com/office/drawing/2014/main" id="{0978F937-F8D8-44FA-AFC0-F5137F345CC0}"/>
              </a:ext>
            </a:extLst>
          </p:cNvPr>
          <p:cNvSpPr/>
          <p:nvPr/>
        </p:nvSpPr>
        <p:spPr>
          <a:xfrm rot="10800000" flipH="1">
            <a:off x="4326255" y="333213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0" name="Chevron 41">
            <a:extLst>
              <a:ext uri="{FF2B5EF4-FFF2-40B4-BE49-F238E27FC236}">
                <a16:creationId xmlns:a16="http://schemas.microsoft.com/office/drawing/2014/main" id="{3A352132-2674-4389-A474-4CD4E4F87741}"/>
              </a:ext>
            </a:extLst>
          </p:cNvPr>
          <p:cNvSpPr/>
          <p:nvPr/>
        </p:nvSpPr>
        <p:spPr>
          <a:xfrm rot="10800000">
            <a:off x="6262982" y="4305234"/>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3</a:t>
            </a:r>
            <a:endParaRPr kumimoji="0" lang="id-ID" sz="2800" b="1" i="0" u="none" strike="noStrike" kern="0" cap="none" spc="0" normalizeH="0" baseline="0" noProof="0" dirty="0">
              <a:ln>
                <a:noFill/>
              </a:ln>
              <a:solidFill>
                <a:prstClr val="white"/>
              </a:solidFill>
              <a:effectLst/>
              <a:uLnTx/>
              <a:uFillTx/>
              <a:latin typeface="ubuntu"/>
            </a:endParaRPr>
          </a:p>
        </p:txBody>
      </p:sp>
    </p:spTree>
    <p:custDataLst>
      <p:tags r:id="rId1"/>
    </p:custDataLst>
    <p:extLst>
      <p:ext uri="{BB962C8B-B14F-4D97-AF65-F5344CB8AC3E}">
        <p14:creationId xmlns:p14="http://schemas.microsoft.com/office/powerpoint/2010/main" val="18684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4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anim calcmode="lin" valueType="num">
                                      <p:cBhvr>
                                        <p:cTn id="47" dur="750" fill="hold"/>
                                        <p:tgtEl>
                                          <p:spTgt spid="34"/>
                                        </p:tgtEl>
                                        <p:attrNameLst>
                                          <p:attrName>ppt_x</p:attrName>
                                        </p:attrNameLst>
                                      </p:cBhvr>
                                      <p:tavLst>
                                        <p:tav tm="0">
                                          <p:val>
                                            <p:strVal val="#ppt_x"/>
                                          </p:val>
                                        </p:tav>
                                        <p:tav tm="100000">
                                          <p:val>
                                            <p:strVal val="#ppt_x"/>
                                          </p:val>
                                        </p:tav>
                                      </p:tavLst>
                                    </p:anim>
                                    <p:anim calcmode="lin" valueType="num">
                                      <p:cBhvr>
                                        <p:cTn id="48" dur="75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750"/>
                            </p:stCondLst>
                            <p:childTnLst>
                              <p:par>
                                <p:cTn id="58" presetID="22" presetClass="entr" presetSubtype="1"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5250"/>
                            </p:stCondLst>
                            <p:childTnLst>
                              <p:par>
                                <p:cTn id="62" presetID="22" presetClass="entr" presetSubtype="2"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750"/>
                            </p:stCondLst>
                            <p:childTnLst>
                              <p:par>
                                <p:cTn id="66" presetID="47"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750"/>
                                        <p:tgtEl>
                                          <p:spTgt spid="39"/>
                                        </p:tgtEl>
                                      </p:cBhvr>
                                    </p:animEffect>
                                    <p:anim calcmode="lin" valueType="num">
                                      <p:cBhvr>
                                        <p:cTn id="69" dur="750" fill="hold"/>
                                        <p:tgtEl>
                                          <p:spTgt spid="39"/>
                                        </p:tgtEl>
                                        <p:attrNameLst>
                                          <p:attrName>ppt_x</p:attrName>
                                        </p:attrNameLst>
                                      </p:cBhvr>
                                      <p:tavLst>
                                        <p:tav tm="0">
                                          <p:val>
                                            <p:strVal val="#ppt_x"/>
                                          </p:val>
                                        </p:tav>
                                        <p:tav tm="100000">
                                          <p:val>
                                            <p:strVal val="#ppt_x"/>
                                          </p:val>
                                        </p:tav>
                                      </p:tavLst>
                                    </p:anim>
                                    <p:anim calcmode="lin" valueType="num">
                                      <p:cBhvr>
                                        <p:cTn id="70" dur="75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1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p:tgtEl>
                                          <p:spTgt spid="44"/>
                                        </p:tgtEl>
                                        <p:attrNameLst>
                                          <p:attrName>ppt_x</p:attrName>
                                        </p:attrNameLst>
                                      </p:cBhvr>
                                      <p:tavLst>
                                        <p:tav tm="0">
                                          <p:val>
                                            <p:strVal val="#ppt_x-#ppt_w*1.125000"/>
                                          </p:val>
                                        </p:tav>
                                        <p:tav tm="100000">
                                          <p:val>
                                            <p:strVal val="#ppt_x"/>
                                          </p:val>
                                        </p:tav>
                                      </p:tavLst>
                                    </p:anim>
                                    <p:animEffect transition="in" filter="wipe(right)">
                                      <p:cBhvr>
                                        <p:cTn id="75" dur="500"/>
                                        <p:tgtEl>
                                          <p:spTgt spid="44"/>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p:tgtEl>
                                          <p:spTgt spid="46"/>
                                        </p:tgtEl>
                                        <p:attrNameLst>
                                          <p:attrName>ppt_x</p:attrName>
                                        </p:attrNameLst>
                                      </p:cBhvr>
                                      <p:tavLst>
                                        <p:tav tm="0">
                                          <p:val>
                                            <p:strVal val="#ppt_x+#ppt_w*1.125000"/>
                                          </p:val>
                                        </p:tav>
                                        <p:tav tm="100000">
                                          <p:val>
                                            <p:strVal val="#ppt_x"/>
                                          </p:val>
                                        </p:tav>
                                      </p:tavLst>
                                    </p:anim>
                                    <p:animEffect transition="in" filter="wipe(left)">
                                      <p:cBhvr>
                                        <p:cTn id="83" dur="500"/>
                                        <p:tgtEl>
                                          <p:spTgt spid="46"/>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p:tgtEl>
                                          <p:spTgt spid="47"/>
                                        </p:tgtEl>
                                        <p:attrNameLst>
                                          <p:attrName>ppt_y</p:attrName>
                                        </p:attrNameLst>
                                      </p:cBhvr>
                                      <p:tavLst>
                                        <p:tav tm="0">
                                          <p:val>
                                            <p:strVal val="#ppt_y-#ppt_h*1.125000"/>
                                          </p:val>
                                        </p:tav>
                                        <p:tav tm="100000">
                                          <p:val>
                                            <p:strVal val="#ppt_y"/>
                                          </p:val>
                                        </p:tav>
                                      </p:tavLst>
                                    </p:anim>
                                    <p:animEffect transition="in" filter="wipe(down)">
                                      <p:cBhvr>
                                        <p:cTn id="87" dur="500"/>
                                        <p:tgtEl>
                                          <p:spTgt spid="47"/>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p:tgtEl>
                                          <p:spTgt spid="49"/>
                                        </p:tgtEl>
                                        <p:attrNameLst>
                                          <p:attrName>ppt_x</p:attrName>
                                        </p:attrNameLst>
                                      </p:cBhvr>
                                      <p:tavLst>
                                        <p:tav tm="0">
                                          <p:val>
                                            <p:strVal val="#ppt_x-#ppt_w*1.125000"/>
                                          </p:val>
                                        </p:tav>
                                        <p:tav tm="100000">
                                          <p:val>
                                            <p:strVal val="#ppt_x"/>
                                          </p:val>
                                        </p:tav>
                                      </p:tavLst>
                                    </p:anim>
                                    <p:animEffect transition="in" filter="wipe(right)">
                                      <p:cBhvr>
                                        <p:cTn id="91" dur="500"/>
                                        <p:tgtEl>
                                          <p:spTgt spid="49"/>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p:tgtEl>
                                          <p:spTgt spid="48"/>
                                        </p:tgtEl>
                                        <p:attrNameLst>
                                          <p:attrName>ppt_y</p:attrName>
                                        </p:attrNameLst>
                                      </p:cBhvr>
                                      <p:tavLst>
                                        <p:tav tm="0">
                                          <p:val>
                                            <p:strVal val="#ppt_y-#ppt_h*1.125000"/>
                                          </p:val>
                                        </p:tav>
                                        <p:tav tm="100000">
                                          <p:val>
                                            <p:strVal val="#ppt_y"/>
                                          </p:val>
                                        </p:tav>
                                      </p:tavLst>
                                    </p:anim>
                                    <p:animEffect transition="in" filter="wipe(down)">
                                      <p:cBhvr>
                                        <p:cTn id="95" dur="500"/>
                                        <p:tgtEl>
                                          <p:spTgt spid="48"/>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p:tgtEl>
                                          <p:spTgt spid="50"/>
                                        </p:tgtEl>
                                        <p:attrNameLst>
                                          <p:attrName>ppt_x</p:attrName>
                                        </p:attrNameLst>
                                      </p:cBhvr>
                                      <p:tavLst>
                                        <p:tav tm="0">
                                          <p:val>
                                            <p:strVal val="#ppt_x+#ppt_w*1.125000"/>
                                          </p:val>
                                        </p:tav>
                                        <p:tav tm="100000">
                                          <p:val>
                                            <p:strVal val="#ppt_x"/>
                                          </p:val>
                                        </p:tav>
                                      </p:tavLst>
                                    </p:anim>
                                    <p:animEffect transition="in" filter="wipe(left)">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44" grpId="0" animBg="1"/>
      <p:bldP spid="45" grpId="0" animBg="1"/>
      <p:bldP spid="46" grpId="0" animBg="1"/>
      <p:bldP spid="47" grpId="0" animBg="1"/>
      <p:bldP spid="48" grpId="0" animBg="1"/>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Ali </a:t>
            </a:r>
            <a:r>
              <a:rPr lang="tr-TR" sz="4000" b="1" kern="0" dirty="0" err="1" smtClean="0">
                <a:solidFill>
                  <a:prstClr val="white"/>
                </a:solidFill>
                <a:latin typeface="calibri"/>
              </a:rPr>
              <a:t>Öztaylan</a:t>
            </a:r>
            <a:r>
              <a:rPr lang="tr-TR" sz="4000" b="1" kern="0" dirty="0" smtClean="0">
                <a:solidFill>
                  <a:prstClr val="white"/>
                </a:solidFill>
                <a:latin typeface="calibri"/>
              </a:rPr>
              <a:t> Anadolu İmam Hatip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841785" y="915551"/>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4850913" y="896324"/>
            <a:ext cx="231961" cy="42267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84" r="1" b="7907"/>
          <a:stretch/>
        </p:blipFill>
        <p:spPr>
          <a:xfrm>
            <a:off x="3886430" y="1435086"/>
            <a:ext cx="1104101" cy="15382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9" name="Resim 18"/>
          <p:cNvPicPr/>
          <p:nvPr/>
        </p:nvPicPr>
        <p:blipFill>
          <a:blip r:embed="rId4">
            <a:extLst>
              <a:ext uri="{28A0092B-C50C-407E-A947-70E740481C1C}">
                <a14:useLocalDpi xmlns:a14="http://schemas.microsoft.com/office/drawing/2010/main" val="0"/>
              </a:ext>
            </a:extLst>
          </a:blip>
          <a:srcRect/>
          <a:stretch>
            <a:fillRect/>
          </a:stretch>
        </p:blipFill>
        <p:spPr bwMode="auto">
          <a:xfrm>
            <a:off x="86534" y="983327"/>
            <a:ext cx="3660810" cy="1990002"/>
          </a:xfrm>
          <a:prstGeom prst="rect">
            <a:avLst/>
          </a:prstGeom>
          <a:noFill/>
        </p:spPr>
      </p:pic>
      <p:pic>
        <p:nvPicPr>
          <p:cNvPr id="32" name="Resim 31"/>
          <p:cNvPicPr/>
          <p:nvPr/>
        </p:nvPicPr>
        <p:blipFill>
          <a:blip r:embed="rId5">
            <a:extLst>
              <a:ext uri="{28A0092B-C50C-407E-A947-70E740481C1C}">
                <a14:useLocalDpi xmlns:a14="http://schemas.microsoft.com/office/drawing/2010/main" val="0"/>
              </a:ext>
            </a:extLst>
          </a:blip>
          <a:srcRect/>
          <a:stretch>
            <a:fillRect/>
          </a:stretch>
        </p:blipFill>
        <p:spPr bwMode="auto">
          <a:xfrm>
            <a:off x="5139681" y="972824"/>
            <a:ext cx="3851726" cy="2029106"/>
          </a:xfrm>
          <a:prstGeom prst="rect">
            <a:avLst/>
          </a:prstGeom>
          <a:noFill/>
        </p:spPr>
      </p:pic>
      <p:pic>
        <p:nvPicPr>
          <p:cNvPr id="33" name="Resim 32"/>
          <p:cNvPicPr/>
          <p:nvPr/>
        </p:nvPicPr>
        <p:blipFill rotWithShape="1">
          <a:blip r:embed="rId6">
            <a:extLst>
              <a:ext uri="{28A0092B-C50C-407E-A947-70E740481C1C}">
                <a14:useLocalDpi xmlns:a14="http://schemas.microsoft.com/office/drawing/2010/main" val="0"/>
              </a:ext>
            </a:extLst>
          </a:blip>
          <a:srcRect t="25154"/>
          <a:stretch/>
        </p:blipFill>
        <p:spPr bwMode="auto">
          <a:xfrm>
            <a:off x="86534" y="3056796"/>
            <a:ext cx="2884600" cy="2031055"/>
          </a:xfrm>
          <a:prstGeom prst="rect">
            <a:avLst/>
          </a:prstGeom>
          <a:noFill/>
          <a:ln>
            <a:noFill/>
          </a:ln>
          <a:extLst>
            <a:ext uri="{53640926-AAD7-44D8-BBD7-CCE9431645EC}">
              <a14:shadowObscured xmlns:a14="http://schemas.microsoft.com/office/drawing/2010/main"/>
            </a:ext>
          </a:extLst>
        </p:spPr>
      </p:pic>
      <p:pic>
        <p:nvPicPr>
          <p:cNvPr id="34" name="Resim 33"/>
          <p:cNvPicPr/>
          <p:nvPr/>
        </p:nvPicPr>
        <p:blipFill>
          <a:blip r:embed="rId7">
            <a:extLst>
              <a:ext uri="{28A0092B-C50C-407E-A947-70E740481C1C}">
                <a14:useLocalDpi xmlns:a14="http://schemas.microsoft.com/office/drawing/2010/main" val="0"/>
              </a:ext>
            </a:extLst>
          </a:blip>
          <a:srcRect/>
          <a:stretch>
            <a:fillRect/>
          </a:stretch>
        </p:blipFill>
        <p:spPr bwMode="auto">
          <a:xfrm>
            <a:off x="3099849" y="3056796"/>
            <a:ext cx="3049939" cy="2031055"/>
          </a:xfrm>
          <a:prstGeom prst="rect">
            <a:avLst/>
          </a:prstGeom>
          <a:noFill/>
        </p:spPr>
      </p:pic>
      <p:pic>
        <p:nvPicPr>
          <p:cNvPr id="35" name="Resim 34"/>
          <p:cNvPicPr/>
          <p:nvPr/>
        </p:nvPicPr>
        <p:blipFill rotWithShape="1">
          <a:blip r:embed="rId8">
            <a:extLst>
              <a:ext uri="{28A0092B-C50C-407E-A947-70E740481C1C}">
                <a14:useLocalDpi xmlns:a14="http://schemas.microsoft.com/office/drawing/2010/main" val="0"/>
              </a:ext>
            </a:extLst>
          </a:blip>
          <a:srcRect r="11057"/>
          <a:stretch/>
        </p:blipFill>
        <p:spPr bwMode="auto">
          <a:xfrm>
            <a:off x="6278503" y="3056795"/>
            <a:ext cx="2712904" cy="2031055"/>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97323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yagram"/>
          <p:cNvGraphicFramePr/>
          <p:nvPr>
            <p:extLst/>
          </p:nvPr>
        </p:nvGraphicFramePr>
        <p:xfrm>
          <a:off x="254726" y="235133"/>
          <a:ext cx="8690066" cy="4751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929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a:solidFill>
                  <a:prstClr val="white"/>
                </a:solidFill>
                <a:latin typeface="calibri"/>
              </a:rPr>
              <a:t>Ali </a:t>
            </a:r>
            <a:r>
              <a:rPr lang="tr-TR" sz="4000" b="1" kern="0" dirty="0" err="1">
                <a:solidFill>
                  <a:prstClr val="white"/>
                </a:solidFill>
                <a:latin typeface="calibri"/>
              </a:rPr>
              <a:t>Öztaylan</a:t>
            </a:r>
            <a:r>
              <a:rPr lang="tr-TR" sz="4000" b="1" kern="0" dirty="0">
                <a:solidFill>
                  <a:prstClr val="white"/>
                </a:solidFill>
                <a:latin typeface="calibri"/>
              </a:rPr>
              <a:t> Anadolu İmam Hatip Lisesi</a:t>
            </a:r>
            <a:endParaRPr lang="id-ID" sz="4000" kern="0" dirty="0">
              <a:solidFill>
                <a:prstClr val="white"/>
              </a:solidFill>
              <a:latin typeface="calibri"/>
            </a:endParaRPr>
          </a:p>
        </p:txBody>
      </p:sp>
      <p:sp>
        <p:nvSpPr>
          <p:cNvPr id="2" name="Dikdörtgen 1"/>
          <p:cNvSpPr/>
          <p:nvPr/>
        </p:nvSpPr>
        <p:spPr>
          <a:xfrm>
            <a:off x="148497" y="1247040"/>
            <a:ext cx="4572000" cy="2292935"/>
          </a:xfrm>
          <a:prstGeom prst="rect">
            <a:avLst/>
          </a:prstGeom>
        </p:spPr>
        <p:txBody>
          <a:bodyPr>
            <a:spAutoFit/>
          </a:bodyPr>
          <a:lstStyle/>
          <a:p>
            <a:pPr algn="just"/>
            <a:r>
              <a:rPr lang="tr-TR" b="1" dirty="0"/>
              <a:t>Okulumuz  Balıkesir ili Bandırma ilçesinde 2017 yılında Fen ve Sosyal Bilimler Programı uygulayan Anadolu İmam Hatip Lisesi olarak açılmıştır. İlk yıl 68 öğrenciyle Eğitim Öğretime başlayan okulumuz 2018 yılında proje okulu statüsünü kazanmıştır. Akabinde okulumuz bünyesinde sınavla öğrenci alan imam hatip ortaokulu kısmı da açılmıştır. Lise bölümünün ilk öğrencileri 2021 yılında mezun olmuşlardır. İlk mezunlarını 2020-2021 eğitim öğretim yılında veren okulumuz gerek lise gerekse ortaokul bölümlerindeki akademik, sosyal ve kültürel başarılarıyla bölgenin adından bahsedilen gözde bir okulu haline gelmiştir.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08:50 </a:t>
            </a:r>
            <a:r>
              <a:rPr lang="tr-TR" sz="1200" b="1" dirty="0">
                <a:ea typeface="Calibri" panose="020F0502020204030204" pitchFamily="34" charset="0"/>
                <a:cs typeface="Times New Roman" panose="02020603050405020304" pitchFamily="18" charset="0"/>
              </a:rPr>
              <a:t>– 16:00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830997"/>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Okul </a:t>
            </a:r>
            <a:r>
              <a:rPr lang="tr-TR" sz="1200" b="1" dirty="0">
                <a:ea typeface="Calibri" panose="020F0502020204030204" pitchFamily="34" charset="0"/>
                <a:cs typeface="Times New Roman" panose="02020603050405020304" pitchFamily="18" charset="0"/>
              </a:rPr>
              <a:t>ilçe merkezine uzaklığı 3 km olup ulaşım Okul Servisleri ve Şehir içi Toplu Taşıma yolu ile sağlanmaktadır.</a:t>
            </a:r>
            <a:endParaRPr lang="tr-TR" sz="1200" b="1" dirty="0"/>
          </a:p>
        </p:txBody>
      </p:sp>
      <p:sp>
        <p:nvSpPr>
          <p:cNvPr id="13" name="Dikdörtgen 12"/>
          <p:cNvSpPr/>
          <p:nvPr/>
        </p:nvSpPr>
        <p:spPr>
          <a:xfrm>
            <a:off x="4720497" y="2240431"/>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48217" y="2227883"/>
            <a:ext cx="2519082" cy="646331"/>
          </a:xfrm>
          <a:prstGeom prst="rect">
            <a:avLst/>
          </a:prstGeom>
        </p:spPr>
        <p:txBody>
          <a:bodyPr wrap="square">
            <a:spAutoFit/>
          </a:bodyPr>
          <a:lstStyle/>
          <a:p>
            <a:pPr marL="46990" algn="just">
              <a:spcBef>
                <a:spcPts val="75"/>
              </a:spcBef>
              <a:spcAft>
                <a:spcPts val="0"/>
              </a:spcAft>
            </a:pPr>
            <a:r>
              <a:rPr lang="tr-TR" sz="1200" b="1" dirty="0">
                <a:latin typeface="+mn-lt"/>
                <a:ea typeface="Times New Roman" panose="02020603050405020304" pitchFamily="18" charset="0"/>
              </a:rPr>
              <a:t>Yemekhaneden yatılı öğrencilerimiz sabah kahvaltısı, öğle ve akşam yemekleri için </a:t>
            </a:r>
            <a:r>
              <a:rPr lang="tr-TR" sz="1200" b="1" dirty="0" smtClean="0">
                <a:latin typeface="+mn-lt"/>
                <a:ea typeface="Times New Roman" panose="02020603050405020304" pitchFamily="18" charset="0"/>
              </a:rPr>
              <a:t>yararlanabilmektedir.</a:t>
            </a:r>
            <a:endParaRPr lang="tr-TR" sz="1200" b="1" dirty="0">
              <a:latin typeface="+mn-lt"/>
            </a:endParaRPr>
          </a:p>
        </p:txBody>
      </p:sp>
      <p:sp>
        <p:nvSpPr>
          <p:cNvPr id="15" name="Dikdörtgen 14"/>
          <p:cNvSpPr/>
          <p:nvPr/>
        </p:nvSpPr>
        <p:spPr>
          <a:xfrm>
            <a:off x="4672992" y="2904510"/>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17" name="Dikdörtgen 16"/>
          <p:cNvSpPr/>
          <p:nvPr/>
        </p:nvSpPr>
        <p:spPr>
          <a:xfrm>
            <a:off x="148497" y="3796896"/>
            <a:ext cx="8807244" cy="1246495"/>
          </a:xfrm>
          <a:prstGeom prst="rect">
            <a:avLst/>
          </a:prstGeom>
        </p:spPr>
        <p:txBody>
          <a:bodyPr wrap="square">
            <a:spAutoFit/>
          </a:bodyPr>
          <a:lstStyle/>
          <a:p>
            <a:pPr marL="48260" algn="just">
              <a:lnSpc>
                <a:spcPts val="1450"/>
              </a:lnSpc>
              <a:spcBef>
                <a:spcPts val="5"/>
              </a:spcBef>
              <a:spcAft>
                <a:spcPts val="0"/>
              </a:spcAft>
            </a:pPr>
            <a:r>
              <a:rPr lang="tr-TR" b="1" dirty="0"/>
              <a:t>Okulumuz kuruluşundan bu yana bölgesel ve yurt genelinde yapılan Münazara, MUN, tiyatro, şarkı, fotoğraf yarışmaları, zeka oyunları ve spor müsabakalarına katılım gösterilmekte olup  bölge ve ülke derecelerine ulaşılmaktadır. Türkiye Zeka Vakfının düzenlediği, her yıl katıldığımız, Türkiye Zeka Oyunları Şampiyonasında Balıkesir 1. Si olarak Türkiye Finallerine katıldık. Ayrıca TÜBİTAK 2204-A ve TÜBİTAK2204-C lise öğrencileri araştırma projelerine her yıl çok sayıda proje ile başvuru yapılmaktadır. Bu projeler arasında TÜRKİYE 2. </a:t>
            </a:r>
            <a:r>
              <a:rPr lang="tr-TR" b="1" dirty="0" err="1"/>
              <a:t>Liği</a:t>
            </a:r>
            <a:r>
              <a:rPr lang="tr-TR" b="1" dirty="0"/>
              <a:t> derecemiz de vardır. 2021-2022 Eğitim Öğretim yılında da 6 </a:t>
            </a:r>
            <a:r>
              <a:rPr lang="tr-TR" b="1" dirty="0" err="1"/>
              <a:t>Tübitak</a:t>
            </a:r>
            <a:r>
              <a:rPr lang="tr-TR" b="1" dirty="0"/>
              <a:t> </a:t>
            </a:r>
            <a:r>
              <a:rPr lang="tr-TR" b="1" dirty="0" smtClean="0"/>
              <a:t>projesi </a:t>
            </a:r>
            <a:r>
              <a:rPr lang="tr-TR" b="1" dirty="0"/>
              <a:t>mevcuttur. Okulumuzda AB </a:t>
            </a:r>
            <a:r>
              <a:rPr lang="tr-TR" b="1" dirty="0" err="1"/>
              <a:t>Erasmus</a:t>
            </a:r>
            <a:r>
              <a:rPr lang="tr-TR" b="1" dirty="0"/>
              <a:t> projeleri ve E-TWİNNİG projeleri de yürütülmektedir. </a:t>
            </a:r>
            <a:endParaRPr lang="tr-TR" sz="1200" b="1" dirty="0">
              <a:latin typeface="+mn-lt"/>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448648" y="2939708"/>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62776" y="3533181"/>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619613" y="3186831"/>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Tüm atölyeler mevcuttur.</a:t>
            </a:r>
            <a:endParaRPr lang="tr-TR" sz="1200" b="1" dirty="0">
              <a:latin typeface="+mn-lt"/>
            </a:endParaRPr>
          </a:p>
        </p:txBody>
      </p:sp>
    </p:spTree>
    <p:custDataLst>
      <p:tags r:id="rId1"/>
    </p:custDataLst>
    <p:extLst>
      <p:ext uri="{BB962C8B-B14F-4D97-AF65-F5344CB8AC3E}">
        <p14:creationId xmlns:p14="http://schemas.microsoft.com/office/powerpoint/2010/main" val="38022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51793" y="148432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60174" y="213248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4025974" y="1542742"/>
            <a:ext cx="1151277"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18,9</a:t>
            </a:r>
            <a:r>
              <a:rPr lang="id-ID" sz="3000" b="1" dirty="0" smtClean="0">
                <a:solidFill>
                  <a:prstClr val="black"/>
                </a:solidFill>
                <a:latin typeface="calibri"/>
              </a:rPr>
              <a:t>%</a:t>
            </a:r>
            <a:endParaRPr lang="id-ID" sz="3000" b="1" dirty="0">
              <a:solidFill>
                <a:prstClr val="black"/>
              </a:solidFill>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3969067" y="2014752"/>
            <a:ext cx="1261884"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329,25</a:t>
            </a:r>
            <a:endParaRPr lang="id-ID" sz="3000" b="1" dirty="0">
              <a:solidFill>
                <a:prstClr val="black"/>
              </a:solidFill>
              <a:latin typeface="calibri"/>
            </a:endParaRPr>
          </a:p>
        </p:txBody>
      </p:sp>
      <p:sp>
        <p:nvSpPr>
          <p:cNvPr id="27" name="TextBox 95">
            <a:extLst>
              <a:ext uri="{FF2B5EF4-FFF2-40B4-BE49-F238E27FC236}">
                <a16:creationId xmlns:a16="http://schemas.microsoft.com/office/drawing/2014/main" id="{1222FD43-FA63-4706-B279-578985EF18A8}"/>
              </a:ext>
            </a:extLst>
          </p:cNvPr>
          <p:cNvSpPr txBox="1"/>
          <p:nvPr/>
        </p:nvSpPr>
        <p:spPr>
          <a:xfrm>
            <a:off x="6704145" y="1577328"/>
            <a:ext cx="1196161" cy="584775"/>
          </a:xfrm>
          <a:prstGeom prst="rect">
            <a:avLst/>
          </a:prstGeom>
          <a:noFill/>
        </p:spPr>
        <p:txBody>
          <a:bodyPr wrap="none" rtlCol="0">
            <a:spAutoFit/>
          </a:bodyPr>
          <a:lstStyle/>
          <a:p>
            <a:pPr defTabSz="914400" eaLnBrk="1" fontAlgn="auto" hangingPunct="1">
              <a:spcBef>
                <a:spcPts val="0"/>
              </a:spcBef>
              <a:spcAft>
                <a:spcPts val="0"/>
              </a:spcAft>
            </a:pPr>
            <a:r>
              <a:rPr lang="tr-TR" sz="3200" b="1" dirty="0" smtClean="0"/>
              <a:t>4,40</a:t>
            </a:r>
            <a:r>
              <a:rPr lang="id-ID" sz="3000" b="1" dirty="0" smtClean="0">
                <a:solidFill>
                  <a:prstClr val="black"/>
                </a:solidFill>
                <a:latin typeface="calibri"/>
              </a:rPr>
              <a:t>%</a:t>
            </a:r>
            <a:endParaRPr lang="id-ID" sz="30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173701" y="3425853"/>
            <a:ext cx="2810065" cy="523220"/>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Yüzdelik Dilim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ve Taban Puan</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012192" y="3425853"/>
            <a:ext cx="2609625"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Yüzdelik Dilim</a:t>
            </a:r>
          </a:p>
          <a:p>
            <a:pPr algn="ctr" defTabSz="914400" eaLnBrk="1" fontAlgn="auto" hangingPunct="1">
              <a:spcBef>
                <a:spcPts val="0"/>
              </a:spcBef>
              <a:spcAft>
                <a:spcPts val="0"/>
              </a:spcAft>
            </a:pPr>
            <a:r>
              <a:rPr lang="tr-TR" sz="1400" b="1" dirty="0" smtClean="0">
                <a:solidFill>
                  <a:srgbClr val="7FBC41">
                    <a:lumMod val="75000"/>
                  </a:srgbClr>
                </a:solidFill>
                <a:latin typeface="ubuntu"/>
              </a:rPr>
              <a:t>Ve Taban Puan</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Ali </a:t>
            </a:r>
            <a:r>
              <a:rPr lang="tr-TR" b="1" kern="0" dirty="0" err="1">
                <a:solidFill>
                  <a:prstClr val="white"/>
                </a:solidFill>
                <a:latin typeface="calibri"/>
              </a:rPr>
              <a:t>Öztaylan</a:t>
            </a:r>
            <a:r>
              <a:rPr lang="tr-TR" b="1" kern="0" dirty="0">
                <a:solidFill>
                  <a:prstClr val="white"/>
                </a:solidFill>
                <a:latin typeface="calibri"/>
              </a:rPr>
              <a:t> Anadolu İmam Hatip 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671284" y="2042212"/>
            <a:ext cx="1261884"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409,76</a:t>
            </a:r>
            <a:endParaRPr lang="id-ID" sz="30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393649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6" grpId="0"/>
      <p:bldP spid="27" grpId="0"/>
      <p:bldP spid="28" grpId="0"/>
      <p:bldP spid="30"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B050"/>
                </a:solidFill>
              </a:rPr>
              <a:t>334,13</a:t>
            </a:r>
            <a:endParaRPr lang="tr-TR" sz="1600" b="1" dirty="0">
              <a:solidFill>
                <a:srgbClr val="00B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70C0"/>
                </a:solidFill>
              </a:rPr>
              <a:t>222,25</a:t>
            </a:r>
            <a:endParaRPr lang="tr-TR" sz="1600" b="1" dirty="0">
              <a:solidFill>
                <a:srgbClr val="0070C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250,69</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7030A0"/>
                </a:solidFill>
              </a:rPr>
              <a:t>390,31</a:t>
            </a:r>
            <a:r>
              <a:rPr lang="tr-TR" dirty="0"/>
              <a:t> </a:t>
            </a:r>
            <a:endParaRPr lang="en-US" sz="1600" b="1" dirty="0">
              <a:solidFill>
                <a:schemeClr val="bg2">
                  <a:lumMod val="50000"/>
                </a:schemeClr>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smtClean="0">
                <a:solidFill>
                  <a:srgbClr val="FFC000"/>
                </a:solidFill>
              </a:rPr>
              <a:t>242,30</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Bef>
                <a:spcPts val="0"/>
              </a:spcBef>
              <a:spcAft>
                <a:spcPts val="0"/>
              </a:spcAft>
              <a:defRPr/>
            </a:pPr>
            <a:r>
              <a:rPr lang="tr-TR" sz="4000" b="1" kern="0" dirty="0">
                <a:solidFill>
                  <a:prstClr val="white"/>
                </a:solidFill>
                <a:latin typeface="calibri"/>
              </a:rPr>
              <a:t>Ali </a:t>
            </a:r>
            <a:r>
              <a:rPr lang="tr-TR" sz="4000" b="1" kern="0" dirty="0" err="1">
                <a:solidFill>
                  <a:prstClr val="white"/>
                </a:solidFill>
                <a:latin typeface="calibri"/>
              </a:rPr>
              <a:t>Öztaylan</a:t>
            </a:r>
            <a:r>
              <a:rPr lang="tr-TR" sz="4000" b="1" kern="0" dirty="0">
                <a:solidFill>
                  <a:prstClr val="white"/>
                </a:solidFill>
                <a:latin typeface="calibri"/>
              </a:rPr>
              <a:t> Anadolu İmam Hatip Lisesi</a:t>
            </a:r>
            <a:endParaRPr lang="id-ID" sz="40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6946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Ali </a:t>
            </a:r>
            <a:r>
              <a:rPr lang="tr-TR" b="1" kern="0" dirty="0" err="1">
                <a:solidFill>
                  <a:prstClr val="white"/>
                </a:solidFill>
                <a:latin typeface="calibri"/>
              </a:rPr>
              <a:t>Öztaylan</a:t>
            </a:r>
            <a:r>
              <a:rPr lang="tr-TR" b="1" kern="0" dirty="0">
                <a:solidFill>
                  <a:prstClr val="white"/>
                </a:solidFill>
                <a:latin typeface="calibri"/>
              </a:rPr>
              <a:t> Anadolu İmam Hatip Lisesi</a:t>
            </a:r>
            <a:endParaRPr lang="id-ID" kern="0" dirty="0">
              <a:solidFill>
                <a:prstClr val="white"/>
              </a:solidFill>
              <a:latin typeface="calibri"/>
            </a:endParaRPr>
          </a:p>
        </p:txBody>
      </p:sp>
      <p:sp>
        <p:nvSpPr>
          <p:cNvPr id="4" name="Freeform 29">
            <a:extLst>
              <a:ext uri="{FF2B5EF4-FFF2-40B4-BE49-F238E27FC236}">
                <a16:creationId xmlns:a16="http://schemas.microsoft.com/office/drawing/2014/main" id="{781C455C-8227-48B1-B1CE-9CF918ED4CFB}"/>
              </a:ext>
            </a:extLst>
          </p:cNvPr>
          <p:cNvSpPr>
            <a:spLocks/>
          </p:cNvSpPr>
          <p:nvPr/>
        </p:nvSpPr>
        <p:spPr bwMode="auto">
          <a:xfrm>
            <a:off x="4363165" y="4328636"/>
            <a:ext cx="3262313" cy="114300"/>
          </a:xfrm>
          <a:custGeom>
            <a:avLst/>
            <a:gdLst>
              <a:gd name="T0" fmla="*/ 1928 w 1928"/>
              <a:gd name="T1" fmla="*/ 0 h 67"/>
              <a:gd name="T2" fmla="*/ 1860 w 1928"/>
              <a:gd name="T3" fmla="*/ 67 h 67"/>
              <a:gd name="T4" fmla="*/ 0 w 1928"/>
              <a:gd name="T5" fmla="*/ 67 h 67"/>
            </a:gdLst>
            <a:ah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30">
            <a:extLst>
              <a:ext uri="{FF2B5EF4-FFF2-40B4-BE49-F238E27FC236}">
                <a16:creationId xmlns:a16="http://schemas.microsoft.com/office/drawing/2014/main" id="{3F85ED4D-2601-4EBB-A90A-657C35B19DBB}"/>
              </a:ext>
            </a:extLst>
          </p:cNvPr>
          <p:cNvSpPr>
            <a:spLocks/>
          </p:cNvSpPr>
          <p:nvPr/>
        </p:nvSpPr>
        <p:spPr bwMode="auto">
          <a:xfrm>
            <a:off x="5921693" y="3461861"/>
            <a:ext cx="1703784" cy="114300"/>
          </a:xfrm>
          <a:custGeom>
            <a:avLst/>
            <a:gdLst>
              <a:gd name="T0" fmla="*/ 0 w 1007"/>
              <a:gd name="T1" fmla="*/ 0 h 67"/>
              <a:gd name="T2" fmla="*/ 939 w 1007"/>
              <a:gd name="T3" fmla="*/ 0 h 67"/>
              <a:gd name="T4" fmla="*/ 1007 w 1007"/>
              <a:gd name="T5" fmla="*/ 67 h 67"/>
            </a:gdLst>
            <a:ahLst/>
            <a:cxnLst>
              <a:cxn ang="0">
                <a:pos x="T0" y="T1"/>
              </a:cxn>
              <a:cxn ang="0">
                <a:pos x="T2" y="T3"/>
              </a:cxn>
              <a:cxn ang="0">
                <a:pos x="T4" y="T5"/>
              </a:cxn>
            </a:cxnLst>
            <a:rect l="0" t="0" r="r" b="b"/>
            <a:pathLst>
              <a:path w="1007" h="67">
                <a:moveTo>
                  <a:pt x="0" y="0"/>
                </a:moveTo>
                <a:cubicBezTo>
                  <a:pt x="939" y="0"/>
                  <a:pt x="939" y="0"/>
                  <a:pt x="939" y="0"/>
                </a:cubicBezTo>
                <a:cubicBezTo>
                  <a:pt x="977" y="0"/>
                  <a:pt x="1007" y="30"/>
                  <a:pt x="1007"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3">
            <a:extLst>
              <a:ext uri="{FF2B5EF4-FFF2-40B4-BE49-F238E27FC236}">
                <a16:creationId xmlns:a16="http://schemas.microsoft.com/office/drawing/2014/main" id="{34068191-C08E-48F9-9A95-4087BBBC499E}"/>
              </a:ext>
            </a:extLst>
          </p:cNvPr>
          <p:cNvSpPr>
            <a:spLocks/>
          </p:cNvSpPr>
          <p:nvPr/>
        </p:nvSpPr>
        <p:spPr bwMode="auto">
          <a:xfrm>
            <a:off x="1271112" y="3348752"/>
            <a:ext cx="5873353" cy="113109"/>
          </a:xfrm>
          <a:custGeom>
            <a:avLst/>
            <a:gdLst>
              <a:gd name="T0" fmla="*/ 0 w 3471"/>
              <a:gd name="T1" fmla="*/ 0 h 67"/>
              <a:gd name="T2" fmla="*/ 67 w 3471"/>
              <a:gd name="T3" fmla="*/ 67 h 67"/>
              <a:gd name="T4" fmla="*/ 3471 w 3471"/>
              <a:gd name="T5" fmla="*/ 67 h 67"/>
            </a:gdLst>
            <a:ah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Freeform 34">
            <a:extLst>
              <a:ext uri="{FF2B5EF4-FFF2-40B4-BE49-F238E27FC236}">
                <a16:creationId xmlns:a16="http://schemas.microsoft.com/office/drawing/2014/main" id="{41EC0F1C-22D3-4F7D-9A15-BB9CCA96C8C3}"/>
              </a:ext>
            </a:extLst>
          </p:cNvPr>
          <p:cNvSpPr>
            <a:spLocks/>
          </p:cNvSpPr>
          <p:nvPr/>
        </p:nvSpPr>
        <p:spPr bwMode="auto">
          <a:xfrm>
            <a:off x="1271112" y="2481977"/>
            <a:ext cx="3092053" cy="113109"/>
          </a:xfrm>
          <a:custGeom>
            <a:avLst/>
            <a:gdLst>
              <a:gd name="T0" fmla="*/ 1827 w 1827"/>
              <a:gd name="T1" fmla="*/ 0 h 67"/>
              <a:gd name="T2" fmla="*/ 67 w 1827"/>
              <a:gd name="T3" fmla="*/ 0 h 67"/>
              <a:gd name="T4" fmla="*/ 0 w 1827"/>
              <a:gd name="T5" fmla="*/ 67 h 67"/>
            </a:gdLst>
            <a:ah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42">
            <a:extLst>
              <a:ext uri="{FF2B5EF4-FFF2-40B4-BE49-F238E27FC236}">
                <a16:creationId xmlns:a16="http://schemas.microsoft.com/office/drawing/2014/main" id="{2B0476E0-73D3-400A-968F-EC593709627E}"/>
              </a:ext>
            </a:extLst>
          </p:cNvPr>
          <p:cNvSpPr>
            <a:spLocks/>
          </p:cNvSpPr>
          <p:nvPr/>
        </p:nvSpPr>
        <p:spPr bwMode="auto">
          <a:xfrm>
            <a:off x="1271111" y="2595087"/>
            <a:ext cx="0" cy="753665"/>
          </a:xfrm>
          <a:custGeom>
            <a:avLst/>
            <a:gdLst>
              <a:gd name="T0" fmla="*/ 0 h 633"/>
              <a:gd name="T1" fmla="*/ 329 h 633"/>
              <a:gd name="T2" fmla="*/ 633 h 633"/>
            </a:gdLst>
            <a:ahLst/>
            <a:cxnLst>
              <a:cxn ang="0">
                <a:pos x="0" y="T0"/>
              </a:cxn>
              <a:cxn ang="0">
                <a:pos x="0" y="T1"/>
              </a:cxn>
              <a:cxn ang="0">
                <a:pos x="0" y="T2"/>
              </a:cxn>
            </a:cxnLst>
            <a:rect l="0" t="0" r="r" b="b"/>
            <a:pathLst>
              <a:path h="633">
                <a:moveTo>
                  <a:pt x="0" y="0"/>
                </a:moveTo>
                <a:lnTo>
                  <a:pt x="0" y="329"/>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Freeform 43">
            <a:extLst>
              <a:ext uri="{FF2B5EF4-FFF2-40B4-BE49-F238E27FC236}">
                <a16:creationId xmlns:a16="http://schemas.microsoft.com/office/drawing/2014/main" id="{84586469-7051-4774-93C8-31417DD58943}"/>
              </a:ext>
            </a:extLst>
          </p:cNvPr>
          <p:cNvSpPr>
            <a:spLocks/>
          </p:cNvSpPr>
          <p:nvPr/>
        </p:nvSpPr>
        <p:spPr bwMode="auto">
          <a:xfrm>
            <a:off x="7625477" y="3576161"/>
            <a:ext cx="0" cy="752475"/>
          </a:xfrm>
          <a:custGeom>
            <a:avLst/>
            <a:gdLst>
              <a:gd name="T0" fmla="*/ 0 h 632"/>
              <a:gd name="T1" fmla="*/ 312 h 632"/>
              <a:gd name="T2" fmla="*/ 632 h 632"/>
            </a:gdLst>
            <a:ahLst/>
            <a:cxnLst>
              <a:cxn ang="0">
                <a:pos x="0" y="T0"/>
              </a:cxn>
              <a:cxn ang="0">
                <a:pos x="0" y="T1"/>
              </a:cxn>
              <a:cxn ang="0">
                <a:pos x="0" y="T2"/>
              </a:cxn>
            </a:cxnLst>
            <a:rect l="0" t="0" r="r" b="b"/>
            <a:pathLst>
              <a:path h="632">
                <a:moveTo>
                  <a:pt x="0" y="0"/>
                </a:moveTo>
                <a:lnTo>
                  <a:pt x="0" y="312"/>
                </a:lnTo>
                <a:lnTo>
                  <a:pt x="0" y="632"/>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4951556" y="1754084"/>
                <a:ext cx="2106459" cy="4103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TIP FAKÜLTESİ</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5343791" y="2186703"/>
            <a:ext cx="1953311"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8</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4103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MÜHENDİSLİK</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4" name="Group 51">
            <a:extLst>
              <a:ext uri="{FF2B5EF4-FFF2-40B4-BE49-F238E27FC236}">
                <a16:creationId xmlns:a16="http://schemas.microsoft.com/office/drawing/2014/main" id="{98C88AC1-09BB-40D9-B6AE-F75E42A9266D}"/>
              </a:ext>
            </a:extLst>
          </p:cNvPr>
          <p:cNvGrpSpPr/>
          <p:nvPr/>
        </p:nvGrpSpPr>
        <p:grpSpPr>
          <a:xfrm>
            <a:off x="1593638" y="2186699"/>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5</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919662" y="3088882"/>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b="1" kern="0" dirty="0" smtClean="0">
                  <a:solidFill>
                    <a:prstClr val="black">
                      <a:lumMod val="95000"/>
                      <a:lumOff val="5000"/>
                    </a:prstClr>
                  </a:solidFill>
                  <a:latin typeface="calibri"/>
                </a:rPr>
                <a:t>İLAHİYAT</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9" name="Group 55">
            <a:extLst>
              <a:ext uri="{FF2B5EF4-FFF2-40B4-BE49-F238E27FC236}">
                <a16:creationId xmlns:a16="http://schemas.microsoft.com/office/drawing/2014/main" id="{1FDC6282-8106-4C25-A250-EF829520E552}"/>
              </a:ext>
            </a:extLst>
          </p:cNvPr>
          <p:cNvGrpSpPr/>
          <p:nvPr/>
        </p:nvGrpSpPr>
        <p:grpSpPr>
          <a:xfrm>
            <a:off x="5357746" y="3165810"/>
            <a:ext cx="1939119" cy="646331"/>
            <a:chOff x="7306221" y="4205845"/>
            <a:chExt cx="2585492" cy="861776"/>
          </a:xfrm>
        </p:grpSpPr>
        <p:sp>
          <p:nvSpPr>
            <p:cNvPr id="30" name="Freeform 36">
              <a:extLst>
                <a:ext uri="{FF2B5EF4-FFF2-40B4-BE49-F238E27FC236}">
                  <a16:creationId xmlns:a16="http://schemas.microsoft.com/office/drawing/2014/main" id="{BBF6AF68-1FE1-4D47-9AC1-307D114409FA}"/>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Freeform 38">
              <a:extLst>
                <a:ext uri="{FF2B5EF4-FFF2-40B4-BE49-F238E27FC236}">
                  <a16:creationId xmlns:a16="http://schemas.microsoft.com/office/drawing/2014/main" id="{3AE7B48E-4B75-4502-A591-B1734E3C74C5}"/>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TextBox 25">
              <a:extLst>
                <a:ext uri="{FF2B5EF4-FFF2-40B4-BE49-F238E27FC236}">
                  <a16:creationId xmlns:a16="http://schemas.microsoft.com/office/drawing/2014/main" id="{ADD99C84-E044-4987-85B7-0FD67D9273E0}"/>
                </a:ext>
              </a:extLst>
            </p:cNvPr>
            <p:cNvSpPr txBox="1"/>
            <p:nvPr/>
          </p:nvSpPr>
          <p:spPr>
            <a:xfrm>
              <a:off x="7378888"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3</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3" name="TextBox 26">
              <a:extLst>
                <a:ext uri="{FF2B5EF4-FFF2-40B4-BE49-F238E27FC236}">
                  <a16:creationId xmlns:a16="http://schemas.microsoft.com/office/drawing/2014/main" id="{B879C4F9-AF37-4D39-96C1-4061E4762379}"/>
                </a:ext>
              </a:extLst>
            </p:cNvPr>
            <p:cNvSpPr txBox="1"/>
            <p:nvPr/>
          </p:nvSpPr>
          <p:spPr>
            <a:xfrm>
              <a:off x="7929902" y="4205845"/>
              <a:ext cx="1844883" cy="8617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smtClean="0">
                  <a:ln>
                    <a:noFill/>
                  </a:ln>
                  <a:solidFill>
                    <a:prstClr val="black">
                      <a:lumMod val="95000"/>
                      <a:lumOff val="5000"/>
                    </a:prstClr>
                  </a:solidFill>
                  <a:effectLst/>
                  <a:uLnTx/>
                  <a:uFillTx/>
                  <a:latin typeface="calibri"/>
                </a:rPr>
                <a:t>REHBERLİK VE PSİKOLOJİK DANIŞMANLIK</a:t>
              </a:r>
              <a:endParaRPr kumimoji="0" lang="en-US" sz="12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4" name="Group 54">
            <a:extLst>
              <a:ext uri="{FF2B5EF4-FFF2-40B4-BE49-F238E27FC236}">
                <a16:creationId xmlns:a16="http://schemas.microsoft.com/office/drawing/2014/main" id="{75B3BC10-1588-4051-BB32-BD79672EA64A}"/>
              </a:ext>
            </a:extLst>
          </p:cNvPr>
          <p:cNvGrpSpPr/>
          <p:nvPr/>
        </p:nvGrpSpPr>
        <p:grpSpPr>
          <a:xfrm>
            <a:off x="1590319" y="3171349"/>
            <a:ext cx="1941790" cy="637142"/>
            <a:chOff x="2282985" y="4213225"/>
            <a:chExt cx="2589053" cy="849523"/>
          </a:xfrm>
        </p:grpSpPr>
        <p:sp>
          <p:nvSpPr>
            <p:cNvPr id="35" name="Freeform 36">
              <a:extLst>
                <a:ext uri="{FF2B5EF4-FFF2-40B4-BE49-F238E27FC236}">
                  <a16:creationId xmlns:a16="http://schemas.microsoft.com/office/drawing/2014/main" id="{459F9AB4-101E-46D8-A17A-113EE67B6A3F}"/>
                </a:ext>
              </a:extLst>
            </p:cNvPr>
            <p:cNvSpPr>
              <a:spLocks/>
            </p:cNvSpPr>
            <p:nvPr/>
          </p:nvSpPr>
          <p:spPr bwMode="auto">
            <a:xfrm>
              <a:off x="2282985"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39">
              <a:extLst>
                <a:ext uri="{FF2B5EF4-FFF2-40B4-BE49-F238E27FC236}">
                  <a16:creationId xmlns:a16="http://schemas.microsoft.com/office/drawing/2014/main" id="{B434642F-E8E4-49DB-A97F-0E1D71A2BE89}"/>
                </a:ext>
              </a:extLst>
            </p:cNvPr>
            <p:cNvSpPr>
              <a:spLocks/>
            </p:cNvSpPr>
            <p:nvPr/>
          </p:nvSpPr>
          <p:spPr bwMode="auto">
            <a:xfrm>
              <a:off x="2287588"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TextBox 29">
              <a:extLst>
                <a:ext uri="{FF2B5EF4-FFF2-40B4-BE49-F238E27FC236}">
                  <a16:creationId xmlns:a16="http://schemas.microsoft.com/office/drawing/2014/main" id="{EF240CF3-ED2A-4D53-ABD8-E359DFCE87E9}"/>
                </a:ext>
              </a:extLst>
            </p:cNvPr>
            <p:cNvSpPr txBox="1"/>
            <p:nvPr/>
          </p:nvSpPr>
          <p:spPr>
            <a:xfrm>
              <a:off x="2367285" y="4337350"/>
              <a:ext cx="649195" cy="615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prstClr val="white"/>
                  </a:solidFill>
                  <a:effectLst/>
                  <a:uLnTx/>
                  <a:uFillTx/>
                  <a:latin typeface="ubuntu"/>
                </a:rPr>
                <a:t>1</a:t>
              </a:r>
              <a:endParaRPr kumimoji="0" lang="id-ID" sz="2400" b="1" i="0" u="none" strike="noStrike" kern="0" cap="none" spc="0" normalizeH="0" baseline="0" noProof="0" dirty="0">
                <a:ln>
                  <a:noFill/>
                </a:ln>
                <a:solidFill>
                  <a:prstClr val="white"/>
                </a:solidFill>
                <a:effectLst/>
                <a:uLnTx/>
                <a:uFillTx/>
                <a:latin typeface="ubuntu"/>
              </a:endParaRPr>
            </a:p>
          </p:txBody>
        </p:sp>
        <p:sp>
          <p:nvSpPr>
            <p:cNvPr id="38" name="TextBox 30">
              <a:extLst>
                <a:ext uri="{FF2B5EF4-FFF2-40B4-BE49-F238E27FC236}">
                  <a16:creationId xmlns:a16="http://schemas.microsoft.com/office/drawing/2014/main" id="{BBCD1B50-35A7-49F9-B0C6-D86BEDE7AB8F}"/>
                </a:ext>
              </a:extLst>
            </p:cNvPr>
            <p:cNvSpPr txBox="1"/>
            <p:nvPr/>
          </p:nvSpPr>
          <p:spPr>
            <a:xfrm>
              <a:off x="2919662" y="4432937"/>
              <a:ext cx="1844882" cy="4514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prstClr val="black">
                      <a:lumMod val="95000"/>
                      <a:lumOff val="5000"/>
                    </a:prstClr>
                  </a:solidFill>
                  <a:effectLst/>
                  <a:uLnTx/>
                  <a:uFillTx/>
                  <a:latin typeface="calibri"/>
                </a:rPr>
                <a:t>HUKUK</a:t>
              </a:r>
              <a:endParaRPr kumimoji="0" lang="en-US" sz="16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9" name="Group 58">
            <a:extLst>
              <a:ext uri="{FF2B5EF4-FFF2-40B4-BE49-F238E27FC236}">
                <a16:creationId xmlns:a16="http://schemas.microsoft.com/office/drawing/2014/main" id="{FEB66392-D5CA-4938-8DC8-E49B74549326}"/>
              </a:ext>
            </a:extLst>
          </p:cNvPr>
          <p:cNvGrpSpPr/>
          <p:nvPr/>
        </p:nvGrpSpPr>
        <p:grpSpPr>
          <a:xfrm>
            <a:off x="3510060" y="4170284"/>
            <a:ext cx="1841323" cy="587963"/>
            <a:chOff x="4842640" y="5545138"/>
            <a:chExt cx="2455097" cy="783951"/>
          </a:xfrm>
        </p:grpSpPr>
        <p:sp>
          <p:nvSpPr>
            <p:cNvPr id="40" name="Freeform 35">
              <a:extLst>
                <a:ext uri="{FF2B5EF4-FFF2-40B4-BE49-F238E27FC236}">
                  <a16:creationId xmlns:a16="http://schemas.microsoft.com/office/drawing/2014/main" id="{5839651C-D52F-4167-BD28-353D17E4FD7F}"/>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40">
              <a:extLst>
                <a:ext uri="{FF2B5EF4-FFF2-40B4-BE49-F238E27FC236}">
                  <a16:creationId xmlns:a16="http://schemas.microsoft.com/office/drawing/2014/main" id="{3ADA59D2-B68F-4B5E-972A-93FC74A83F62}"/>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2" name="TextBox 33">
              <a:extLst>
                <a:ext uri="{FF2B5EF4-FFF2-40B4-BE49-F238E27FC236}">
                  <a16:creationId xmlns:a16="http://schemas.microsoft.com/office/drawing/2014/main" id="{D24D167D-BC3E-4825-B5FF-73FA3D8965F5}"/>
                </a:ext>
              </a:extLst>
            </p:cNvPr>
            <p:cNvSpPr txBox="1"/>
            <p:nvPr/>
          </p:nvSpPr>
          <p:spPr>
            <a:xfrm>
              <a:off x="4842640" y="5645898"/>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3" name="TextBox 34">
              <a:extLst>
                <a:ext uri="{FF2B5EF4-FFF2-40B4-BE49-F238E27FC236}">
                  <a16:creationId xmlns:a16="http://schemas.microsoft.com/office/drawing/2014/main" id="{9C448426-5881-49A5-AFC9-983066E2C85F}"/>
                </a:ext>
              </a:extLst>
            </p:cNvPr>
            <p:cNvSpPr txBox="1"/>
            <p:nvPr/>
          </p:nvSpPr>
          <p:spPr>
            <a:xfrm>
              <a:off x="5369933" y="5645898"/>
              <a:ext cx="184488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black">
                      <a:lumMod val="95000"/>
                      <a:lumOff val="5000"/>
                    </a:prstClr>
                  </a:solidFill>
                  <a:effectLst/>
                  <a:uLnTx/>
                  <a:uFillTx/>
                  <a:latin typeface="calibri"/>
                </a:rPr>
                <a:t>PSİKOLOJİ</a:t>
              </a:r>
              <a:endParaRPr kumimoji="0" lang="en-US" sz="18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7" name="Chevron 38">
            <a:extLst>
              <a:ext uri="{FF2B5EF4-FFF2-40B4-BE49-F238E27FC236}">
                <a16:creationId xmlns:a16="http://schemas.microsoft.com/office/drawing/2014/main" id="{1164E3B1-6034-480F-8F3C-E3D547BE32F3}"/>
              </a:ext>
            </a:extLst>
          </p:cNvPr>
          <p:cNvSpPr/>
          <p:nvPr/>
        </p:nvSpPr>
        <p:spPr>
          <a:xfrm rot="5400000">
            <a:off x="1133287" y="2856886"/>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Chevron 39">
            <a:extLst>
              <a:ext uri="{FF2B5EF4-FFF2-40B4-BE49-F238E27FC236}">
                <a16:creationId xmlns:a16="http://schemas.microsoft.com/office/drawing/2014/main" id="{AA07C86A-E7BC-4333-89D7-E5BB07BDBDB2}"/>
              </a:ext>
            </a:extLst>
          </p:cNvPr>
          <p:cNvSpPr/>
          <p:nvPr/>
        </p:nvSpPr>
        <p:spPr>
          <a:xfrm rot="5400000">
            <a:off x="7489924" y="3826993"/>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9" name="Chevron 40">
            <a:extLst>
              <a:ext uri="{FF2B5EF4-FFF2-40B4-BE49-F238E27FC236}">
                <a16:creationId xmlns:a16="http://schemas.microsoft.com/office/drawing/2014/main" id="{0978F937-F8D8-44FA-AFC0-F5137F345CC0}"/>
              </a:ext>
            </a:extLst>
          </p:cNvPr>
          <p:cNvSpPr/>
          <p:nvPr/>
        </p:nvSpPr>
        <p:spPr>
          <a:xfrm rot="10800000" flipH="1">
            <a:off x="4326255" y="333213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0" name="Chevron 41">
            <a:extLst>
              <a:ext uri="{FF2B5EF4-FFF2-40B4-BE49-F238E27FC236}">
                <a16:creationId xmlns:a16="http://schemas.microsoft.com/office/drawing/2014/main" id="{3A352132-2674-4389-A474-4CD4E4F87741}"/>
              </a:ext>
            </a:extLst>
          </p:cNvPr>
          <p:cNvSpPr/>
          <p:nvPr/>
        </p:nvSpPr>
        <p:spPr>
          <a:xfrm rot="10800000">
            <a:off x="6262982" y="4305234"/>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2</a:t>
            </a:r>
            <a:endParaRPr kumimoji="0" lang="id-ID" sz="2800" b="1" i="0" u="none" strike="noStrike" kern="0" cap="none" spc="0" normalizeH="0" baseline="0" noProof="0" dirty="0">
              <a:ln>
                <a:noFill/>
              </a:ln>
              <a:solidFill>
                <a:prstClr val="white"/>
              </a:solidFill>
              <a:effectLst/>
              <a:uLnTx/>
              <a:uFillTx/>
              <a:latin typeface="ubuntu"/>
            </a:endParaRPr>
          </a:p>
        </p:txBody>
      </p:sp>
    </p:spTree>
    <p:custDataLst>
      <p:tags r:id="rId1"/>
    </p:custDataLst>
    <p:extLst>
      <p:ext uri="{BB962C8B-B14F-4D97-AF65-F5344CB8AC3E}">
        <p14:creationId xmlns:p14="http://schemas.microsoft.com/office/powerpoint/2010/main" val="341420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4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anim calcmode="lin" valueType="num">
                                      <p:cBhvr>
                                        <p:cTn id="47" dur="750" fill="hold"/>
                                        <p:tgtEl>
                                          <p:spTgt spid="34"/>
                                        </p:tgtEl>
                                        <p:attrNameLst>
                                          <p:attrName>ppt_x</p:attrName>
                                        </p:attrNameLst>
                                      </p:cBhvr>
                                      <p:tavLst>
                                        <p:tav tm="0">
                                          <p:val>
                                            <p:strVal val="#ppt_x"/>
                                          </p:val>
                                        </p:tav>
                                        <p:tav tm="100000">
                                          <p:val>
                                            <p:strVal val="#ppt_x"/>
                                          </p:val>
                                        </p:tav>
                                      </p:tavLst>
                                    </p:anim>
                                    <p:anim calcmode="lin" valueType="num">
                                      <p:cBhvr>
                                        <p:cTn id="48" dur="75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750"/>
                            </p:stCondLst>
                            <p:childTnLst>
                              <p:par>
                                <p:cTn id="58" presetID="22" presetClass="entr" presetSubtype="1"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5250"/>
                            </p:stCondLst>
                            <p:childTnLst>
                              <p:par>
                                <p:cTn id="62" presetID="22" presetClass="entr" presetSubtype="2"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750"/>
                            </p:stCondLst>
                            <p:childTnLst>
                              <p:par>
                                <p:cTn id="66" presetID="47"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750"/>
                                        <p:tgtEl>
                                          <p:spTgt spid="39"/>
                                        </p:tgtEl>
                                      </p:cBhvr>
                                    </p:animEffect>
                                    <p:anim calcmode="lin" valueType="num">
                                      <p:cBhvr>
                                        <p:cTn id="69" dur="750" fill="hold"/>
                                        <p:tgtEl>
                                          <p:spTgt spid="39"/>
                                        </p:tgtEl>
                                        <p:attrNameLst>
                                          <p:attrName>ppt_x</p:attrName>
                                        </p:attrNameLst>
                                      </p:cBhvr>
                                      <p:tavLst>
                                        <p:tav tm="0">
                                          <p:val>
                                            <p:strVal val="#ppt_x"/>
                                          </p:val>
                                        </p:tav>
                                        <p:tav tm="100000">
                                          <p:val>
                                            <p:strVal val="#ppt_x"/>
                                          </p:val>
                                        </p:tav>
                                      </p:tavLst>
                                    </p:anim>
                                    <p:anim calcmode="lin" valueType="num">
                                      <p:cBhvr>
                                        <p:cTn id="70" dur="75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1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p:tgtEl>
                                          <p:spTgt spid="44"/>
                                        </p:tgtEl>
                                        <p:attrNameLst>
                                          <p:attrName>ppt_x</p:attrName>
                                        </p:attrNameLst>
                                      </p:cBhvr>
                                      <p:tavLst>
                                        <p:tav tm="0">
                                          <p:val>
                                            <p:strVal val="#ppt_x-#ppt_w*1.125000"/>
                                          </p:val>
                                        </p:tav>
                                        <p:tav tm="100000">
                                          <p:val>
                                            <p:strVal val="#ppt_x"/>
                                          </p:val>
                                        </p:tav>
                                      </p:tavLst>
                                    </p:anim>
                                    <p:animEffect transition="in" filter="wipe(right)">
                                      <p:cBhvr>
                                        <p:cTn id="75" dur="500"/>
                                        <p:tgtEl>
                                          <p:spTgt spid="44"/>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p:tgtEl>
                                          <p:spTgt spid="46"/>
                                        </p:tgtEl>
                                        <p:attrNameLst>
                                          <p:attrName>ppt_x</p:attrName>
                                        </p:attrNameLst>
                                      </p:cBhvr>
                                      <p:tavLst>
                                        <p:tav tm="0">
                                          <p:val>
                                            <p:strVal val="#ppt_x+#ppt_w*1.125000"/>
                                          </p:val>
                                        </p:tav>
                                        <p:tav tm="100000">
                                          <p:val>
                                            <p:strVal val="#ppt_x"/>
                                          </p:val>
                                        </p:tav>
                                      </p:tavLst>
                                    </p:anim>
                                    <p:animEffect transition="in" filter="wipe(left)">
                                      <p:cBhvr>
                                        <p:cTn id="83" dur="500"/>
                                        <p:tgtEl>
                                          <p:spTgt spid="46"/>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p:tgtEl>
                                          <p:spTgt spid="47"/>
                                        </p:tgtEl>
                                        <p:attrNameLst>
                                          <p:attrName>ppt_y</p:attrName>
                                        </p:attrNameLst>
                                      </p:cBhvr>
                                      <p:tavLst>
                                        <p:tav tm="0">
                                          <p:val>
                                            <p:strVal val="#ppt_y-#ppt_h*1.125000"/>
                                          </p:val>
                                        </p:tav>
                                        <p:tav tm="100000">
                                          <p:val>
                                            <p:strVal val="#ppt_y"/>
                                          </p:val>
                                        </p:tav>
                                      </p:tavLst>
                                    </p:anim>
                                    <p:animEffect transition="in" filter="wipe(down)">
                                      <p:cBhvr>
                                        <p:cTn id="87" dur="500"/>
                                        <p:tgtEl>
                                          <p:spTgt spid="47"/>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p:tgtEl>
                                          <p:spTgt spid="49"/>
                                        </p:tgtEl>
                                        <p:attrNameLst>
                                          <p:attrName>ppt_x</p:attrName>
                                        </p:attrNameLst>
                                      </p:cBhvr>
                                      <p:tavLst>
                                        <p:tav tm="0">
                                          <p:val>
                                            <p:strVal val="#ppt_x-#ppt_w*1.125000"/>
                                          </p:val>
                                        </p:tav>
                                        <p:tav tm="100000">
                                          <p:val>
                                            <p:strVal val="#ppt_x"/>
                                          </p:val>
                                        </p:tav>
                                      </p:tavLst>
                                    </p:anim>
                                    <p:animEffect transition="in" filter="wipe(right)">
                                      <p:cBhvr>
                                        <p:cTn id="91" dur="500"/>
                                        <p:tgtEl>
                                          <p:spTgt spid="49"/>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p:tgtEl>
                                          <p:spTgt spid="48"/>
                                        </p:tgtEl>
                                        <p:attrNameLst>
                                          <p:attrName>ppt_y</p:attrName>
                                        </p:attrNameLst>
                                      </p:cBhvr>
                                      <p:tavLst>
                                        <p:tav tm="0">
                                          <p:val>
                                            <p:strVal val="#ppt_y-#ppt_h*1.125000"/>
                                          </p:val>
                                        </p:tav>
                                        <p:tav tm="100000">
                                          <p:val>
                                            <p:strVal val="#ppt_y"/>
                                          </p:val>
                                        </p:tav>
                                      </p:tavLst>
                                    </p:anim>
                                    <p:animEffect transition="in" filter="wipe(down)">
                                      <p:cBhvr>
                                        <p:cTn id="95" dur="500"/>
                                        <p:tgtEl>
                                          <p:spTgt spid="48"/>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p:tgtEl>
                                          <p:spTgt spid="50"/>
                                        </p:tgtEl>
                                        <p:attrNameLst>
                                          <p:attrName>ppt_x</p:attrName>
                                        </p:attrNameLst>
                                      </p:cBhvr>
                                      <p:tavLst>
                                        <p:tav tm="0">
                                          <p:val>
                                            <p:strVal val="#ppt_x+#ppt_w*1.125000"/>
                                          </p:val>
                                        </p:tav>
                                        <p:tav tm="100000">
                                          <p:val>
                                            <p:strVal val="#ppt_x"/>
                                          </p:val>
                                        </p:tav>
                                      </p:tavLst>
                                    </p:anim>
                                    <p:animEffect transition="in" filter="wipe(left)">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44" grpId="0" animBg="1"/>
      <p:bldP spid="45" grpId="0" animBg="1"/>
      <p:bldP spid="46" grpId="0" animBg="1"/>
      <p:bldP spid="47" grpId="0" animBg="1"/>
      <p:bldP spid="48" grpId="0" animBg="1"/>
      <p:bldP spid="49"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Gönen Anadolu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266534" y="906382"/>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5664012" y="867361"/>
            <a:ext cx="231961" cy="42267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84" r="1" b="7907"/>
          <a:stretch/>
        </p:blipFill>
        <p:spPr>
          <a:xfrm>
            <a:off x="4129604" y="1048280"/>
            <a:ext cx="1104101" cy="15382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2" name="Resim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7619" y="2954286"/>
            <a:ext cx="2628243" cy="1971182"/>
          </a:xfrm>
          <a:prstGeom prst="rect">
            <a:avLst/>
          </a:prstGeom>
        </p:spPr>
      </p:pic>
      <p:pic>
        <p:nvPicPr>
          <p:cNvPr id="3" name="Resim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50375" y="921203"/>
            <a:ext cx="2996402" cy="3995202"/>
          </a:xfrm>
          <a:prstGeom prst="rect">
            <a:avLst/>
          </a:prstGeom>
        </p:spPr>
      </p:pic>
      <p:pic>
        <p:nvPicPr>
          <p:cNvPr id="4" name="Resim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6934" y="930571"/>
            <a:ext cx="2996173" cy="3994897"/>
          </a:xfrm>
          <a:prstGeom prst="rect">
            <a:avLst/>
          </a:prstGeom>
        </p:spPr>
      </p:pic>
    </p:spTree>
    <p:custDataLst>
      <p:tags r:id="rId1"/>
    </p:custDataLst>
    <p:extLst>
      <p:ext uri="{BB962C8B-B14F-4D97-AF65-F5344CB8AC3E}">
        <p14:creationId xmlns:p14="http://schemas.microsoft.com/office/powerpoint/2010/main" val="37880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Gönen Anadolu </a:t>
            </a:r>
            <a:r>
              <a:rPr lang="tr-TR" sz="4000" b="1" kern="0" dirty="0">
                <a:solidFill>
                  <a:prstClr val="white"/>
                </a:solidFill>
                <a:latin typeface="calibri"/>
              </a:rPr>
              <a:t>Lisesi</a:t>
            </a:r>
            <a:endParaRPr lang="id-ID" sz="4000" kern="0" dirty="0">
              <a:solidFill>
                <a:prstClr val="white"/>
              </a:solidFill>
              <a:latin typeface="calibri"/>
            </a:endParaRPr>
          </a:p>
        </p:txBody>
      </p:sp>
      <p:sp>
        <p:nvSpPr>
          <p:cNvPr id="2" name="Dikdörtgen 1"/>
          <p:cNvSpPr/>
          <p:nvPr/>
        </p:nvSpPr>
        <p:spPr>
          <a:xfrm>
            <a:off x="148497" y="1247040"/>
            <a:ext cx="4572000" cy="2893100"/>
          </a:xfrm>
          <a:prstGeom prst="rect">
            <a:avLst/>
          </a:prstGeom>
        </p:spPr>
        <p:txBody>
          <a:bodyPr>
            <a:spAutoFit/>
          </a:bodyPr>
          <a:lstStyle/>
          <a:p>
            <a:pPr algn="just"/>
            <a:r>
              <a:rPr lang="tr-TR" b="1" dirty="0"/>
              <a:t>Gönen Anadolu Lisesi Milli Eğitim Bakanlığı Ortaöğretim Genel Müdürlüğünün 22.08.1994 tarih ve 12947 sayılı Olurlarıyla 1994-1995 öğretim yılında Hacı Şükriye İpek Sağlık Meslek Lisesinde Eğitim Öğretim faaliyetine başladı. İki yıl bu okulun bünyesinde, üç yıl Işıl İpek İlköğretim Okulunda, bir yıl da İmam Hatip Lisesinde çalışmalarını sürdürdü. Okul binasının temeli merhum İdris TABAK beyin maddi katkılarıyla 15.04.1995 tarihinde atıldı. Sayın Fahri </a:t>
            </a:r>
            <a:r>
              <a:rPr lang="tr-TR" b="1" dirty="0" err="1"/>
              <a:t>DİLMAÇ'ın</a:t>
            </a:r>
            <a:r>
              <a:rPr lang="tr-TR" b="1" dirty="0"/>
              <a:t> büyük maddi katkıları, Hüseyin </a:t>
            </a:r>
            <a:r>
              <a:rPr lang="tr-TR" b="1" dirty="0" err="1"/>
              <a:t>DUMAN'ın</a:t>
            </a:r>
            <a:r>
              <a:rPr lang="tr-TR" b="1" dirty="0"/>
              <a:t> üstün gayret ve fedakârlıkları ile 24.11.2000 tarihinde tamamlandı. Milli Eğitim Bakanlığından gönderilen ödenek ile 2002 yılında bir kat ilavesi yapıldı.</a:t>
            </a:r>
          </a:p>
          <a:p>
            <a:pPr algn="just"/>
            <a:r>
              <a:rPr lang="tr-TR" b="1" dirty="0"/>
              <a:t>Okulumuz 2021-2022 Eğitim - Öğretim yılından başlamak üzere "Özel Program ve Proje uygulayan Eğitim Kurumu" (Proje Okulu) olmuştur.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08:40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16:15</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Okul </a:t>
            </a:r>
            <a:r>
              <a:rPr lang="tr-TR" sz="1200" b="1" dirty="0">
                <a:ea typeface="Calibri" panose="020F0502020204030204" pitchFamily="34" charset="0"/>
                <a:cs typeface="Times New Roman" panose="02020603050405020304" pitchFamily="18" charset="0"/>
              </a:rPr>
              <a:t>Servisleri ve Şehir içi Toplu Taşıma yolu ile sağlanmaktadır.</a:t>
            </a:r>
            <a:endParaRPr lang="tr-TR" sz="1200" b="1" dirty="0"/>
          </a:p>
        </p:txBody>
      </p:sp>
      <p:sp>
        <p:nvSpPr>
          <p:cNvPr id="13" name="Dikdörtgen 12"/>
          <p:cNvSpPr/>
          <p:nvPr/>
        </p:nvSpPr>
        <p:spPr>
          <a:xfrm>
            <a:off x="4721077" y="1918117"/>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48217" y="1959955"/>
            <a:ext cx="2519082" cy="292388"/>
          </a:xfrm>
          <a:prstGeom prst="rect">
            <a:avLst/>
          </a:prstGeom>
        </p:spPr>
        <p:txBody>
          <a:bodyPr wrap="square">
            <a:spAutoFit/>
          </a:bodyPr>
          <a:lstStyle/>
          <a:p>
            <a:pPr marL="46990" algn="just">
              <a:spcBef>
                <a:spcPts val="75"/>
              </a:spcBef>
              <a:spcAft>
                <a:spcPts val="0"/>
              </a:spcAft>
            </a:pPr>
            <a:r>
              <a:rPr lang="tr-TR" b="1" dirty="0"/>
              <a:t>Bir kantin ve Öğle Yemeği Var </a:t>
            </a:r>
            <a:endParaRPr lang="tr-TR" sz="1200" b="1" dirty="0">
              <a:latin typeface="+mn-lt"/>
            </a:endParaRPr>
          </a:p>
        </p:txBody>
      </p:sp>
      <p:sp>
        <p:nvSpPr>
          <p:cNvPr id="15" name="Dikdörtgen 14"/>
          <p:cNvSpPr/>
          <p:nvPr/>
        </p:nvSpPr>
        <p:spPr>
          <a:xfrm>
            <a:off x="4699626" y="2374005"/>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17" name="Dikdörtgen 16"/>
          <p:cNvSpPr/>
          <p:nvPr/>
        </p:nvSpPr>
        <p:spPr>
          <a:xfrm>
            <a:off x="99526" y="4447917"/>
            <a:ext cx="8807244" cy="477054"/>
          </a:xfrm>
          <a:prstGeom prst="rect">
            <a:avLst/>
          </a:prstGeom>
        </p:spPr>
        <p:txBody>
          <a:bodyPr wrap="square">
            <a:spAutoFit/>
          </a:bodyPr>
          <a:lstStyle/>
          <a:p>
            <a:pPr marL="48260" algn="just">
              <a:lnSpc>
                <a:spcPts val="1450"/>
              </a:lnSpc>
              <a:spcBef>
                <a:spcPts val="5"/>
              </a:spcBef>
              <a:spcAft>
                <a:spcPts val="0"/>
              </a:spcAft>
            </a:pPr>
            <a:r>
              <a:rPr lang="tr-TR" b="1" dirty="0"/>
              <a:t>Okulumuzda 10 kulüp faaliyet göstermektedir. Kız / Erkek voleybol takımımız, kız futbol takımımız, erkek </a:t>
            </a:r>
            <a:r>
              <a:rPr lang="tr-TR" b="1" dirty="0" err="1"/>
              <a:t>futsal</a:t>
            </a:r>
            <a:r>
              <a:rPr lang="tr-TR" b="1" dirty="0"/>
              <a:t> takımız, erkek basketbol takımı ve masa tenisi takımımız vardır.</a:t>
            </a:r>
            <a:endParaRPr lang="tr-TR" sz="1200" b="1" dirty="0">
              <a:latin typeface="+mn-lt"/>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600542" y="2432930"/>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77318" y="4097743"/>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659053" y="2717285"/>
            <a:ext cx="4227927" cy="692497"/>
          </a:xfrm>
          <a:prstGeom prst="rect">
            <a:avLst/>
          </a:prstGeom>
        </p:spPr>
        <p:txBody>
          <a:bodyPr wrap="square">
            <a:spAutoFit/>
          </a:bodyPr>
          <a:lstStyle/>
          <a:p>
            <a:pPr marL="46990" algn="just">
              <a:spcBef>
                <a:spcPts val="75"/>
              </a:spcBef>
              <a:spcAft>
                <a:spcPts val="0"/>
              </a:spcAft>
            </a:pPr>
            <a:r>
              <a:rPr lang="tr-TR" b="1" dirty="0"/>
              <a:t>İki Fen Laboratuvarı, bir balon kort, bir müzik, bir resim atölyesi, 14 dönüm bahçe içinde bir basketbol bir futbol sahası vardır.</a:t>
            </a:r>
            <a:endParaRPr lang="tr-TR" sz="1200" b="1" dirty="0">
              <a:latin typeface="+mn-lt"/>
            </a:endParaRPr>
          </a:p>
        </p:txBody>
      </p:sp>
    </p:spTree>
    <p:custDataLst>
      <p:tags r:id="rId1"/>
    </p:custDataLst>
    <p:extLst>
      <p:ext uri="{BB962C8B-B14F-4D97-AF65-F5344CB8AC3E}">
        <p14:creationId xmlns:p14="http://schemas.microsoft.com/office/powerpoint/2010/main" val="27372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51793" y="148432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60174" y="213248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3969067" y="1560211"/>
            <a:ext cx="1346844"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19,94</a:t>
            </a:r>
            <a:r>
              <a:rPr lang="id-ID" sz="3000" b="1" dirty="0" smtClean="0">
                <a:solidFill>
                  <a:prstClr val="black"/>
                </a:solidFill>
                <a:latin typeface="calibri"/>
              </a:rPr>
              <a:t>%</a:t>
            </a:r>
            <a:endParaRPr lang="id-ID" sz="3000" b="1" dirty="0">
              <a:solidFill>
                <a:prstClr val="black"/>
              </a:solidFill>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3969067" y="2014752"/>
            <a:ext cx="1258678"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325,14</a:t>
            </a:r>
            <a:endParaRPr lang="id-ID" sz="3000" b="1" dirty="0">
              <a:solidFill>
                <a:prstClr val="black"/>
              </a:solidFill>
              <a:latin typeface="calibri"/>
            </a:endParaRPr>
          </a:p>
        </p:txBody>
      </p:sp>
      <p:sp>
        <p:nvSpPr>
          <p:cNvPr id="27" name="TextBox 95">
            <a:extLst>
              <a:ext uri="{FF2B5EF4-FFF2-40B4-BE49-F238E27FC236}">
                <a16:creationId xmlns:a16="http://schemas.microsoft.com/office/drawing/2014/main" id="{1222FD43-FA63-4706-B279-578985EF18A8}"/>
              </a:ext>
            </a:extLst>
          </p:cNvPr>
          <p:cNvSpPr txBox="1"/>
          <p:nvPr/>
        </p:nvSpPr>
        <p:spPr>
          <a:xfrm>
            <a:off x="6758094" y="1584449"/>
            <a:ext cx="955711"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9,3</a:t>
            </a:r>
            <a:r>
              <a:rPr lang="id-ID" sz="3000" b="1" dirty="0" smtClean="0">
                <a:solidFill>
                  <a:prstClr val="black"/>
                </a:solidFill>
                <a:latin typeface="calibri"/>
              </a:rPr>
              <a:t>%</a:t>
            </a:r>
            <a:endParaRPr lang="id-ID" sz="30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173701" y="3425853"/>
            <a:ext cx="2810065" cy="523220"/>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Yüzdelik Dilim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ve Taban Puan</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012192" y="3425853"/>
            <a:ext cx="2609625"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Yüzdelik Dilim</a:t>
            </a:r>
          </a:p>
          <a:p>
            <a:pPr algn="ctr" defTabSz="914400" eaLnBrk="1" fontAlgn="auto" hangingPunct="1">
              <a:spcBef>
                <a:spcPts val="0"/>
              </a:spcBef>
              <a:spcAft>
                <a:spcPts val="0"/>
              </a:spcAft>
            </a:pPr>
            <a:r>
              <a:rPr lang="tr-TR" sz="1400" b="1" dirty="0" smtClean="0">
                <a:solidFill>
                  <a:srgbClr val="7FBC41">
                    <a:lumMod val="75000"/>
                  </a:srgbClr>
                </a:solidFill>
                <a:latin typeface="ubuntu"/>
              </a:rPr>
              <a:t>Ve Taban Puan</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a:t>
            </a:r>
            <a:r>
              <a:rPr lang="tr-TR" b="1" kern="0" dirty="0">
                <a:solidFill>
                  <a:prstClr val="white"/>
                </a:solidFill>
                <a:latin typeface="calibri"/>
              </a:rPr>
              <a:t>Anadolu </a:t>
            </a:r>
            <a:r>
              <a:rPr lang="tr-TR" b="1" kern="0" dirty="0" smtClean="0">
                <a:solidFill>
                  <a:prstClr val="white"/>
                </a:solidFill>
                <a:latin typeface="calibri"/>
              </a:rPr>
              <a:t>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671284" y="2042212"/>
            <a:ext cx="1090363"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smtClean="0">
                <a:solidFill>
                  <a:prstClr val="black"/>
                </a:solidFill>
                <a:latin typeface="calibri"/>
              </a:rPr>
              <a:t> -------</a:t>
            </a:r>
            <a:endParaRPr lang="id-ID" sz="30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26472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6" grpId="0"/>
      <p:bldP spid="27" grpId="0"/>
      <p:bldP spid="28" grpId="0"/>
      <p:bldP spid="30"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330,40</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B0F0"/>
                </a:solidFill>
              </a:rPr>
              <a:t>303,91</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291,79</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002060"/>
                </a:solidFill>
              </a:rPr>
              <a:t>357,85</a:t>
            </a:r>
            <a:r>
              <a:rPr lang="tr-TR" sz="1600" b="1" dirty="0" smtClean="0">
                <a:solidFill>
                  <a:srgbClr val="002060"/>
                </a:solidFill>
              </a:rPr>
              <a:t> </a:t>
            </a:r>
            <a:endParaRPr lang="en-US" sz="1600" b="1" dirty="0">
              <a:solidFill>
                <a:srgbClr val="002060"/>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72444" y="4014639"/>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292,11</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Bef>
                <a:spcPts val="0"/>
              </a:spcBef>
              <a:spcAft>
                <a:spcPts val="0"/>
              </a:spcAft>
              <a:defRPr/>
            </a:pPr>
            <a:r>
              <a:rPr lang="tr-TR" sz="4000" b="1" kern="0" dirty="0" smtClean="0">
                <a:solidFill>
                  <a:prstClr val="white"/>
                </a:solidFill>
                <a:latin typeface="calibri"/>
              </a:rPr>
              <a:t>Gönen </a:t>
            </a:r>
            <a:r>
              <a:rPr lang="tr-TR" sz="4000" b="1" kern="0" dirty="0">
                <a:solidFill>
                  <a:prstClr val="white"/>
                </a:solidFill>
                <a:latin typeface="calibri"/>
              </a:rPr>
              <a:t>Anadolu </a:t>
            </a:r>
            <a:r>
              <a:rPr lang="tr-TR" sz="4000" b="1" kern="0" dirty="0" smtClean="0">
                <a:solidFill>
                  <a:prstClr val="white"/>
                </a:solidFill>
                <a:latin typeface="calibri"/>
              </a:rPr>
              <a:t>Lisesi</a:t>
            </a:r>
            <a:endParaRPr lang="id-ID" sz="40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136125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Anadolu </a:t>
            </a:r>
            <a:r>
              <a:rPr lang="tr-TR" b="1" kern="0" dirty="0">
                <a:solidFill>
                  <a:prstClr val="white"/>
                </a:solidFill>
                <a:latin typeface="calibri"/>
              </a:rPr>
              <a:t>Lisesi</a:t>
            </a:r>
            <a:endParaRPr lang="id-ID" kern="0" dirty="0">
              <a:solidFill>
                <a:prstClr val="white"/>
              </a:solidFill>
              <a:latin typeface="calibri"/>
            </a:endParaRPr>
          </a:p>
        </p:txBody>
      </p:sp>
      <p:sp>
        <p:nvSpPr>
          <p:cNvPr id="4" name="Freeform 29">
            <a:extLst>
              <a:ext uri="{FF2B5EF4-FFF2-40B4-BE49-F238E27FC236}">
                <a16:creationId xmlns:a16="http://schemas.microsoft.com/office/drawing/2014/main" id="{781C455C-8227-48B1-B1CE-9CF918ED4CFB}"/>
              </a:ext>
            </a:extLst>
          </p:cNvPr>
          <p:cNvSpPr>
            <a:spLocks/>
          </p:cNvSpPr>
          <p:nvPr/>
        </p:nvSpPr>
        <p:spPr bwMode="auto">
          <a:xfrm>
            <a:off x="4363165" y="4328636"/>
            <a:ext cx="3262313" cy="114300"/>
          </a:xfrm>
          <a:custGeom>
            <a:avLst/>
            <a:gdLst>
              <a:gd name="T0" fmla="*/ 1928 w 1928"/>
              <a:gd name="T1" fmla="*/ 0 h 67"/>
              <a:gd name="T2" fmla="*/ 1860 w 1928"/>
              <a:gd name="T3" fmla="*/ 67 h 67"/>
              <a:gd name="T4" fmla="*/ 0 w 1928"/>
              <a:gd name="T5" fmla="*/ 67 h 67"/>
            </a:gdLst>
            <a:ah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30">
            <a:extLst>
              <a:ext uri="{FF2B5EF4-FFF2-40B4-BE49-F238E27FC236}">
                <a16:creationId xmlns:a16="http://schemas.microsoft.com/office/drawing/2014/main" id="{3F85ED4D-2601-4EBB-A90A-657C35B19DBB}"/>
              </a:ext>
            </a:extLst>
          </p:cNvPr>
          <p:cNvSpPr>
            <a:spLocks/>
          </p:cNvSpPr>
          <p:nvPr/>
        </p:nvSpPr>
        <p:spPr bwMode="auto">
          <a:xfrm>
            <a:off x="5921693" y="3461861"/>
            <a:ext cx="1703784" cy="114300"/>
          </a:xfrm>
          <a:custGeom>
            <a:avLst/>
            <a:gdLst>
              <a:gd name="T0" fmla="*/ 0 w 1007"/>
              <a:gd name="T1" fmla="*/ 0 h 67"/>
              <a:gd name="T2" fmla="*/ 939 w 1007"/>
              <a:gd name="T3" fmla="*/ 0 h 67"/>
              <a:gd name="T4" fmla="*/ 1007 w 1007"/>
              <a:gd name="T5" fmla="*/ 67 h 67"/>
            </a:gdLst>
            <a:ahLst/>
            <a:cxnLst>
              <a:cxn ang="0">
                <a:pos x="T0" y="T1"/>
              </a:cxn>
              <a:cxn ang="0">
                <a:pos x="T2" y="T3"/>
              </a:cxn>
              <a:cxn ang="0">
                <a:pos x="T4" y="T5"/>
              </a:cxn>
            </a:cxnLst>
            <a:rect l="0" t="0" r="r" b="b"/>
            <a:pathLst>
              <a:path w="1007" h="67">
                <a:moveTo>
                  <a:pt x="0" y="0"/>
                </a:moveTo>
                <a:cubicBezTo>
                  <a:pt x="939" y="0"/>
                  <a:pt x="939" y="0"/>
                  <a:pt x="939" y="0"/>
                </a:cubicBezTo>
                <a:cubicBezTo>
                  <a:pt x="977" y="0"/>
                  <a:pt x="1007" y="30"/>
                  <a:pt x="1007"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3">
            <a:extLst>
              <a:ext uri="{FF2B5EF4-FFF2-40B4-BE49-F238E27FC236}">
                <a16:creationId xmlns:a16="http://schemas.microsoft.com/office/drawing/2014/main" id="{34068191-C08E-48F9-9A95-4087BBBC499E}"/>
              </a:ext>
            </a:extLst>
          </p:cNvPr>
          <p:cNvSpPr>
            <a:spLocks/>
          </p:cNvSpPr>
          <p:nvPr/>
        </p:nvSpPr>
        <p:spPr bwMode="auto">
          <a:xfrm>
            <a:off x="1271112" y="3348752"/>
            <a:ext cx="5873353" cy="113109"/>
          </a:xfrm>
          <a:custGeom>
            <a:avLst/>
            <a:gdLst>
              <a:gd name="T0" fmla="*/ 0 w 3471"/>
              <a:gd name="T1" fmla="*/ 0 h 67"/>
              <a:gd name="T2" fmla="*/ 67 w 3471"/>
              <a:gd name="T3" fmla="*/ 67 h 67"/>
              <a:gd name="T4" fmla="*/ 3471 w 3471"/>
              <a:gd name="T5" fmla="*/ 67 h 67"/>
            </a:gdLst>
            <a:ah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Freeform 34">
            <a:extLst>
              <a:ext uri="{FF2B5EF4-FFF2-40B4-BE49-F238E27FC236}">
                <a16:creationId xmlns:a16="http://schemas.microsoft.com/office/drawing/2014/main" id="{41EC0F1C-22D3-4F7D-9A15-BB9CCA96C8C3}"/>
              </a:ext>
            </a:extLst>
          </p:cNvPr>
          <p:cNvSpPr>
            <a:spLocks/>
          </p:cNvSpPr>
          <p:nvPr/>
        </p:nvSpPr>
        <p:spPr bwMode="auto">
          <a:xfrm>
            <a:off x="1271112" y="2481977"/>
            <a:ext cx="3092053" cy="113109"/>
          </a:xfrm>
          <a:custGeom>
            <a:avLst/>
            <a:gdLst>
              <a:gd name="T0" fmla="*/ 1827 w 1827"/>
              <a:gd name="T1" fmla="*/ 0 h 67"/>
              <a:gd name="T2" fmla="*/ 67 w 1827"/>
              <a:gd name="T3" fmla="*/ 0 h 67"/>
              <a:gd name="T4" fmla="*/ 0 w 1827"/>
              <a:gd name="T5" fmla="*/ 67 h 67"/>
            </a:gdLst>
            <a:ah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42">
            <a:extLst>
              <a:ext uri="{FF2B5EF4-FFF2-40B4-BE49-F238E27FC236}">
                <a16:creationId xmlns:a16="http://schemas.microsoft.com/office/drawing/2014/main" id="{2B0476E0-73D3-400A-968F-EC593709627E}"/>
              </a:ext>
            </a:extLst>
          </p:cNvPr>
          <p:cNvSpPr>
            <a:spLocks/>
          </p:cNvSpPr>
          <p:nvPr/>
        </p:nvSpPr>
        <p:spPr bwMode="auto">
          <a:xfrm>
            <a:off x="1271111" y="2595087"/>
            <a:ext cx="0" cy="753665"/>
          </a:xfrm>
          <a:custGeom>
            <a:avLst/>
            <a:gdLst>
              <a:gd name="T0" fmla="*/ 0 h 633"/>
              <a:gd name="T1" fmla="*/ 329 h 633"/>
              <a:gd name="T2" fmla="*/ 633 h 633"/>
            </a:gdLst>
            <a:ahLst/>
            <a:cxnLst>
              <a:cxn ang="0">
                <a:pos x="0" y="T0"/>
              </a:cxn>
              <a:cxn ang="0">
                <a:pos x="0" y="T1"/>
              </a:cxn>
              <a:cxn ang="0">
                <a:pos x="0" y="T2"/>
              </a:cxn>
            </a:cxnLst>
            <a:rect l="0" t="0" r="r" b="b"/>
            <a:pathLst>
              <a:path h="633">
                <a:moveTo>
                  <a:pt x="0" y="0"/>
                </a:moveTo>
                <a:lnTo>
                  <a:pt x="0" y="329"/>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Freeform 43">
            <a:extLst>
              <a:ext uri="{FF2B5EF4-FFF2-40B4-BE49-F238E27FC236}">
                <a16:creationId xmlns:a16="http://schemas.microsoft.com/office/drawing/2014/main" id="{84586469-7051-4774-93C8-31417DD58943}"/>
              </a:ext>
            </a:extLst>
          </p:cNvPr>
          <p:cNvSpPr>
            <a:spLocks/>
          </p:cNvSpPr>
          <p:nvPr/>
        </p:nvSpPr>
        <p:spPr bwMode="auto">
          <a:xfrm>
            <a:off x="7625477" y="3576161"/>
            <a:ext cx="0" cy="752475"/>
          </a:xfrm>
          <a:custGeom>
            <a:avLst/>
            <a:gdLst>
              <a:gd name="T0" fmla="*/ 0 h 632"/>
              <a:gd name="T1" fmla="*/ 312 h 632"/>
              <a:gd name="T2" fmla="*/ 632 h 632"/>
            </a:gdLst>
            <a:ahLst/>
            <a:cxnLst>
              <a:cxn ang="0">
                <a:pos x="0" y="T0"/>
              </a:cxn>
              <a:cxn ang="0">
                <a:pos x="0" y="T1"/>
              </a:cxn>
              <a:cxn ang="0">
                <a:pos x="0" y="T2"/>
              </a:cxn>
            </a:cxnLst>
            <a:rect l="0" t="0" r="r" b="b"/>
            <a:pathLst>
              <a:path h="632">
                <a:moveTo>
                  <a:pt x="0" y="0"/>
                </a:moveTo>
                <a:lnTo>
                  <a:pt x="0" y="312"/>
                </a:lnTo>
                <a:lnTo>
                  <a:pt x="0" y="632"/>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4951556" y="1754084"/>
                <a:ext cx="2106459" cy="4103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TIP FAKÜLTESİ</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5343791" y="2186703"/>
            <a:ext cx="1953311"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4103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MÜHENDİSLİK</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4" name="Group 51">
            <a:extLst>
              <a:ext uri="{FF2B5EF4-FFF2-40B4-BE49-F238E27FC236}">
                <a16:creationId xmlns:a16="http://schemas.microsoft.com/office/drawing/2014/main" id="{98C88AC1-09BB-40D9-B6AE-F75E42A9266D}"/>
              </a:ext>
            </a:extLst>
          </p:cNvPr>
          <p:cNvGrpSpPr/>
          <p:nvPr/>
        </p:nvGrpSpPr>
        <p:grpSpPr>
          <a:xfrm>
            <a:off x="1593638" y="2186699"/>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2</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919662" y="3088882"/>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b="1" kern="0" dirty="0" smtClean="0">
                  <a:solidFill>
                    <a:prstClr val="black">
                      <a:lumMod val="95000"/>
                      <a:lumOff val="5000"/>
                    </a:prstClr>
                  </a:solidFill>
                  <a:latin typeface="calibri"/>
                </a:rPr>
                <a:t>DİŞ HEKİMLİĞİ</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9" name="Group 55">
            <a:extLst>
              <a:ext uri="{FF2B5EF4-FFF2-40B4-BE49-F238E27FC236}">
                <a16:creationId xmlns:a16="http://schemas.microsoft.com/office/drawing/2014/main" id="{1FDC6282-8106-4C25-A250-EF829520E552}"/>
              </a:ext>
            </a:extLst>
          </p:cNvPr>
          <p:cNvGrpSpPr/>
          <p:nvPr/>
        </p:nvGrpSpPr>
        <p:grpSpPr>
          <a:xfrm>
            <a:off x="5357746" y="3171344"/>
            <a:ext cx="1939119" cy="637141"/>
            <a:chOff x="7306221" y="4213225"/>
            <a:chExt cx="2585492" cy="849523"/>
          </a:xfrm>
        </p:grpSpPr>
        <p:sp>
          <p:nvSpPr>
            <p:cNvPr id="30" name="Freeform 36">
              <a:extLst>
                <a:ext uri="{FF2B5EF4-FFF2-40B4-BE49-F238E27FC236}">
                  <a16:creationId xmlns:a16="http://schemas.microsoft.com/office/drawing/2014/main" id="{BBF6AF68-1FE1-4D47-9AC1-307D114409FA}"/>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Freeform 38">
              <a:extLst>
                <a:ext uri="{FF2B5EF4-FFF2-40B4-BE49-F238E27FC236}">
                  <a16:creationId xmlns:a16="http://schemas.microsoft.com/office/drawing/2014/main" id="{3AE7B48E-4B75-4502-A591-B1734E3C74C5}"/>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TextBox 25">
              <a:extLst>
                <a:ext uri="{FF2B5EF4-FFF2-40B4-BE49-F238E27FC236}">
                  <a16:creationId xmlns:a16="http://schemas.microsoft.com/office/drawing/2014/main" id="{ADD99C84-E044-4987-85B7-0FD67D9273E0}"/>
                </a:ext>
              </a:extLst>
            </p:cNvPr>
            <p:cNvSpPr txBox="1"/>
            <p:nvPr/>
          </p:nvSpPr>
          <p:spPr>
            <a:xfrm>
              <a:off x="7378888"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5</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3" name="TextBox 26">
              <a:extLst>
                <a:ext uri="{FF2B5EF4-FFF2-40B4-BE49-F238E27FC236}">
                  <a16:creationId xmlns:a16="http://schemas.microsoft.com/office/drawing/2014/main" id="{B879C4F9-AF37-4D39-96C1-4061E4762379}"/>
                </a:ext>
              </a:extLst>
            </p:cNvPr>
            <p:cNvSpPr txBox="1"/>
            <p:nvPr/>
          </p:nvSpPr>
          <p:spPr>
            <a:xfrm>
              <a:off x="7926810" y="4402651"/>
              <a:ext cx="1844883" cy="3693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smtClean="0">
                  <a:ln>
                    <a:noFill/>
                  </a:ln>
                  <a:solidFill>
                    <a:prstClr val="black">
                      <a:lumMod val="95000"/>
                      <a:lumOff val="5000"/>
                    </a:prstClr>
                  </a:solidFill>
                  <a:effectLst/>
                  <a:uLnTx/>
                  <a:uFillTx/>
                  <a:latin typeface="calibri"/>
                </a:rPr>
                <a:t>HEMŞİRELİK</a:t>
              </a:r>
              <a:endParaRPr kumimoji="0" lang="en-US" sz="12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4" name="Group 54">
            <a:extLst>
              <a:ext uri="{FF2B5EF4-FFF2-40B4-BE49-F238E27FC236}">
                <a16:creationId xmlns:a16="http://schemas.microsoft.com/office/drawing/2014/main" id="{75B3BC10-1588-4051-BB32-BD79672EA64A}"/>
              </a:ext>
            </a:extLst>
          </p:cNvPr>
          <p:cNvGrpSpPr/>
          <p:nvPr/>
        </p:nvGrpSpPr>
        <p:grpSpPr>
          <a:xfrm>
            <a:off x="1590319" y="3171349"/>
            <a:ext cx="1941790" cy="637142"/>
            <a:chOff x="2282985" y="4213225"/>
            <a:chExt cx="2589053" cy="849523"/>
          </a:xfrm>
        </p:grpSpPr>
        <p:sp>
          <p:nvSpPr>
            <p:cNvPr id="35" name="Freeform 36">
              <a:extLst>
                <a:ext uri="{FF2B5EF4-FFF2-40B4-BE49-F238E27FC236}">
                  <a16:creationId xmlns:a16="http://schemas.microsoft.com/office/drawing/2014/main" id="{459F9AB4-101E-46D8-A17A-113EE67B6A3F}"/>
                </a:ext>
              </a:extLst>
            </p:cNvPr>
            <p:cNvSpPr>
              <a:spLocks/>
            </p:cNvSpPr>
            <p:nvPr/>
          </p:nvSpPr>
          <p:spPr bwMode="auto">
            <a:xfrm>
              <a:off x="2282985"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39">
              <a:extLst>
                <a:ext uri="{FF2B5EF4-FFF2-40B4-BE49-F238E27FC236}">
                  <a16:creationId xmlns:a16="http://schemas.microsoft.com/office/drawing/2014/main" id="{B434642F-E8E4-49DB-A97F-0E1D71A2BE89}"/>
                </a:ext>
              </a:extLst>
            </p:cNvPr>
            <p:cNvSpPr>
              <a:spLocks/>
            </p:cNvSpPr>
            <p:nvPr/>
          </p:nvSpPr>
          <p:spPr bwMode="auto">
            <a:xfrm>
              <a:off x="2287588"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TextBox 29">
              <a:extLst>
                <a:ext uri="{FF2B5EF4-FFF2-40B4-BE49-F238E27FC236}">
                  <a16:creationId xmlns:a16="http://schemas.microsoft.com/office/drawing/2014/main" id="{EF240CF3-ED2A-4D53-ABD8-E359DFCE87E9}"/>
                </a:ext>
              </a:extLst>
            </p:cNvPr>
            <p:cNvSpPr txBox="1"/>
            <p:nvPr/>
          </p:nvSpPr>
          <p:spPr>
            <a:xfrm>
              <a:off x="2367285" y="4337350"/>
              <a:ext cx="649195" cy="615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prstClr val="white"/>
                  </a:solidFill>
                  <a:effectLst/>
                  <a:uLnTx/>
                  <a:uFillTx/>
                  <a:latin typeface="ubuntu"/>
                </a:rPr>
                <a:t>3</a:t>
              </a:r>
              <a:endParaRPr kumimoji="0" lang="id-ID" sz="2400" b="1" i="0" u="none" strike="noStrike" kern="0" cap="none" spc="0" normalizeH="0" baseline="0" noProof="0" dirty="0">
                <a:ln>
                  <a:noFill/>
                </a:ln>
                <a:solidFill>
                  <a:prstClr val="white"/>
                </a:solidFill>
                <a:effectLst/>
                <a:uLnTx/>
                <a:uFillTx/>
                <a:latin typeface="ubuntu"/>
              </a:endParaRPr>
            </a:p>
          </p:txBody>
        </p:sp>
        <p:sp>
          <p:nvSpPr>
            <p:cNvPr id="38" name="TextBox 30">
              <a:extLst>
                <a:ext uri="{FF2B5EF4-FFF2-40B4-BE49-F238E27FC236}">
                  <a16:creationId xmlns:a16="http://schemas.microsoft.com/office/drawing/2014/main" id="{BBCD1B50-35A7-49F9-B0C6-D86BEDE7AB8F}"/>
                </a:ext>
              </a:extLst>
            </p:cNvPr>
            <p:cNvSpPr txBox="1"/>
            <p:nvPr/>
          </p:nvSpPr>
          <p:spPr>
            <a:xfrm>
              <a:off x="2919662" y="4432937"/>
              <a:ext cx="1844882" cy="4514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prstClr val="black">
                      <a:lumMod val="95000"/>
                      <a:lumOff val="5000"/>
                    </a:prstClr>
                  </a:solidFill>
                  <a:effectLst/>
                  <a:uLnTx/>
                  <a:uFillTx/>
                  <a:latin typeface="calibri"/>
                </a:rPr>
                <a:t>HUKUK</a:t>
              </a:r>
              <a:endParaRPr kumimoji="0" lang="en-US" sz="16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9" name="Group 58">
            <a:extLst>
              <a:ext uri="{FF2B5EF4-FFF2-40B4-BE49-F238E27FC236}">
                <a16:creationId xmlns:a16="http://schemas.microsoft.com/office/drawing/2014/main" id="{FEB66392-D5CA-4938-8DC8-E49B74549326}"/>
              </a:ext>
            </a:extLst>
          </p:cNvPr>
          <p:cNvGrpSpPr/>
          <p:nvPr/>
        </p:nvGrpSpPr>
        <p:grpSpPr>
          <a:xfrm>
            <a:off x="3510060" y="4170284"/>
            <a:ext cx="1841323" cy="587963"/>
            <a:chOff x="4842640" y="5545138"/>
            <a:chExt cx="2455097" cy="783951"/>
          </a:xfrm>
        </p:grpSpPr>
        <p:sp>
          <p:nvSpPr>
            <p:cNvPr id="40" name="Freeform 35">
              <a:extLst>
                <a:ext uri="{FF2B5EF4-FFF2-40B4-BE49-F238E27FC236}">
                  <a16:creationId xmlns:a16="http://schemas.microsoft.com/office/drawing/2014/main" id="{5839651C-D52F-4167-BD28-353D17E4FD7F}"/>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40">
              <a:extLst>
                <a:ext uri="{FF2B5EF4-FFF2-40B4-BE49-F238E27FC236}">
                  <a16:creationId xmlns:a16="http://schemas.microsoft.com/office/drawing/2014/main" id="{3ADA59D2-B68F-4B5E-972A-93FC74A83F62}"/>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2" name="TextBox 33">
              <a:extLst>
                <a:ext uri="{FF2B5EF4-FFF2-40B4-BE49-F238E27FC236}">
                  <a16:creationId xmlns:a16="http://schemas.microsoft.com/office/drawing/2014/main" id="{D24D167D-BC3E-4825-B5FF-73FA3D8965F5}"/>
                </a:ext>
              </a:extLst>
            </p:cNvPr>
            <p:cNvSpPr txBox="1"/>
            <p:nvPr/>
          </p:nvSpPr>
          <p:spPr>
            <a:xfrm>
              <a:off x="4842640" y="5645898"/>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2</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3" name="TextBox 34">
              <a:extLst>
                <a:ext uri="{FF2B5EF4-FFF2-40B4-BE49-F238E27FC236}">
                  <a16:creationId xmlns:a16="http://schemas.microsoft.com/office/drawing/2014/main" id="{9C448426-5881-49A5-AFC9-983066E2C85F}"/>
                </a:ext>
              </a:extLst>
            </p:cNvPr>
            <p:cNvSpPr txBox="1"/>
            <p:nvPr/>
          </p:nvSpPr>
          <p:spPr>
            <a:xfrm>
              <a:off x="5369933" y="5645898"/>
              <a:ext cx="184488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black">
                      <a:lumMod val="95000"/>
                      <a:lumOff val="5000"/>
                    </a:prstClr>
                  </a:solidFill>
                  <a:effectLst/>
                  <a:uLnTx/>
                  <a:uFillTx/>
                  <a:latin typeface="calibri"/>
                </a:rPr>
                <a:t>PSİKOLOJİ</a:t>
              </a:r>
              <a:endParaRPr kumimoji="0" lang="en-US" sz="18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7" name="Chevron 38">
            <a:extLst>
              <a:ext uri="{FF2B5EF4-FFF2-40B4-BE49-F238E27FC236}">
                <a16:creationId xmlns:a16="http://schemas.microsoft.com/office/drawing/2014/main" id="{1164E3B1-6034-480F-8F3C-E3D547BE32F3}"/>
              </a:ext>
            </a:extLst>
          </p:cNvPr>
          <p:cNvSpPr/>
          <p:nvPr/>
        </p:nvSpPr>
        <p:spPr>
          <a:xfrm rot="5400000">
            <a:off x="1133287" y="2856886"/>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Chevron 39">
            <a:extLst>
              <a:ext uri="{FF2B5EF4-FFF2-40B4-BE49-F238E27FC236}">
                <a16:creationId xmlns:a16="http://schemas.microsoft.com/office/drawing/2014/main" id="{AA07C86A-E7BC-4333-89D7-E5BB07BDBDB2}"/>
              </a:ext>
            </a:extLst>
          </p:cNvPr>
          <p:cNvSpPr/>
          <p:nvPr/>
        </p:nvSpPr>
        <p:spPr>
          <a:xfrm rot="5400000">
            <a:off x="7489924" y="3826993"/>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9" name="Chevron 40">
            <a:extLst>
              <a:ext uri="{FF2B5EF4-FFF2-40B4-BE49-F238E27FC236}">
                <a16:creationId xmlns:a16="http://schemas.microsoft.com/office/drawing/2014/main" id="{0978F937-F8D8-44FA-AFC0-F5137F345CC0}"/>
              </a:ext>
            </a:extLst>
          </p:cNvPr>
          <p:cNvSpPr/>
          <p:nvPr/>
        </p:nvSpPr>
        <p:spPr>
          <a:xfrm rot="10800000" flipH="1">
            <a:off x="4326255" y="333213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0" name="Chevron 41">
            <a:extLst>
              <a:ext uri="{FF2B5EF4-FFF2-40B4-BE49-F238E27FC236}">
                <a16:creationId xmlns:a16="http://schemas.microsoft.com/office/drawing/2014/main" id="{3A352132-2674-4389-A474-4CD4E4F87741}"/>
              </a:ext>
            </a:extLst>
          </p:cNvPr>
          <p:cNvSpPr/>
          <p:nvPr/>
        </p:nvSpPr>
        <p:spPr>
          <a:xfrm rot="10800000">
            <a:off x="6262982" y="4305234"/>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1</a:t>
            </a:r>
            <a:endParaRPr kumimoji="0" lang="id-ID" sz="2800" b="1" i="0" u="none" strike="noStrike" kern="0" cap="none" spc="0" normalizeH="0" baseline="0" noProof="0" dirty="0">
              <a:ln>
                <a:noFill/>
              </a:ln>
              <a:solidFill>
                <a:prstClr val="white"/>
              </a:solidFill>
              <a:effectLst/>
              <a:uLnTx/>
              <a:uFillTx/>
              <a:latin typeface="ubuntu"/>
            </a:endParaRPr>
          </a:p>
        </p:txBody>
      </p:sp>
    </p:spTree>
    <p:custDataLst>
      <p:tags r:id="rId1"/>
    </p:custDataLst>
    <p:extLst>
      <p:ext uri="{BB962C8B-B14F-4D97-AF65-F5344CB8AC3E}">
        <p14:creationId xmlns:p14="http://schemas.microsoft.com/office/powerpoint/2010/main" val="170673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4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anim calcmode="lin" valueType="num">
                                      <p:cBhvr>
                                        <p:cTn id="47" dur="750" fill="hold"/>
                                        <p:tgtEl>
                                          <p:spTgt spid="34"/>
                                        </p:tgtEl>
                                        <p:attrNameLst>
                                          <p:attrName>ppt_x</p:attrName>
                                        </p:attrNameLst>
                                      </p:cBhvr>
                                      <p:tavLst>
                                        <p:tav tm="0">
                                          <p:val>
                                            <p:strVal val="#ppt_x"/>
                                          </p:val>
                                        </p:tav>
                                        <p:tav tm="100000">
                                          <p:val>
                                            <p:strVal val="#ppt_x"/>
                                          </p:val>
                                        </p:tav>
                                      </p:tavLst>
                                    </p:anim>
                                    <p:anim calcmode="lin" valueType="num">
                                      <p:cBhvr>
                                        <p:cTn id="48" dur="75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750"/>
                            </p:stCondLst>
                            <p:childTnLst>
                              <p:par>
                                <p:cTn id="58" presetID="22" presetClass="entr" presetSubtype="1"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5250"/>
                            </p:stCondLst>
                            <p:childTnLst>
                              <p:par>
                                <p:cTn id="62" presetID="22" presetClass="entr" presetSubtype="2"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750"/>
                            </p:stCondLst>
                            <p:childTnLst>
                              <p:par>
                                <p:cTn id="66" presetID="47"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750"/>
                                        <p:tgtEl>
                                          <p:spTgt spid="39"/>
                                        </p:tgtEl>
                                      </p:cBhvr>
                                    </p:animEffect>
                                    <p:anim calcmode="lin" valueType="num">
                                      <p:cBhvr>
                                        <p:cTn id="69" dur="750" fill="hold"/>
                                        <p:tgtEl>
                                          <p:spTgt spid="39"/>
                                        </p:tgtEl>
                                        <p:attrNameLst>
                                          <p:attrName>ppt_x</p:attrName>
                                        </p:attrNameLst>
                                      </p:cBhvr>
                                      <p:tavLst>
                                        <p:tav tm="0">
                                          <p:val>
                                            <p:strVal val="#ppt_x"/>
                                          </p:val>
                                        </p:tav>
                                        <p:tav tm="100000">
                                          <p:val>
                                            <p:strVal val="#ppt_x"/>
                                          </p:val>
                                        </p:tav>
                                      </p:tavLst>
                                    </p:anim>
                                    <p:anim calcmode="lin" valueType="num">
                                      <p:cBhvr>
                                        <p:cTn id="70" dur="75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1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p:tgtEl>
                                          <p:spTgt spid="44"/>
                                        </p:tgtEl>
                                        <p:attrNameLst>
                                          <p:attrName>ppt_x</p:attrName>
                                        </p:attrNameLst>
                                      </p:cBhvr>
                                      <p:tavLst>
                                        <p:tav tm="0">
                                          <p:val>
                                            <p:strVal val="#ppt_x-#ppt_w*1.125000"/>
                                          </p:val>
                                        </p:tav>
                                        <p:tav tm="100000">
                                          <p:val>
                                            <p:strVal val="#ppt_x"/>
                                          </p:val>
                                        </p:tav>
                                      </p:tavLst>
                                    </p:anim>
                                    <p:animEffect transition="in" filter="wipe(right)">
                                      <p:cBhvr>
                                        <p:cTn id="75" dur="500"/>
                                        <p:tgtEl>
                                          <p:spTgt spid="44"/>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p:tgtEl>
                                          <p:spTgt spid="46"/>
                                        </p:tgtEl>
                                        <p:attrNameLst>
                                          <p:attrName>ppt_x</p:attrName>
                                        </p:attrNameLst>
                                      </p:cBhvr>
                                      <p:tavLst>
                                        <p:tav tm="0">
                                          <p:val>
                                            <p:strVal val="#ppt_x+#ppt_w*1.125000"/>
                                          </p:val>
                                        </p:tav>
                                        <p:tav tm="100000">
                                          <p:val>
                                            <p:strVal val="#ppt_x"/>
                                          </p:val>
                                        </p:tav>
                                      </p:tavLst>
                                    </p:anim>
                                    <p:animEffect transition="in" filter="wipe(left)">
                                      <p:cBhvr>
                                        <p:cTn id="83" dur="500"/>
                                        <p:tgtEl>
                                          <p:spTgt spid="46"/>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p:tgtEl>
                                          <p:spTgt spid="47"/>
                                        </p:tgtEl>
                                        <p:attrNameLst>
                                          <p:attrName>ppt_y</p:attrName>
                                        </p:attrNameLst>
                                      </p:cBhvr>
                                      <p:tavLst>
                                        <p:tav tm="0">
                                          <p:val>
                                            <p:strVal val="#ppt_y-#ppt_h*1.125000"/>
                                          </p:val>
                                        </p:tav>
                                        <p:tav tm="100000">
                                          <p:val>
                                            <p:strVal val="#ppt_y"/>
                                          </p:val>
                                        </p:tav>
                                      </p:tavLst>
                                    </p:anim>
                                    <p:animEffect transition="in" filter="wipe(down)">
                                      <p:cBhvr>
                                        <p:cTn id="87" dur="500"/>
                                        <p:tgtEl>
                                          <p:spTgt spid="47"/>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p:tgtEl>
                                          <p:spTgt spid="49"/>
                                        </p:tgtEl>
                                        <p:attrNameLst>
                                          <p:attrName>ppt_x</p:attrName>
                                        </p:attrNameLst>
                                      </p:cBhvr>
                                      <p:tavLst>
                                        <p:tav tm="0">
                                          <p:val>
                                            <p:strVal val="#ppt_x-#ppt_w*1.125000"/>
                                          </p:val>
                                        </p:tav>
                                        <p:tav tm="100000">
                                          <p:val>
                                            <p:strVal val="#ppt_x"/>
                                          </p:val>
                                        </p:tav>
                                      </p:tavLst>
                                    </p:anim>
                                    <p:animEffect transition="in" filter="wipe(right)">
                                      <p:cBhvr>
                                        <p:cTn id="91" dur="500"/>
                                        <p:tgtEl>
                                          <p:spTgt spid="49"/>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p:tgtEl>
                                          <p:spTgt spid="48"/>
                                        </p:tgtEl>
                                        <p:attrNameLst>
                                          <p:attrName>ppt_y</p:attrName>
                                        </p:attrNameLst>
                                      </p:cBhvr>
                                      <p:tavLst>
                                        <p:tav tm="0">
                                          <p:val>
                                            <p:strVal val="#ppt_y-#ppt_h*1.125000"/>
                                          </p:val>
                                        </p:tav>
                                        <p:tav tm="100000">
                                          <p:val>
                                            <p:strVal val="#ppt_y"/>
                                          </p:val>
                                        </p:tav>
                                      </p:tavLst>
                                    </p:anim>
                                    <p:animEffect transition="in" filter="wipe(down)">
                                      <p:cBhvr>
                                        <p:cTn id="95" dur="500"/>
                                        <p:tgtEl>
                                          <p:spTgt spid="48"/>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p:tgtEl>
                                          <p:spTgt spid="50"/>
                                        </p:tgtEl>
                                        <p:attrNameLst>
                                          <p:attrName>ppt_x</p:attrName>
                                        </p:attrNameLst>
                                      </p:cBhvr>
                                      <p:tavLst>
                                        <p:tav tm="0">
                                          <p:val>
                                            <p:strVal val="#ppt_x+#ppt_w*1.125000"/>
                                          </p:val>
                                        </p:tav>
                                        <p:tav tm="100000">
                                          <p:val>
                                            <p:strVal val="#ppt_x"/>
                                          </p:val>
                                        </p:tav>
                                      </p:tavLst>
                                    </p:anim>
                                    <p:animEffect transition="in" filter="wipe(left)">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44" grpId="0" animBg="1"/>
      <p:bldP spid="45" grpId="0" animBg="1"/>
      <p:bldP spid="46" grpId="0" animBg="1"/>
      <p:bldP spid="47" grpId="0" animBg="1"/>
      <p:bldP spid="48" grpId="0"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Gönen Anadolu İmam Hatip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881108" y="1038061"/>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5991333" y="999039"/>
            <a:ext cx="231961" cy="42267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84" r="1" b="7907"/>
          <a:stretch/>
        </p:blipFill>
        <p:spPr>
          <a:xfrm>
            <a:off x="3983861" y="1210377"/>
            <a:ext cx="1104101" cy="15382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2" name="Resim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460" y="926874"/>
            <a:ext cx="2724374" cy="2043281"/>
          </a:xfrm>
          <a:prstGeom prst="rect">
            <a:avLst/>
          </a:prstGeom>
        </p:spPr>
      </p:pic>
      <p:pic>
        <p:nvPicPr>
          <p:cNvPr id="3" name="Resim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5155" y="926874"/>
            <a:ext cx="2724375" cy="2043281"/>
          </a:xfrm>
          <a:prstGeom prst="rect">
            <a:avLst/>
          </a:prstGeom>
        </p:spPr>
      </p:pic>
      <p:pic>
        <p:nvPicPr>
          <p:cNvPr id="4" name="Resim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394" y="3054817"/>
            <a:ext cx="2733440" cy="2050080"/>
          </a:xfrm>
          <a:prstGeom prst="rect">
            <a:avLst/>
          </a:prstGeom>
        </p:spPr>
      </p:pic>
      <p:pic>
        <p:nvPicPr>
          <p:cNvPr id="5" name="Resim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82280" y="3014676"/>
            <a:ext cx="2697985" cy="2023489"/>
          </a:xfrm>
          <a:prstGeom prst="rect">
            <a:avLst/>
          </a:prstGeom>
        </p:spPr>
      </p:pic>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7622" y="2928020"/>
            <a:ext cx="2860449" cy="2145337"/>
          </a:xfrm>
          <a:prstGeom prst="rect">
            <a:avLst/>
          </a:prstGeom>
        </p:spPr>
      </p:pic>
    </p:spTree>
    <p:custDataLst>
      <p:tags r:id="rId1"/>
    </p:custDataLst>
    <p:extLst>
      <p:ext uri="{BB962C8B-B14F-4D97-AF65-F5344CB8AC3E}">
        <p14:creationId xmlns:p14="http://schemas.microsoft.com/office/powerpoint/2010/main" val="14136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4"/>
          <p:cNvGraphicFramePr>
            <a:graphicFrameLocks noGrp="1"/>
          </p:cNvGraphicFramePr>
          <p:nvPr>
            <p:ph idx="1"/>
            <p:extLst/>
          </p:nvPr>
        </p:nvGraphicFramePr>
        <p:xfrm>
          <a:off x="1718753" y="173086"/>
          <a:ext cx="6372709" cy="4649653"/>
        </p:xfrm>
        <a:graphic>
          <a:graphicData uri="http://schemas.openxmlformats.org/drawingml/2006/table">
            <a:tbl>
              <a:tblPr firstRow="1" bandRow="1">
                <a:tableStyleId>{00A15C55-8517-42AA-B614-E9B94910E393}</a:tableStyleId>
              </a:tblPr>
              <a:tblGrid>
                <a:gridCol w="3801265">
                  <a:extLst>
                    <a:ext uri="{9D8B030D-6E8A-4147-A177-3AD203B41FA5}">
                      <a16:colId xmlns:a16="http://schemas.microsoft.com/office/drawing/2014/main" val="20000"/>
                    </a:ext>
                  </a:extLst>
                </a:gridCol>
                <a:gridCol w="1229821">
                  <a:extLst>
                    <a:ext uri="{9D8B030D-6E8A-4147-A177-3AD203B41FA5}">
                      <a16:colId xmlns:a16="http://schemas.microsoft.com/office/drawing/2014/main" val="20001"/>
                    </a:ext>
                  </a:extLst>
                </a:gridCol>
                <a:gridCol w="1341623">
                  <a:extLst>
                    <a:ext uri="{9D8B030D-6E8A-4147-A177-3AD203B41FA5}">
                      <a16:colId xmlns:a16="http://schemas.microsoft.com/office/drawing/2014/main" val="20002"/>
                    </a:ext>
                  </a:extLst>
                </a:gridCol>
              </a:tblGrid>
              <a:tr h="502920">
                <a:tc gridSpan="3">
                  <a:txBody>
                    <a:bodyPr/>
                    <a:lstStyle/>
                    <a:p>
                      <a:pPr algn="ctr"/>
                      <a:r>
                        <a:rPr lang="tr-TR" sz="1400" dirty="0"/>
                        <a:t>1. OTURUM SÖZEL BÖLÜM</a:t>
                      </a:r>
                    </a:p>
                    <a:p>
                      <a:pPr algn="ctr"/>
                      <a:r>
                        <a:rPr lang="tr-TR" sz="1400" dirty="0"/>
                        <a:t>9:30-10:45</a:t>
                      </a:r>
                    </a:p>
                  </a:txBody>
                  <a:tcPr marL="51435" marR="51435" marT="34290" marB="34290">
                    <a:solidFill>
                      <a:srgbClr val="C0000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90648">
                <a:tc>
                  <a:txBody>
                    <a:bodyPr/>
                    <a:lstStyle/>
                    <a:p>
                      <a:pPr algn="ctr"/>
                      <a:r>
                        <a:rPr lang="tr-TR" sz="1400" b="1" dirty="0">
                          <a:solidFill>
                            <a:schemeClr val="tx1"/>
                          </a:solidFill>
                        </a:rPr>
                        <a:t>Dersler</a:t>
                      </a:r>
                    </a:p>
                  </a:txBody>
                  <a:tcPr marL="51435" marR="51435" marT="34290" marB="34290" anchor="ctr"/>
                </a:tc>
                <a:tc>
                  <a:txBody>
                    <a:bodyPr/>
                    <a:lstStyle/>
                    <a:p>
                      <a:pPr algn="ctr"/>
                      <a:r>
                        <a:rPr lang="tr-TR" sz="1400" b="1" dirty="0">
                          <a:solidFill>
                            <a:schemeClr val="tx1"/>
                          </a:solidFill>
                        </a:rPr>
                        <a:t>Soru sayısı</a:t>
                      </a:r>
                    </a:p>
                  </a:txBody>
                  <a:tcPr marL="51435" marR="51435" marT="34290" marB="34290" anchor="ctr"/>
                </a:tc>
                <a:tc>
                  <a:txBody>
                    <a:bodyPr/>
                    <a:lstStyle/>
                    <a:p>
                      <a:pPr algn="ctr"/>
                      <a:r>
                        <a:rPr lang="tr-TR" sz="1400" b="1" dirty="0">
                          <a:solidFill>
                            <a:schemeClr val="tx1"/>
                          </a:solidFill>
                        </a:rPr>
                        <a:t>Süre</a:t>
                      </a:r>
                    </a:p>
                  </a:txBody>
                  <a:tcPr marL="51435" marR="51435" marT="34290" marB="34290" anchor="ctr"/>
                </a:tc>
                <a:extLst>
                  <a:ext uri="{0D108BD9-81ED-4DB2-BD59-A6C34878D82A}">
                    <a16:rowId xmlns:a16="http://schemas.microsoft.com/office/drawing/2014/main" val="10001"/>
                  </a:ext>
                </a:extLst>
              </a:tr>
              <a:tr h="290648">
                <a:tc>
                  <a:txBody>
                    <a:bodyPr/>
                    <a:lstStyle/>
                    <a:p>
                      <a:pPr algn="ctr"/>
                      <a:r>
                        <a:rPr lang="tr-TR" sz="1400" dirty="0"/>
                        <a:t>TÜRKÇE</a:t>
                      </a:r>
                    </a:p>
                  </a:txBody>
                  <a:tcPr marL="51435" marR="51435" marT="34290" marB="34290" anchor="ctr"/>
                </a:tc>
                <a:tc>
                  <a:txBody>
                    <a:bodyPr/>
                    <a:lstStyle/>
                    <a:p>
                      <a:pPr algn="ctr"/>
                      <a:r>
                        <a:rPr lang="tr-TR" sz="1400" dirty="0"/>
                        <a:t>20</a:t>
                      </a:r>
                    </a:p>
                  </a:txBody>
                  <a:tcPr marL="51435" marR="51435" marT="34290" marB="34290" anchor="ctr"/>
                </a:tc>
                <a:tc rowSpan="5">
                  <a:txBody>
                    <a:bodyPr/>
                    <a:lstStyle/>
                    <a:p>
                      <a:pPr algn="ctr"/>
                      <a:endParaRPr lang="tr-TR" sz="1400" u="sng" dirty="0"/>
                    </a:p>
                    <a:p>
                      <a:pPr algn="ctr"/>
                      <a:r>
                        <a:rPr lang="tr-TR" sz="1400" u="sng" dirty="0"/>
                        <a:t>75 DAKİKA</a:t>
                      </a:r>
                      <a:endParaRPr lang="tr-TR" sz="1400" b="1" u="sng" dirty="0"/>
                    </a:p>
                  </a:txBody>
                  <a:tcPr marL="51435" marR="51435" marT="34290" marB="34290" anchor="ctr"/>
                </a:tc>
                <a:extLst>
                  <a:ext uri="{0D108BD9-81ED-4DB2-BD59-A6C34878D82A}">
                    <a16:rowId xmlns:a16="http://schemas.microsoft.com/office/drawing/2014/main" val="10002"/>
                  </a:ext>
                </a:extLst>
              </a:tr>
              <a:tr h="336508">
                <a:tc>
                  <a:txBody>
                    <a:bodyPr/>
                    <a:lstStyle/>
                    <a:p>
                      <a:pPr algn="ctr"/>
                      <a:r>
                        <a:rPr lang="tr-TR" sz="1400" dirty="0"/>
                        <a:t>DİN KÜLTÜRÜ VE AHLAK BİLGİSİ</a:t>
                      </a:r>
                    </a:p>
                  </a:txBody>
                  <a:tcPr marL="51435" marR="51435" marT="34290" marB="34290" anchor="ctr"/>
                </a:tc>
                <a:tc>
                  <a:txBody>
                    <a:bodyPr/>
                    <a:lstStyle/>
                    <a:p>
                      <a:pPr algn="ctr"/>
                      <a:r>
                        <a:rPr lang="tr-TR" sz="1400" dirty="0"/>
                        <a:t>10</a:t>
                      </a:r>
                    </a:p>
                  </a:txBody>
                  <a:tcPr marL="51435" marR="51435" marT="34290" marB="34290" anchor="ctr"/>
                </a:tc>
                <a:tc vMerge="1">
                  <a:txBody>
                    <a:bodyPr/>
                    <a:lstStyle/>
                    <a:p>
                      <a:endParaRPr lang="tr-TR"/>
                    </a:p>
                  </a:txBody>
                  <a:tcPr/>
                </a:tc>
                <a:extLst>
                  <a:ext uri="{0D108BD9-81ED-4DB2-BD59-A6C34878D82A}">
                    <a16:rowId xmlns:a16="http://schemas.microsoft.com/office/drawing/2014/main" val="10003"/>
                  </a:ext>
                </a:extLst>
              </a:tr>
              <a:tr h="327570">
                <a:tc>
                  <a:txBody>
                    <a:bodyPr/>
                    <a:lstStyle/>
                    <a:p>
                      <a:pPr algn="ctr"/>
                      <a:r>
                        <a:rPr lang="tr-TR" sz="1400" dirty="0"/>
                        <a:t>T.C. İNKILAP TARİHİ VE ATATÜRKÇÜLÜK </a:t>
                      </a:r>
                    </a:p>
                  </a:txBody>
                  <a:tcPr marL="51435" marR="51435" marT="34290" marB="34290" anchor="ctr"/>
                </a:tc>
                <a:tc>
                  <a:txBody>
                    <a:bodyPr/>
                    <a:lstStyle/>
                    <a:p>
                      <a:pPr algn="ctr"/>
                      <a:r>
                        <a:rPr lang="tr-TR" sz="1400" dirty="0"/>
                        <a:t>10</a:t>
                      </a:r>
                    </a:p>
                  </a:txBody>
                  <a:tcPr marL="51435" marR="51435" marT="34290" marB="34290" anchor="ctr"/>
                </a:tc>
                <a:tc vMerge="1">
                  <a:txBody>
                    <a:bodyPr/>
                    <a:lstStyle/>
                    <a:p>
                      <a:endParaRPr lang="tr-TR"/>
                    </a:p>
                  </a:txBody>
                  <a:tcPr/>
                </a:tc>
                <a:extLst>
                  <a:ext uri="{0D108BD9-81ED-4DB2-BD59-A6C34878D82A}">
                    <a16:rowId xmlns:a16="http://schemas.microsoft.com/office/drawing/2014/main" val="10004"/>
                  </a:ext>
                </a:extLst>
              </a:tr>
              <a:tr h="294026">
                <a:tc>
                  <a:txBody>
                    <a:bodyPr/>
                    <a:lstStyle/>
                    <a:p>
                      <a:pPr algn="ctr"/>
                      <a:r>
                        <a:rPr lang="tr-TR" sz="1400" dirty="0"/>
                        <a:t>YABANCI DİL</a:t>
                      </a:r>
                    </a:p>
                  </a:txBody>
                  <a:tcPr marL="51435" marR="51435" marT="34290" marB="34290" anchor="ctr"/>
                </a:tc>
                <a:tc>
                  <a:txBody>
                    <a:bodyPr/>
                    <a:lstStyle/>
                    <a:p>
                      <a:pPr algn="ctr"/>
                      <a:r>
                        <a:rPr lang="tr-TR" sz="1400" dirty="0"/>
                        <a:t>10</a:t>
                      </a:r>
                    </a:p>
                  </a:txBody>
                  <a:tcPr marL="51435" marR="51435" marT="34290" marB="34290" anchor="ctr"/>
                </a:tc>
                <a:tc vMerge="1">
                  <a:txBody>
                    <a:bodyPr/>
                    <a:lstStyle/>
                    <a:p>
                      <a:endParaRPr lang="tr-TR"/>
                    </a:p>
                  </a:txBody>
                  <a:tcPr/>
                </a:tc>
                <a:extLst>
                  <a:ext uri="{0D108BD9-81ED-4DB2-BD59-A6C34878D82A}">
                    <a16:rowId xmlns:a16="http://schemas.microsoft.com/office/drawing/2014/main" val="10005"/>
                  </a:ext>
                </a:extLst>
              </a:tr>
              <a:tr h="294026">
                <a:tc>
                  <a:txBody>
                    <a:bodyPr/>
                    <a:lstStyle/>
                    <a:p>
                      <a:pPr algn="ctr"/>
                      <a:r>
                        <a:rPr lang="tr-TR" sz="1400" b="1" dirty="0"/>
                        <a:t>TOPLAM SORU SAYISI</a:t>
                      </a:r>
                    </a:p>
                  </a:txBody>
                  <a:tcPr marL="51435" marR="51435" marT="34290" marB="34290" anchor="ctr"/>
                </a:tc>
                <a:tc>
                  <a:txBody>
                    <a:bodyPr/>
                    <a:lstStyle/>
                    <a:p>
                      <a:pPr algn="ctr"/>
                      <a:r>
                        <a:rPr lang="tr-TR" sz="1400" b="1" dirty="0"/>
                        <a:t>50</a:t>
                      </a:r>
                    </a:p>
                  </a:txBody>
                  <a:tcPr marL="51435" marR="51435" marT="34290" marB="34290" anchor="ctr"/>
                </a:tc>
                <a:tc vMerge="1">
                  <a:txBody>
                    <a:bodyPr/>
                    <a:lstStyle/>
                    <a:p>
                      <a:pPr algn="ctr"/>
                      <a:endParaRPr lang="tr-TR" sz="1900" b="1" u="sng" dirty="0"/>
                    </a:p>
                  </a:txBody>
                  <a:tcPr marL="68580" marR="68580" anchor="ctr"/>
                </a:tc>
                <a:extLst>
                  <a:ext uri="{0D108BD9-81ED-4DB2-BD59-A6C34878D82A}">
                    <a16:rowId xmlns:a16="http://schemas.microsoft.com/office/drawing/2014/main" val="3479669133"/>
                  </a:ext>
                </a:extLst>
              </a:tr>
              <a:tr h="647795">
                <a:tc gridSpan="3">
                  <a:txBody>
                    <a:bodyPr/>
                    <a:lstStyle/>
                    <a:p>
                      <a:pPr algn="ctr"/>
                      <a:r>
                        <a:rPr lang="tr-TR" sz="3000" b="1" dirty="0">
                          <a:solidFill>
                            <a:srgbClr val="FF0000"/>
                          </a:solidFill>
                        </a:rPr>
                        <a:t>45 DAKİKA DİNLENME</a:t>
                      </a:r>
                    </a:p>
                  </a:txBody>
                  <a:tcPr marL="51435" marR="51435" marT="34290" marB="34290" anchor="ctr">
                    <a:solidFill>
                      <a:schemeClr val="accent6">
                        <a:lumMod val="60000"/>
                        <a:lumOff val="40000"/>
                      </a:schemeClr>
                    </a:solidFill>
                  </a:tcPr>
                </a:tc>
                <a:tc hMerge="1">
                  <a:txBody>
                    <a:bodyPr/>
                    <a:lstStyle/>
                    <a:p>
                      <a:pPr algn="ctr"/>
                      <a:endParaRPr lang="tr-TR" sz="1900" dirty="0"/>
                    </a:p>
                  </a:txBody>
                  <a:tcPr marL="68580" marR="68580" anchor="ctr"/>
                </a:tc>
                <a:tc hMerge="1">
                  <a:txBody>
                    <a:bodyPr/>
                    <a:lstStyle/>
                    <a:p>
                      <a:pPr algn="ctr"/>
                      <a:endParaRPr lang="tr-TR" sz="1900" b="1" u="sng" dirty="0"/>
                    </a:p>
                  </a:txBody>
                  <a:tcPr marL="68580" marR="68580" anchor="ctr"/>
                </a:tc>
                <a:extLst>
                  <a:ext uri="{0D108BD9-81ED-4DB2-BD59-A6C34878D82A}">
                    <a16:rowId xmlns:a16="http://schemas.microsoft.com/office/drawing/2014/main" val="435586662"/>
                  </a:ext>
                </a:extLst>
              </a:tr>
              <a:tr h="502920">
                <a:tc gridSpan="3">
                  <a:txBody>
                    <a:bodyPr/>
                    <a:lstStyle/>
                    <a:p>
                      <a:pPr algn="ctr"/>
                      <a:r>
                        <a:rPr lang="tr-TR" sz="1400" b="1" dirty="0">
                          <a:solidFill>
                            <a:schemeClr val="bg1"/>
                          </a:solidFill>
                        </a:rPr>
                        <a:t>2. OTURUM SAYISAL BÖLÜM</a:t>
                      </a:r>
                    </a:p>
                    <a:p>
                      <a:pPr algn="ctr"/>
                      <a:r>
                        <a:rPr lang="tr-TR" sz="1400" b="1" dirty="0">
                          <a:solidFill>
                            <a:schemeClr val="bg1"/>
                          </a:solidFill>
                        </a:rPr>
                        <a:t>11:30-12:50</a:t>
                      </a:r>
                    </a:p>
                  </a:txBody>
                  <a:tcPr marL="51435" marR="51435" marT="34290" marB="34290" anchor="ctr">
                    <a:solidFill>
                      <a:srgbClr val="C0000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6"/>
                  </a:ext>
                </a:extLst>
              </a:tr>
              <a:tr h="290648">
                <a:tc>
                  <a:txBody>
                    <a:bodyPr/>
                    <a:lstStyle/>
                    <a:p>
                      <a:pPr algn="ctr"/>
                      <a:r>
                        <a:rPr lang="tr-TR" sz="1400" b="1" dirty="0">
                          <a:solidFill>
                            <a:schemeClr val="tx1"/>
                          </a:solidFill>
                        </a:rPr>
                        <a:t>Dersler</a:t>
                      </a:r>
                    </a:p>
                  </a:txBody>
                  <a:tcPr marL="51435" marR="51435" marT="34290" marB="34290" anchor="ctr"/>
                </a:tc>
                <a:tc>
                  <a:txBody>
                    <a:bodyPr/>
                    <a:lstStyle/>
                    <a:p>
                      <a:pPr algn="ctr"/>
                      <a:r>
                        <a:rPr lang="tr-TR" sz="1400" b="1" dirty="0">
                          <a:solidFill>
                            <a:schemeClr val="tx1"/>
                          </a:solidFill>
                        </a:rPr>
                        <a:t>Soru sayısı</a:t>
                      </a:r>
                    </a:p>
                  </a:txBody>
                  <a:tcPr marL="51435" marR="51435" marT="34290" marB="34290" anchor="ctr"/>
                </a:tc>
                <a:tc>
                  <a:txBody>
                    <a:bodyPr/>
                    <a:lstStyle/>
                    <a:p>
                      <a:pPr algn="ctr"/>
                      <a:r>
                        <a:rPr lang="tr-TR" sz="1400" b="1" dirty="0">
                          <a:solidFill>
                            <a:schemeClr val="tx1"/>
                          </a:solidFill>
                        </a:rPr>
                        <a:t>Süre</a:t>
                      </a:r>
                    </a:p>
                  </a:txBody>
                  <a:tcPr marL="51435" marR="51435" marT="34290" marB="34290" anchor="ctr"/>
                </a:tc>
                <a:extLst>
                  <a:ext uri="{0D108BD9-81ED-4DB2-BD59-A6C34878D82A}">
                    <a16:rowId xmlns:a16="http://schemas.microsoft.com/office/drawing/2014/main" val="2638326127"/>
                  </a:ext>
                </a:extLst>
              </a:tr>
              <a:tr h="290648">
                <a:tc>
                  <a:txBody>
                    <a:bodyPr/>
                    <a:lstStyle/>
                    <a:p>
                      <a:pPr algn="ctr"/>
                      <a:r>
                        <a:rPr lang="tr-TR" sz="1400" dirty="0"/>
                        <a:t>MATEMATİK</a:t>
                      </a:r>
                    </a:p>
                  </a:txBody>
                  <a:tcPr marL="51435" marR="51435" marT="34290" marB="34290" anchor="ctr"/>
                </a:tc>
                <a:tc>
                  <a:txBody>
                    <a:bodyPr/>
                    <a:lstStyle/>
                    <a:p>
                      <a:pPr algn="ctr"/>
                      <a:r>
                        <a:rPr lang="tr-TR" sz="1400" dirty="0"/>
                        <a:t>20</a:t>
                      </a:r>
                    </a:p>
                  </a:txBody>
                  <a:tcPr marL="51435" marR="51435" marT="34290" marB="34290" anchor="ctr"/>
                </a:tc>
                <a:tc rowSpan="3">
                  <a:txBody>
                    <a:bodyPr/>
                    <a:lstStyle/>
                    <a:p>
                      <a:pPr algn="ctr"/>
                      <a:r>
                        <a:rPr lang="tr-TR" sz="1400" u="sng" dirty="0"/>
                        <a:t>80 DAKİKA</a:t>
                      </a:r>
                    </a:p>
                  </a:txBody>
                  <a:tcPr marL="51435" marR="51435" marT="34290" marB="34290" anchor="ctr"/>
                </a:tc>
                <a:extLst>
                  <a:ext uri="{0D108BD9-81ED-4DB2-BD59-A6C34878D82A}">
                    <a16:rowId xmlns:a16="http://schemas.microsoft.com/office/drawing/2014/main" val="10007"/>
                  </a:ext>
                </a:extLst>
              </a:tr>
              <a:tr h="290648">
                <a:tc>
                  <a:txBody>
                    <a:bodyPr/>
                    <a:lstStyle/>
                    <a:p>
                      <a:pPr algn="ctr"/>
                      <a:r>
                        <a:rPr lang="tr-TR" sz="1400" dirty="0"/>
                        <a:t>FEN</a:t>
                      </a:r>
                    </a:p>
                  </a:txBody>
                  <a:tcPr marL="51435" marR="51435" marT="34290" marB="34290" anchor="ctr"/>
                </a:tc>
                <a:tc>
                  <a:txBody>
                    <a:bodyPr/>
                    <a:lstStyle/>
                    <a:p>
                      <a:pPr algn="ctr"/>
                      <a:r>
                        <a:rPr lang="tr-TR" sz="1400" dirty="0"/>
                        <a:t>20</a:t>
                      </a:r>
                    </a:p>
                  </a:txBody>
                  <a:tcPr marL="51435" marR="51435" marT="34290" marB="34290" anchor="ctr"/>
                </a:tc>
                <a:tc vMerge="1">
                  <a:txBody>
                    <a:bodyPr/>
                    <a:lstStyle/>
                    <a:p>
                      <a:endParaRPr lang="tr-TR"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90648">
                <a:tc>
                  <a:txBody>
                    <a:bodyPr/>
                    <a:lstStyle/>
                    <a:p>
                      <a:pPr algn="ctr"/>
                      <a:r>
                        <a:rPr lang="tr-TR" sz="1400" b="1" dirty="0"/>
                        <a:t>TOPLAM SORU SAYISI</a:t>
                      </a:r>
                    </a:p>
                  </a:txBody>
                  <a:tcPr marL="51435" marR="51435" marT="34290" marB="34290" anchor="ctr"/>
                </a:tc>
                <a:tc>
                  <a:txBody>
                    <a:bodyPr/>
                    <a:lstStyle/>
                    <a:p>
                      <a:pPr algn="ctr"/>
                      <a:r>
                        <a:rPr lang="tr-TR" sz="1400" b="1" dirty="0"/>
                        <a:t>40</a:t>
                      </a:r>
                    </a:p>
                  </a:txBody>
                  <a:tcPr marL="51435" marR="51435" marT="34290" marB="34290" anchor="ctr"/>
                </a:tc>
                <a:tc vMerge="1">
                  <a:txBody>
                    <a:bodyPr/>
                    <a:lstStyle/>
                    <a:p>
                      <a:pPr algn="ctr"/>
                      <a:endParaRPr lang="tr-TR" sz="1900" u="sng" dirty="0"/>
                    </a:p>
                  </a:txBody>
                  <a:tcPr marL="68580" marR="68580" anchor="ctr"/>
                </a:tc>
                <a:extLst>
                  <a:ext uri="{0D108BD9-81ED-4DB2-BD59-A6C34878D82A}">
                    <a16:rowId xmlns:a16="http://schemas.microsoft.com/office/drawing/2014/main" val="3572780922"/>
                  </a:ext>
                </a:extLst>
              </a:tr>
            </a:tbl>
          </a:graphicData>
        </a:graphic>
      </p:graphicFrame>
      <p:grpSp>
        <p:nvGrpSpPr>
          <p:cNvPr id="7" name="6 Grup"/>
          <p:cNvGrpSpPr/>
          <p:nvPr/>
        </p:nvGrpSpPr>
        <p:grpSpPr>
          <a:xfrm>
            <a:off x="146958" y="707111"/>
            <a:ext cx="1234441" cy="3838763"/>
            <a:chOff x="1783839" y="3920585"/>
            <a:chExt cx="3798509" cy="2412053"/>
          </a:xfrm>
        </p:grpSpPr>
        <p:sp>
          <p:nvSpPr>
            <p:cNvPr id="8" name="7 Yuvarlatılmış Dikdörtgen"/>
            <p:cNvSpPr/>
            <p:nvPr/>
          </p:nvSpPr>
          <p:spPr>
            <a:xfrm>
              <a:off x="1783839" y="3920585"/>
              <a:ext cx="3798509" cy="2412053"/>
            </a:xfrm>
            <a:prstGeom prst="roundRect">
              <a:avLst>
                <a:gd name="adj" fmla="val 10000"/>
              </a:avLst>
            </a:prstGeom>
            <a:solidFill>
              <a:schemeClr val="accent6">
                <a:lumMod val="60000"/>
                <a:lumOff val="4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Yuvarlatılmış Dikdörtgen 4"/>
            <p:cNvSpPr/>
            <p:nvPr/>
          </p:nvSpPr>
          <p:spPr>
            <a:xfrm>
              <a:off x="1854486" y="3991232"/>
              <a:ext cx="3657215" cy="22707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vert270" wrap="square" lIns="134303" tIns="134303" rIns="134303" bIns="134303" numCol="1" spcCol="1270" anchor="ctr" anchorCtr="0">
              <a:noAutofit/>
            </a:bodyPr>
            <a:lstStyle/>
            <a:p>
              <a:pPr algn="ctr" defTabSz="1566863">
                <a:lnSpc>
                  <a:spcPct val="90000"/>
                </a:lnSpc>
                <a:spcAft>
                  <a:spcPct val="35000"/>
                </a:spcAft>
              </a:pPr>
              <a:r>
                <a:rPr lang="tr-TR" sz="3525" b="1" dirty="0" smtClean="0">
                  <a:solidFill>
                    <a:srgbClr val="FF0000"/>
                  </a:solidFill>
                </a:rPr>
                <a:t>2022 LGS </a:t>
              </a:r>
            </a:p>
            <a:p>
              <a:pPr algn="ctr" defTabSz="1566863">
                <a:lnSpc>
                  <a:spcPct val="90000"/>
                </a:lnSpc>
                <a:spcAft>
                  <a:spcPct val="35000"/>
                </a:spcAft>
              </a:pPr>
              <a:r>
                <a:rPr lang="tr-TR" sz="3525" b="1" dirty="0" smtClean="0">
                  <a:solidFill>
                    <a:srgbClr val="FF0000"/>
                  </a:solidFill>
                </a:rPr>
                <a:t>5 Haziran Pazar </a:t>
              </a:r>
              <a:endParaRPr lang="tr-TR" sz="3525" b="1" dirty="0">
                <a:solidFill>
                  <a:srgbClr val="FF0000"/>
                </a:solidFill>
              </a:endParaRPr>
            </a:p>
          </p:txBody>
        </p:sp>
      </p:grpSp>
    </p:spTree>
    <p:extLst>
      <p:ext uri="{BB962C8B-B14F-4D97-AF65-F5344CB8AC3E}">
        <p14:creationId xmlns:p14="http://schemas.microsoft.com/office/powerpoint/2010/main" val="1487351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a:solidFill>
                  <a:prstClr val="white"/>
                </a:solidFill>
                <a:latin typeface="calibri"/>
              </a:rPr>
              <a:t>Gönen Anadolu İmam Hatip Lisesi</a:t>
            </a:r>
            <a:endParaRPr lang="id-ID" sz="4000" kern="0" dirty="0">
              <a:solidFill>
                <a:prstClr val="white"/>
              </a:solidFill>
              <a:latin typeface="calibri"/>
            </a:endParaRPr>
          </a:p>
        </p:txBody>
      </p:sp>
      <p:sp>
        <p:nvSpPr>
          <p:cNvPr id="2" name="Dikdörtgen 1"/>
          <p:cNvSpPr/>
          <p:nvPr/>
        </p:nvSpPr>
        <p:spPr>
          <a:xfrm>
            <a:off x="148497" y="1247040"/>
            <a:ext cx="4572000" cy="1692771"/>
          </a:xfrm>
          <a:prstGeom prst="rect">
            <a:avLst/>
          </a:prstGeom>
        </p:spPr>
        <p:txBody>
          <a:bodyPr>
            <a:spAutoFit/>
          </a:bodyPr>
          <a:lstStyle/>
          <a:p>
            <a:pPr algn="just"/>
            <a:r>
              <a:rPr lang="tr-TR" b="1" dirty="0"/>
              <a:t>Okulumuz Gönen Anadolu İmam Hatip Lisesi 17/10/1977 yılında öğretime başlanmıştır. 2007-2008 Eğitim Öğretim yılında okulumuz bünyesinde Anadolu İmam Hatip Lisesi açılmıştır. 2021-2022 Eğitim-Öğretim yılından itibaren ''Fen ve Sosyal Bilimler Proje Okulu'' statüsü kazanan okulumuz bulunduğu bölgeye hizmet vermeye devam etmektedir. Okulumuzun 100 erkek öğrenci kapasiteli devlet parasız yatılı öğrenci pansiyonu ve Tatbikat Camii okul bahçesi içerisinde yer almaktadır</a:t>
            </a:r>
            <a:r>
              <a:rPr lang="tr-TR" dirty="0"/>
              <a:t>.</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08:40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16:15</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Şehir </a:t>
            </a:r>
            <a:r>
              <a:rPr lang="tr-TR" sz="1200" b="1" dirty="0">
                <a:ea typeface="Calibri" panose="020F0502020204030204" pitchFamily="34" charset="0"/>
                <a:cs typeface="Times New Roman" panose="02020603050405020304" pitchFamily="18" charset="0"/>
              </a:rPr>
              <a:t>içi Toplu Taşıma yolu ile sağlanmaktadır.</a:t>
            </a:r>
            <a:endParaRPr lang="tr-TR" sz="1200" b="1" dirty="0"/>
          </a:p>
        </p:txBody>
      </p:sp>
      <p:sp>
        <p:nvSpPr>
          <p:cNvPr id="13" name="Dikdörtgen 12"/>
          <p:cNvSpPr/>
          <p:nvPr/>
        </p:nvSpPr>
        <p:spPr>
          <a:xfrm>
            <a:off x="4720497" y="1998831"/>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48217" y="1960311"/>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Yemekhane ve kantin mevcut.</a:t>
            </a:r>
            <a:endParaRPr lang="tr-TR" sz="1200" b="1" dirty="0">
              <a:latin typeface="+mn-lt"/>
            </a:endParaRPr>
          </a:p>
        </p:txBody>
      </p:sp>
      <p:sp>
        <p:nvSpPr>
          <p:cNvPr id="15" name="Dikdörtgen 14"/>
          <p:cNvSpPr/>
          <p:nvPr/>
        </p:nvSpPr>
        <p:spPr>
          <a:xfrm>
            <a:off x="4741532" y="2415331"/>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17" name="Dikdörtgen 16"/>
          <p:cNvSpPr/>
          <p:nvPr/>
        </p:nvSpPr>
        <p:spPr>
          <a:xfrm>
            <a:off x="148497" y="3429256"/>
            <a:ext cx="8807244" cy="1054135"/>
          </a:xfrm>
          <a:prstGeom prst="rect">
            <a:avLst/>
          </a:prstGeom>
        </p:spPr>
        <p:txBody>
          <a:bodyPr wrap="square">
            <a:spAutoFit/>
          </a:bodyPr>
          <a:lstStyle/>
          <a:p>
            <a:pPr marL="48260" algn="just">
              <a:lnSpc>
                <a:spcPts val="1450"/>
              </a:lnSpc>
              <a:spcBef>
                <a:spcPts val="5"/>
              </a:spcBef>
              <a:spcAft>
                <a:spcPts val="0"/>
              </a:spcAft>
            </a:pPr>
            <a:r>
              <a:rPr lang="tr-TR" b="1" dirty="0"/>
              <a:t>Erkek </a:t>
            </a:r>
            <a:r>
              <a:rPr lang="tr-TR" b="1" dirty="0" err="1"/>
              <a:t>Futsal</a:t>
            </a:r>
            <a:r>
              <a:rPr lang="tr-TR" b="1" dirty="0"/>
              <a:t>, 2019 yılında İl 3.sü. Erkek Masa tenisi 2017,2019,2021 yıllarında il 1.liği, 2018 il 2.liği, 2016 il 3.lüğü. 2019-2020 Eğitim Öğretim Yılında; Genç Hatipler Hutbe yarışmasında İl 1.liği, Genç Nidalar Güzel Kuran Okuma yarışmasında, Genç Sedalar Güzel Kuran Okuma yarışmasında, Genç Bilaller Ezan Okuma yarışmasında İl 4.lüğü</a:t>
            </a:r>
            <a:r>
              <a:rPr lang="tr-TR" b="1" dirty="0" smtClean="0"/>
              <a:t>.</a:t>
            </a:r>
            <a:r>
              <a:rPr lang="tr-TR" dirty="0"/>
              <a:t> </a:t>
            </a:r>
            <a:r>
              <a:rPr lang="tr-TR" b="1" dirty="0"/>
              <a:t>Okulumuzda kız voleybol, erkek/kız futbol/</a:t>
            </a:r>
            <a:r>
              <a:rPr lang="tr-TR" b="1" dirty="0" err="1"/>
              <a:t>futsal</a:t>
            </a:r>
            <a:r>
              <a:rPr lang="tr-TR" b="1" dirty="0"/>
              <a:t> takımları ve kız/erkek masa tenisi, güreş, okçuluk, judo ve atletizm takımlarıyla il/ilçe çapında yarışmalara katılım sağlanmaktadır</a:t>
            </a:r>
            <a:endParaRPr lang="tr-TR" sz="1200" b="1" dirty="0">
              <a:latin typeface="+mn-lt"/>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13017" y="2314110"/>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20047" y="3008033"/>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694884" y="2794374"/>
            <a:ext cx="3731940"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Fen Laboratuvarı ve halı saha mevcuttur.</a:t>
            </a:r>
            <a:endParaRPr lang="tr-TR" sz="1200" b="1" dirty="0">
              <a:latin typeface="+mn-lt"/>
            </a:endParaRPr>
          </a:p>
        </p:txBody>
      </p:sp>
    </p:spTree>
    <p:custDataLst>
      <p:tags r:id="rId1"/>
    </p:custDataLst>
    <p:extLst>
      <p:ext uri="{BB962C8B-B14F-4D97-AF65-F5344CB8AC3E}">
        <p14:creationId xmlns:p14="http://schemas.microsoft.com/office/powerpoint/2010/main" val="3560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51793" y="148432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60174" y="213248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3969067" y="1542791"/>
            <a:ext cx="1343638"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37,02</a:t>
            </a:r>
            <a:r>
              <a:rPr lang="id-ID" sz="3000" b="1" dirty="0" smtClean="0">
                <a:solidFill>
                  <a:prstClr val="black"/>
                </a:solidFill>
                <a:latin typeface="calibri"/>
              </a:rPr>
              <a:t>%</a:t>
            </a:r>
            <a:endParaRPr lang="id-ID" sz="3000" b="1" dirty="0">
              <a:solidFill>
                <a:prstClr val="black"/>
              </a:solidFill>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3969067" y="2014752"/>
            <a:ext cx="1258678"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a:t>273,81</a:t>
            </a:r>
            <a:endParaRPr lang="id-ID" sz="3000" b="1" dirty="0">
              <a:solidFill>
                <a:prstClr val="black"/>
              </a:solidFill>
              <a:latin typeface="calibri"/>
            </a:endParaRPr>
          </a:p>
        </p:txBody>
      </p:sp>
      <p:sp>
        <p:nvSpPr>
          <p:cNvPr id="27" name="TextBox 95">
            <a:extLst>
              <a:ext uri="{FF2B5EF4-FFF2-40B4-BE49-F238E27FC236}">
                <a16:creationId xmlns:a16="http://schemas.microsoft.com/office/drawing/2014/main" id="{1222FD43-FA63-4706-B279-578985EF18A8}"/>
              </a:ext>
            </a:extLst>
          </p:cNvPr>
          <p:cNvSpPr txBox="1"/>
          <p:nvPr/>
        </p:nvSpPr>
        <p:spPr>
          <a:xfrm>
            <a:off x="6704145" y="1577328"/>
            <a:ext cx="1019831"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smtClean="0">
                <a:solidFill>
                  <a:prstClr val="black"/>
                </a:solidFill>
                <a:latin typeface="calibri"/>
              </a:rPr>
              <a:t> ----</a:t>
            </a:r>
            <a:r>
              <a:rPr lang="id-ID" sz="3000" b="1" dirty="0" smtClean="0">
                <a:solidFill>
                  <a:prstClr val="black"/>
                </a:solidFill>
                <a:latin typeface="calibri"/>
              </a:rPr>
              <a:t>%</a:t>
            </a:r>
            <a:endParaRPr lang="id-ID" sz="30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173701" y="3425853"/>
            <a:ext cx="2810065" cy="523220"/>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Yüzdelik Dilim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ve Taban Puan</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012192" y="3425853"/>
            <a:ext cx="2609625"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Yüzdelik Dilim</a:t>
            </a:r>
          </a:p>
          <a:p>
            <a:pPr algn="ctr" defTabSz="914400" eaLnBrk="1" fontAlgn="auto" hangingPunct="1">
              <a:spcBef>
                <a:spcPts val="0"/>
              </a:spcBef>
              <a:spcAft>
                <a:spcPts val="0"/>
              </a:spcAft>
            </a:pPr>
            <a:r>
              <a:rPr lang="tr-TR" sz="1400" b="1" dirty="0" smtClean="0">
                <a:solidFill>
                  <a:srgbClr val="7FBC41">
                    <a:lumMod val="75000"/>
                  </a:srgbClr>
                </a:solidFill>
                <a:latin typeface="ubuntu"/>
              </a:rPr>
              <a:t>Ve Taban Puan</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Gönen Anadolu İmam Hatip 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759910" y="2105962"/>
            <a:ext cx="1066318"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smtClean="0"/>
              <a:t>346,0</a:t>
            </a:r>
            <a:endParaRPr lang="id-ID" sz="30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4">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30940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6" grpId="0"/>
      <p:bldP spid="27" grpId="0"/>
      <p:bldP spid="28" grpId="0"/>
      <p:bldP spid="30" grpId="0"/>
      <p:bldP spid="34"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232,778</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B0F0"/>
                </a:solidFill>
              </a:rPr>
              <a:t>221,894</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240,452</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292388"/>
          </a:xfrm>
          <a:prstGeom prst="rect">
            <a:avLst/>
          </a:prstGeom>
        </p:spPr>
        <p:txBody>
          <a:bodyPr wrap="square">
            <a:spAutoFit/>
          </a:bodyPr>
          <a:lstStyle/>
          <a:p>
            <a:pPr algn="just" defTabSz="914400" eaLnBrk="1" fontAlgn="auto" hangingPunct="1">
              <a:spcBef>
                <a:spcPts val="0"/>
              </a:spcBef>
              <a:spcAft>
                <a:spcPts val="0"/>
              </a:spcAft>
            </a:pPr>
            <a:r>
              <a:rPr lang="tr-TR" dirty="0" smtClean="0"/>
              <a:t> </a:t>
            </a:r>
            <a:endParaRPr lang="en-US" sz="1600" b="1" dirty="0">
              <a:solidFill>
                <a:schemeClr val="bg2">
                  <a:lumMod val="50000"/>
                </a:schemeClr>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258,579</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a:solidFill>
                  <a:prstClr val="white"/>
                </a:solidFill>
                <a:latin typeface="calibri"/>
              </a:rPr>
              <a:t>Gönen Anadolu İmam Hatip Lisesi</a:t>
            </a:r>
            <a:endParaRPr lang="id-ID" sz="40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
        <p:nvSpPr>
          <p:cNvPr id="2" name="Dikdörtgen 1"/>
          <p:cNvSpPr/>
          <p:nvPr/>
        </p:nvSpPr>
        <p:spPr>
          <a:xfrm>
            <a:off x="2967959" y="4578562"/>
            <a:ext cx="779381" cy="307777"/>
          </a:xfrm>
          <a:prstGeom prst="rect">
            <a:avLst/>
          </a:prstGeom>
        </p:spPr>
        <p:txBody>
          <a:bodyPr wrap="none">
            <a:spAutoFit/>
          </a:bodyPr>
          <a:lstStyle/>
          <a:p>
            <a:r>
              <a:rPr lang="tr-TR" sz="1400" b="1" dirty="0" smtClean="0">
                <a:solidFill>
                  <a:srgbClr val="7030A0"/>
                </a:solidFill>
                <a:ea typeface="Calibri" panose="020F0502020204030204" pitchFamily="34" charset="0"/>
                <a:cs typeface="Times New Roman" panose="02020603050405020304" pitchFamily="18" charset="0"/>
              </a:rPr>
              <a:t>278,836</a:t>
            </a:r>
            <a:endParaRPr lang="tr-TR" b="1" dirty="0">
              <a:solidFill>
                <a:srgbClr val="7030A0"/>
              </a:solidFill>
            </a:endParaRPr>
          </a:p>
        </p:txBody>
      </p:sp>
    </p:spTree>
    <p:custDataLst>
      <p:tags r:id="rId1"/>
    </p:custDataLst>
    <p:extLst>
      <p:ext uri="{BB962C8B-B14F-4D97-AF65-F5344CB8AC3E}">
        <p14:creationId xmlns:p14="http://schemas.microsoft.com/office/powerpoint/2010/main" val="92077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Gönen Anadolu İmam Hatip Lisesi</a:t>
            </a:r>
            <a:endParaRPr lang="id-ID" kern="0" dirty="0">
              <a:solidFill>
                <a:prstClr val="white"/>
              </a:solidFill>
              <a:latin typeface="calibri"/>
            </a:endParaRPr>
          </a:p>
        </p:txBody>
      </p:sp>
      <p:sp>
        <p:nvSpPr>
          <p:cNvPr id="4" name="Freeform 29">
            <a:extLst>
              <a:ext uri="{FF2B5EF4-FFF2-40B4-BE49-F238E27FC236}">
                <a16:creationId xmlns:a16="http://schemas.microsoft.com/office/drawing/2014/main" id="{781C455C-8227-48B1-B1CE-9CF918ED4CFB}"/>
              </a:ext>
            </a:extLst>
          </p:cNvPr>
          <p:cNvSpPr>
            <a:spLocks/>
          </p:cNvSpPr>
          <p:nvPr/>
        </p:nvSpPr>
        <p:spPr bwMode="auto">
          <a:xfrm>
            <a:off x="4363165" y="4328636"/>
            <a:ext cx="3262313" cy="114300"/>
          </a:xfrm>
          <a:custGeom>
            <a:avLst/>
            <a:gdLst>
              <a:gd name="T0" fmla="*/ 1928 w 1928"/>
              <a:gd name="T1" fmla="*/ 0 h 67"/>
              <a:gd name="T2" fmla="*/ 1860 w 1928"/>
              <a:gd name="T3" fmla="*/ 67 h 67"/>
              <a:gd name="T4" fmla="*/ 0 w 1928"/>
              <a:gd name="T5" fmla="*/ 67 h 67"/>
            </a:gdLst>
            <a:ah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30">
            <a:extLst>
              <a:ext uri="{FF2B5EF4-FFF2-40B4-BE49-F238E27FC236}">
                <a16:creationId xmlns:a16="http://schemas.microsoft.com/office/drawing/2014/main" id="{3F85ED4D-2601-4EBB-A90A-657C35B19DBB}"/>
              </a:ext>
            </a:extLst>
          </p:cNvPr>
          <p:cNvSpPr>
            <a:spLocks/>
          </p:cNvSpPr>
          <p:nvPr/>
        </p:nvSpPr>
        <p:spPr bwMode="auto">
          <a:xfrm>
            <a:off x="5921693" y="3461861"/>
            <a:ext cx="1703784" cy="114300"/>
          </a:xfrm>
          <a:custGeom>
            <a:avLst/>
            <a:gdLst>
              <a:gd name="T0" fmla="*/ 0 w 1007"/>
              <a:gd name="T1" fmla="*/ 0 h 67"/>
              <a:gd name="T2" fmla="*/ 939 w 1007"/>
              <a:gd name="T3" fmla="*/ 0 h 67"/>
              <a:gd name="T4" fmla="*/ 1007 w 1007"/>
              <a:gd name="T5" fmla="*/ 67 h 67"/>
            </a:gdLst>
            <a:ahLst/>
            <a:cxnLst>
              <a:cxn ang="0">
                <a:pos x="T0" y="T1"/>
              </a:cxn>
              <a:cxn ang="0">
                <a:pos x="T2" y="T3"/>
              </a:cxn>
              <a:cxn ang="0">
                <a:pos x="T4" y="T5"/>
              </a:cxn>
            </a:cxnLst>
            <a:rect l="0" t="0" r="r" b="b"/>
            <a:pathLst>
              <a:path w="1007" h="67">
                <a:moveTo>
                  <a:pt x="0" y="0"/>
                </a:moveTo>
                <a:cubicBezTo>
                  <a:pt x="939" y="0"/>
                  <a:pt x="939" y="0"/>
                  <a:pt x="939" y="0"/>
                </a:cubicBezTo>
                <a:cubicBezTo>
                  <a:pt x="977" y="0"/>
                  <a:pt x="1007" y="30"/>
                  <a:pt x="1007"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3">
            <a:extLst>
              <a:ext uri="{FF2B5EF4-FFF2-40B4-BE49-F238E27FC236}">
                <a16:creationId xmlns:a16="http://schemas.microsoft.com/office/drawing/2014/main" id="{34068191-C08E-48F9-9A95-4087BBBC499E}"/>
              </a:ext>
            </a:extLst>
          </p:cNvPr>
          <p:cNvSpPr>
            <a:spLocks/>
          </p:cNvSpPr>
          <p:nvPr/>
        </p:nvSpPr>
        <p:spPr bwMode="auto">
          <a:xfrm>
            <a:off x="1271112" y="3348752"/>
            <a:ext cx="5873353" cy="113109"/>
          </a:xfrm>
          <a:custGeom>
            <a:avLst/>
            <a:gdLst>
              <a:gd name="T0" fmla="*/ 0 w 3471"/>
              <a:gd name="T1" fmla="*/ 0 h 67"/>
              <a:gd name="T2" fmla="*/ 67 w 3471"/>
              <a:gd name="T3" fmla="*/ 67 h 67"/>
              <a:gd name="T4" fmla="*/ 3471 w 3471"/>
              <a:gd name="T5" fmla="*/ 67 h 67"/>
            </a:gdLst>
            <a:ah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Freeform 34">
            <a:extLst>
              <a:ext uri="{FF2B5EF4-FFF2-40B4-BE49-F238E27FC236}">
                <a16:creationId xmlns:a16="http://schemas.microsoft.com/office/drawing/2014/main" id="{41EC0F1C-22D3-4F7D-9A15-BB9CCA96C8C3}"/>
              </a:ext>
            </a:extLst>
          </p:cNvPr>
          <p:cNvSpPr>
            <a:spLocks/>
          </p:cNvSpPr>
          <p:nvPr/>
        </p:nvSpPr>
        <p:spPr bwMode="auto">
          <a:xfrm>
            <a:off x="1271112" y="2481977"/>
            <a:ext cx="3092053" cy="113109"/>
          </a:xfrm>
          <a:custGeom>
            <a:avLst/>
            <a:gdLst>
              <a:gd name="T0" fmla="*/ 1827 w 1827"/>
              <a:gd name="T1" fmla="*/ 0 h 67"/>
              <a:gd name="T2" fmla="*/ 67 w 1827"/>
              <a:gd name="T3" fmla="*/ 0 h 67"/>
              <a:gd name="T4" fmla="*/ 0 w 1827"/>
              <a:gd name="T5" fmla="*/ 67 h 67"/>
            </a:gdLst>
            <a:ah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42">
            <a:extLst>
              <a:ext uri="{FF2B5EF4-FFF2-40B4-BE49-F238E27FC236}">
                <a16:creationId xmlns:a16="http://schemas.microsoft.com/office/drawing/2014/main" id="{2B0476E0-73D3-400A-968F-EC593709627E}"/>
              </a:ext>
            </a:extLst>
          </p:cNvPr>
          <p:cNvSpPr>
            <a:spLocks/>
          </p:cNvSpPr>
          <p:nvPr/>
        </p:nvSpPr>
        <p:spPr bwMode="auto">
          <a:xfrm>
            <a:off x="1271111" y="2595087"/>
            <a:ext cx="0" cy="753665"/>
          </a:xfrm>
          <a:custGeom>
            <a:avLst/>
            <a:gdLst>
              <a:gd name="T0" fmla="*/ 0 h 633"/>
              <a:gd name="T1" fmla="*/ 329 h 633"/>
              <a:gd name="T2" fmla="*/ 633 h 633"/>
            </a:gdLst>
            <a:ahLst/>
            <a:cxnLst>
              <a:cxn ang="0">
                <a:pos x="0" y="T0"/>
              </a:cxn>
              <a:cxn ang="0">
                <a:pos x="0" y="T1"/>
              </a:cxn>
              <a:cxn ang="0">
                <a:pos x="0" y="T2"/>
              </a:cxn>
            </a:cxnLst>
            <a:rect l="0" t="0" r="r" b="b"/>
            <a:pathLst>
              <a:path h="633">
                <a:moveTo>
                  <a:pt x="0" y="0"/>
                </a:moveTo>
                <a:lnTo>
                  <a:pt x="0" y="329"/>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Freeform 43">
            <a:extLst>
              <a:ext uri="{FF2B5EF4-FFF2-40B4-BE49-F238E27FC236}">
                <a16:creationId xmlns:a16="http://schemas.microsoft.com/office/drawing/2014/main" id="{84586469-7051-4774-93C8-31417DD58943}"/>
              </a:ext>
            </a:extLst>
          </p:cNvPr>
          <p:cNvSpPr>
            <a:spLocks/>
          </p:cNvSpPr>
          <p:nvPr/>
        </p:nvSpPr>
        <p:spPr bwMode="auto">
          <a:xfrm>
            <a:off x="7625477" y="3576161"/>
            <a:ext cx="0" cy="752475"/>
          </a:xfrm>
          <a:custGeom>
            <a:avLst/>
            <a:gdLst>
              <a:gd name="T0" fmla="*/ 0 h 632"/>
              <a:gd name="T1" fmla="*/ 312 h 632"/>
              <a:gd name="T2" fmla="*/ 632 h 632"/>
            </a:gdLst>
            <a:ahLst/>
            <a:cxnLst>
              <a:cxn ang="0">
                <a:pos x="0" y="T0"/>
              </a:cxn>
              <a:cxn ang="0">
                <a:pos x="0" y="T1"/>
              </a:cxn>
              <a:cxn ang="0">
                <a:pos x="0" y="T2"/>
              </a:cxn>
            </a:cxnLst>
            <a:rect l="0" t="0" r="r" b="b"/>
            <a:pathLst>
              <a:path h="632">
                <a:moveTo>
                  <a:pt x="0" y="0"/>
                </a:moveTo>
                <a:lnTo>
                  <a:pt x="0" y="312"/>
                </a:lnTo>
                <a:lnTo>
                  <a:pt x="0" y="632"/>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70448"/>
              <a:chOff x="4848225" y="1622425"/>
              <a:chExt cx="2449512" cy="770448"/>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5152393" y="1695246"/>
                <a:ext cx="2106459" cy="69762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OKUL ÖNCESİ ÖĞRETMENLİĞİ</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5343791" y="2186703"/>
            <a:ext cx="1953311"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26</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6976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ÖNLİSANS (2 YILLIK) BÖLÜMLER</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4" name="Group 51">
            <a:extLst>
              <a:ext uri="{FF2B5EF4-FFF2-40B4-BE49-F238E27FC236}">
                <a16:creationId xmlns:a16="http://schemas.microsoft.com/office/drawing/2014/main" id="{98C88AC1-09BB-40D9-B6AE-F75E42A9266D}"/>
              </a:ext>
            </a:extLst>
          </p:cNvPr>
          <p:cNvGrpSpPr/>
          <p:nvPr/>
        </p:nvGrpSpPr>
        <p:grpSpPr>
          <a:xfrm>
            <a:off x="1593638" y="2186699"/>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8</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919662" y="3088882"/>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b="1" kern="0" dirty="0" smtClean="0">
                  <a:solidFill>
                    <a:prstClr val="black">
                      <a:lumMod val="95000"/>
                      <a:lumOff val="5000"/>
                    </a:prstClr>
                  </a:solidFill>
                  <a:latin typeface="calibri"/>
                </a:rPr>
                <a:t>İLAHİYAT</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9" name="Group 55">
            <a:extLst>
              <a:ext uri="{FF2B5EF4-FFF2-40B4-BE49-F238E27FC236}">
                <a16:creationId xmlns:a16="http://schemas.microsoft.com/office/drawing/2014/main" id="{1FDC6282-8106-4C25-A250-EF829520E552}"/>
              </a:ext>
            </a:extLst>
          </p:cNvPr>
          <p:cNvGrpSpPr/>
          <p:nvPr/>
        </p:nvGrpSpPr>
        <p:grpSpPr>
          <a:xfrm>
            <a:off x="5357746" y="3165809"/>
            <a:ext cx="1939119" cy="642676"/>
            <a:chOff x="7306221" y="4205845"/>
            <a:chExt cx="2585492" cy="856903"/>
          </a:xfrm>
        </p:grpSpPr>
        <p:sp>
          <p:nvSpPr>
            <p:cNvPr id="30" name="Freeform 36">
              <a:extLst>
                <a:ext uri="{FF2B5EF4-FFF2-40B4-BE49-F238E27FC236}">
                  <a16:creationId xmlns:a16="http://schemas.microsoft.com/office/drawing/2014/main" id="{BBF6AF68-1FE1-4D47-9AC1-307D114409FA}"/>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Freeform 38">
              <a:extLst>
                <a:ext uri="{FF2B5EF4-FFF2-40B4-BE49-F238E27FC236}">
                  <a16:creationId xmlns:a16="http://schemas.microsoft.com/office/drawing/2014/main" id="{3AE7B48E-4B75-4502-A591-B1734E3C74C5}"/>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TextBox 25">
              <a:extLst>
                <a:ext uri="{FF2B5EF4-FFF2-40B4-BE49-F238E27FC236}">
                  <a16:creationId xmlns:a16="http://schemas.microsoft.com/office/drawing/2014/main" id="{ADD99C84-E044-4987-85B7-0FD67D9273E0}"/>
                </a:ext>
              </a:extLst>
            </p:cNvPr>
            <p:cNvSpPr txBox="1"/>
            <p:nvPr/>
          </p:nvSpPr>
          <p:spPr>
            <a:xfrm>
              <a:off x="7378888"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3" name="TextBox 26">
              <a:extLst>
                <a:ext uri="{FF2B5EF4-FFF2-40B4-BE49-F238E27FC236}">
                  <a16:creationId xmlns:a16="http://schemas.microsoft.com/office/drawing/2014/main" id="{B879C4F9-AF37-4D39-96C1-4061E4762379}"/>
                </a:ext>
              </a:extLst>
            </p:cNvPr>
            <p:cNvSpPr txBox="1"/>
            <p:nvPr/>
          </p:nvSpPr>
          <p:spPr>
            <a:xfrm>
              <a:off x="7929902" y="4205845"/>
              <a:ext cx="1925819" cy="6976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b="1" dirty="0" smtClean="0"/>
                <a:t>İÇ MİMARLIK VE ÇEVRE TASARIMI</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4" name="Group 54">
            <a:extLst>
              <a:ext uri="{FF2B5EF4-FFF2-40B4-BE49-F238E27FC236}">
                <a16:creationId xmlns:a16="http://schemas.microsoft.com/office/drawing/2014/main" id="{75B3BC10-1588-4051-BB32-BD79672EA64A}"/>
              </a:ext>
            </a:extLst>
          </p:cNvPr>
          <p:cNvGrpSpPr/>
          <p:nvPr/>
        </p:nvGrpSpPr>
        <p:grpSpPr>
          <a:xfrm>
            <a:off x="1590319" y="3171349"/>
            <a:ext cx="1941790" cy="637142"/>
            <a:chOff x="2282985" y="4213225"/>
            <a:chExt cx="2589053" cy="849523"/>
          </a:xfrm>
        </p:grpSpPr>
        <p:sp>
          <p:nvSpPr>
            <p:cNvPr id="35" name="Freeform 36">
              <a:extLst>
                <a:ext uri="{FF2B5EF4-FFF2-40B4-BE49-F238E27FC236}">
                  <a16:creationId xmlns:a16="http://schemas.microsoft.com/office/drawing/2014/main" id="{459F9AB4-101E-46D8-A17A-113EE67B6A3F}"/>
                </a:ext>
              </a:extLst>
            </p:cNvPr>
            <p:cNvSpPr>
              <a:spLocks/>
            </p:cNvSpPr>
            <p:nvPr/>
          </p:nvSpPr>
          <p:spPr bwMode="auto">
            <a:xfrm>
              <a:off x="2282985"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39">
              <a:extLst>
                <a:ext uri="{FF2B5EF4-FFF2-40B4-BE49-F238E27FC236}">
                  <a16:creationId xmlns:a16="http://schemas.microsoft.com/office/drawing/2014/main" id="{B434642F-E8E4-49DB-A97F-0E1D71A2BE89}"/>
                </a:ext>
              </a:extLst>
            </p:cNvPr>
            <p:cNvSpPr>
              <a:spLocks/>
            </p:cNvSpPr>
            <p:nvPr/>
          </p:nvSpPr>
          <p:spPr bwMode="auto">
            <a:xfrm>
              <a:off x="2287588"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TextBox 29">
              <a:extLst>
                <a:ext uri="{FF2B5EF4-FFF2-40B4-BE49-F238E27FC236}">
                  <a16:creationId xmlns:a16="http://schemas.microsoft.com/office/drawing/2014/main" id="{EF240CF3-ED2A-4D53-ABD8-E359DFCE87E9}"/>
                </a:ext>
              </a:extLst>
            </p:cNvPr>
            <p:cNvSpPr txBox="1"/>
            <p:nvPr/>
          </p:nvSpPr>
          <p:spPr>
            <a:xfrm>
              <a:off x="2367285" y="4337350"/>
              <a:ext cx="649195" cy="615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prstClr val="white"/>
                  </a:solidFill>
                  <a:effectLst/>
                  <a:uLnTx/>
                  <a:uFillTx/>
                  <a:latin typeface="ubuntu"/>
                </a:rPr>
                <a:t>1</a:t>
              </a:r>
              <a:endParaRPr kumimoji="0" lang="id-ID" sz="2400" b="1" i="0" u="none" strike="noStrike" kern="0" cap="none" spc="0" normalizeH="0" baseline="0" noProof="0" dirty="0">
                <a:ln>
                  <a:noFill/>
                </a:ln>
                <a:solidFill>
                  <a:prstClr val="white"/>
                </a:solidFill>
                <a:effectLst/>
                <a:uLnTx/>
                <a:uFillTx/>
                <a:latin typeface="ubuntu"/>
              </a:endParaRPr>
            </a:p>
          </p:txBody>
        </p:sp>
        <p:sp>
          <p:nvSpPr>
            <p:cNvPr id="38" name="TextBox 30">
              <a:extLst>
                <a:ext uri="{FF2B5EF4-FFF2-40B4-BE49-F238E27FC236}">
                  <a16:creationId xmlns:a16="http://schemas.microsoft.com/office/drawing/2014/main" id="{BBCD1B50-35A7-49F9-B0C6-D86BEDE7AB8F}"/>
                </a:ext>
              </a:extLst>
            </p:cNvPr>
            <p:cNvSpPr txBox="1"/>
            <p:nvPr/>
          </p:nvSpPr>
          <p:spPr>
            <a:xfrm>
              <a:off x="2930328" y="4243256"/>
              <a:ext cx="1844882" cy="7797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prstClr val="black">
                      <a:lumMod val="95000"/>
                      <a:lumOff val="5000"/>
                    </a:prstClr>
                  </a:solidFill>
                  <a:effectLst/>
                  <a:uLnTx/>
                  <a:uFillTx/>
                  <a:latin typeface="calibri"/>
                </a:rPr>
                <a:t>ŞEHİR BÖLGE PLANLAMA</a:t>
              </a:r>
              <a:endParaRPr kumimoji="0" lang="en-US" sz="16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9" name="Group 58">
            <a:extLst>
              <a:ext uri="{FF2B5EF4-FFF2-40B4-BE49-F238E27FC236}">
                <a16:creationId xmlns:a16="http://schemas.microsoft.com/office/drawing/2014/main" id="{FEB66392-D5CA-4938-8DC8-E49B74549326}"/>
              </a:ext>
            </a:extLst>
          </p:cNvPr>
          <p:cNvGrpSpPr/>
          <p:nvPr/>
        </p:nvGrpSpPr>
        <p:grpSpPr>
          <a:xfrm>
            <a:off x="3510060" y="4119770"/>
            <a:ext cx="1841323" cy="646331"/>
            <a:chOff x="4842640" y="5477786"/>
            <a:chExt cx="2455097" cy="861775"/>
          </a:xfrm>
        </p:grpSpPr>
        <p:sp>
          <p:nvSpPr>
            <p:cNvPr id="40" name="Freeform 35">
              <a:extLst>
                <a:ext uri="{FF2B5EF4-FFF2-40B4-BE49-F238E27FC236}">
                  <a16:creationId xmlns:a16="http://schemas.microsoft.com/office/drawing/2014/main" id="{5839651C-D52F-4167-BD28-353D17E4FD7F}"/>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40">
              <a:extLst>
                <a:ext uri="{FF2B5EF4-FFF2-40B4-BE49-F238E27FC236}">
                  <a16:creationId xmlns:a16="http://schemas.microsoft.com/office/drawing/2014/main" id="{3ADA59D2-B68F-4B5E-972A-93FC74A83F62}"/>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2" name="TextBox 33">
              <a:extLst>
                <a:ext uri="{FF2B5EF4-FFF2-40B4-BE49-F238E27FC236}">
                  <a16:creationId xmlns:a16="http://schemas.microsoft.com/office/drawing/2014/main" id="{D24D167D-BC3E-4825-B5FF-73FA3D8965F5}"/>
                </a:ext>
              </a:extLst>
            </p:cNvPr>
            <p:cNvSpPr txBox="1"/>
            <p:nvPr/>
          </p:nvSpPr>
          <p:spPr>
            <a:xfrm>
              <a:off x="4842640" y="5645898"/>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1</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3" name="TextBox 34">
              <a:extLst>
                <a:ext uri="{FF2B5EF4-FFF2-40B4-BE49-F238E27FC236}">
                  <a16:creationId xmlns:a16="http://schemas.microsoft.com/office/drawing/2014/main" id="{9C448426-5881-49A5-AFC9-983066E2C85F}"/>
                </a:ext>
              </a:extLst>
            </p:cNvPr>
            <p:cNvSpPr txBox="1"/>
            <p:nvPr/>
          </p:nvSpPr>
          <p:spPr>
            <a:xfrm>
              <a:off x="5360148" y="5477786"/>
              <a:ext cx="1917681" cy="861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black">
                      <a:lumMod val="95000"/>
                      <a:lumOff val="5000"/>
                    </a:prstClr>
                  </a:solidFill>
                  <a:effectLst/>
                  <a:uLnTx/>
                  <a:uFillTx/>
                  <a:latin typeface="calibri"/>
                </a:rPr>
                <a:t>SPOR YÖNETİCİLİĞİ</a:t>
              </a:r>
              <a:endParaRPr kumimoji="0" lang="en-US" sz="18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7" name="Chevron 38">
            <a:extLst>
              <a:ext uri="{FF2B5EF4-FFF2-40B4-BE49-F238E27FC236}">
                <a16:creationId xmlns:a16="http://schemas.microsoft.com/office/drawing/2014/main" id="{1164E3B1-6034-480F-8F3C-E3D547BE32F3}"/>
              </a:ext>
            </a:extLst>
          </p:cNvPr>
          <p:cNvSpPr/>
          <p:nvPr/>
        </p:nvSpPr>
        <p:spPr>
          <a:xfrm rot="5400000">
            <a:off x="1133287" y="2856886"/>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Chevron 39">
            <a:extLst>
              <a:ext uri="{FF2B5EF4-FFF2-40B4-BE49-F238E27FC236}">
                <a16:creationId xmlns:a16="http://schemas.microsoft.com/office/drawing/2014/main" id="{AA07C86A-E7BC-4333-89D7-E5BB07BDBDB2}"/>
              </a:ext>
            </a:extLst>
          </p:cNvPr>
          <p:cNvSpPr/>
          <p:nvPr/>
        </p:nvSpPr>
        <p:spPr>
          <a:xfrm rot="5400000">
            <a:off x="7489924" y="3826993"/>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9" name="Chevron 40">
            <a:extLst>
              <a:ext uri="{FF2B5EF4-FFF2-40B4-BE49-F238E27FC236}">
                <a16:creationId xmlns:a16="http://schemas.microsoft.com/office/drawing/2014/main" id="{0978F937-F8D8-44FA-AFC0-F5137F345CC0}"/>
              </a:ext>
            </a:extLst>
          </p:cNvPr>
          <p:cNvSpPr/>
          <p:nvPr/>
        </p:nvSpPr>
        <p:spPr>
          <a:xfrm rot="10800000" flipH="1">
            <a:off x="4326255" y="333213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0" name="Chevron 41">
            <a:extLst>
              <a:ext uri="{FF2B5EF4-FFF2-40B4-BE49-F238E27FC236}">
                <a16:creationId xmlns:a16="http://schemas.microsoft.com/office/drawing/2014/main" id="{3A352132-2674-4389-A474-4CD4E4F87741}"/>
              </a:ext>
            </a:extLst>
          </p:cNvPr>
          <p:cNvSpPr/>
          <p:nvPr/>
        </p:nvSpPr>
        <p:spPr>
          <a:xfrm rot="10800000">
            <a:off x="6262982" y="4305234"/>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5</a:t>
            </a:r>
            <a:endParaRPr kumimoji="0" lang="id-ID" sz="2800" b="1" i="0" u="none" strike="noStrike" kern="0" cap="none" spc="0" normalizeH="0" baseline="0" noProof="0" dirty="0">
              <a:ln>
                <a:noFill/>
              </a:ln>
              <a:solidFill>
                <a:prstClr val="white"/>
              </a:solidFill>
              <a:effectLst/>
              <a:uLnTx/>
              <a:uFillTx/>
              <a:latin typeface="ubuntu"/>
            </a:endParaRPr>
          </a:p>
        </p:txBody>
      </p:sp>
    </p:spTree>
    <p:custDataLst>
      <p:tags r:id="rId1"/>
    </p:custDataLst>
    <p:extLst>
      <p:ext uri="{BB962C8B-B14F-4D97-AF65-F5344CB8AC3E}">
        <p14:creationId xmlns:p14="http://schemas.microsoft.com/office/powerpoint/2010/main" val="178153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4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anim calcmode="lin" valueType="num">
                                      <p:cBhvr>
                                        <p:cTn id="47" dur="750" fill="hold"/>
                                        <p:tgtEl>
                                          <p:spTgt spid="34"/>
                                        </p:tgtEl>
                                        <p:attrNameLst>
                                          <p:attrName>ppt_x</p:attrName>
                                        </p:attrNameLst>
                                      </p:cBhvr>
                                      <p:tavLst>
                                        <p:tav tm="0">
                                          <p:val>
                                            <p:strVal val="#ppt_x"/>
                                          </p:val>
                                        </p:tav>
                                        <p:tav tm="100000">
                                          <p:val>
                                            <p:strVal val="#ppt_x"/>
                                          </p:val>
                                        </p:tav>
                                      </p:tavLst>
                                    </p:anim>
                                    <p:anim calcmode="lin" valueType="num">
                                      <p:cBhvr>
                                        <p:cTn id="48" dur="75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750"/>
                            </p:stCondLst>
                            <p:childTnLst>
                              <p:par>
                                <p:cTn id="58" presetID="22" presetClass="entr" presetSubtype="1"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5250"/>
                            </p:stCondLst>
                            <p:childTnLst>
                              <p:par>
                                <p:cTn id="62" presetID="22" presetClass="entr" presetSubtype="2"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750"/>
                            </p:stCondLst>
                            <p:childTnLst>
                              <p:par>
                                <p:cTn id="66" presetID="47"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750"/>
                                        <p:tgtEl>
                                          <p:spTgt spid="39"/>
                                        </p:tgtEl>
                                      </p:cBhvr>
                                    </p:animEffect>
                                    <p:anim calcmode="lin" valueType="num">
                                      <p:cBhvr>
                                        <p:cTn id="69" dur="750" fill="hold"/>
                                        <p:tgtEl>
                                          <p:spTgt spid="39"/>
                                        </p:tgtEl>
                                        <p:attrNameLst>
                                          <p:attrName>ppt_x</p:attrName>
                                        </p:attrNameLst>
                                      </p:cBhvr>
                                      <p:tavLst>
                                        <p:tav tm="0">
                                          <p:val>
                                            <p:strVal val="#ppt_x"/>
                                          </p:val>
                                        </p:tav>
                                        <p:tav tm="100000">
                                          <p:val>
                                            <p:strVal val="#ppt_x"/>
                                          </p:val>
                                        </p:tav>
                                      </p:tavLst>
                                    </p:anim>
                                    <p:anim calcmode="lin" valueType="num">
                                      <p:cBhvr>
                                        <p:cTn id="70" dur="75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1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p:tgtEl>
                                          <p:spTgt spid="44"/>
                                        </p:tgtEl>
                                        <p:attrNameLst>
                                          <p:attrName>ppt_x</p:attrName>
                                        </p:attrNameLst>
                                      </p:cBhvr>
                                      <p:tavLst>
                                        <p:tav tm="0">
                                          <p:val>
                                            <p:strVal val="#ppt_x-#ppt_w*1.125000"/>
                                          </p:val>
                                        </p:tav>
                                        <p:tav tm="100000">
                                          <p:val>
                                            <p:strVal val="#ppt_x"/>
                                          </p:val>
                                        </p:tav>
                                      </p:tavLst>
                                    </p:anim>
                                    <p:animEffect transition="in" filter="wipe(right)">
                                      <p:cBhvr>
                                        <p:cTn id="75" dur="500"/>
                                        <p:tgtEl>
                                          <p:spTgt spid="44"/>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p:tgtEl>
                                          <p:spTgt spid="46"/>
                                        </p:tgtEl>
                                        <p:attrNameLst>
                                          <p:attrName>ppt_x</p:attrName>
                                        </p:attrNameLst>
                                      </p:cBhvr>
                                      <p:tavLst>
                                        <p:tav tm="0">
                                          <p:val>
                                            <p:strVal val="#ppt_x+#ppt_w*1.125000"/>
                                          </p:val>
                                        </p:tav>
                                        <p:tav tm="100000">
                                          <p:val>
                                            <p:strVal val="#ppt_x"/>
                                          </p:val>
                                        </p:tav>
                                      </p:tavLst>
                                    </p:anim>
                                    <p:animEffect transition="in" filter="wipe(left)">
                                      <p:cBhvr>
                                        <p:cTn id="83" dur="500"/>
                                        <p:tgtEl>
                                          <p:spTgt spid="46"/>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p:tgtEl>
                                          <p:spTgt spid="47"/>
                                        </p:tgtEl>
                                        <p:attrNameLst>
                                          <p:attrName>ppt_y</p:attrName>
                                        </p:attrNameLst>
                                      </p:cBhvr>
                                      <p:tavLst>
                                        <p:tav tm="0">
                                          <p:val>
                                            <p:strVal val="#ppt_y-#ppt_h*1.125000"/>
                                          </p:val>
                                        </p:tav>
                                        <p:tav tm="100000">
                                          <p:val>
                                            <p:strVal val="#ppt_y"/>
                                          </p:val>
                                        </p:tav>
                                      </p:tavLst>
                                    </p:anim>
                                    <p:animEffect transition="in" filter="wipe(down)">
                                      <p:cBhvr>
                                        <p:cTn id="87" dur="500"/>
                                        <p:tgtEl>
                                          <p:spTgt spid="47"/>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p:tgtEl>
                                          <p:spTgt spid="49"/>
                                        </p:tgtEl>
                                        <p:attrNameLst>
                                          <p:attrName>ppt_x</p:attrName>
                                        </p:attrNameLst>
                                      </p:cBhvr>
                                      <p:tavLst>
                                        <p:tav tm="0">
                                          <p:val>
                                            <p:strVal val="#ppt_x-#ppt_w*1.125000"/>
                                          </p:val>
                                        </p:tav>
                                        <p:tav tm="100000">
                                          <p:val>
                                            <p:strVal val="#ppt_x"/>
                                          </p:val>
                                        </p:tav>
                                      </p:tavLst>
                                    </p:anim>
                                    <p:animEffect transition="in" filter="wipe(right)">
                                      <p:cBhvr>
                                        <p:cTn id="91" dur="500"/>
                                        <p:tgtEl>
                                          <p:spTgt spid="49"/>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p:tgtEl>
                                          <p:spTgt spid="48"/>
                                        </p:tgtEl>
                                        <p:attrNameLst>
                                          <p:attrName>ppt_y</p:attrName>
                                        </p:attrNameLst>
                                      </p:cBhvr>
                                      <p:tavLst>
                                        <p:tav tm="0">
                                          <p:val>
                                            <p:strVal val="#ppt_y-#ppt_h*1.125000"/>
                                          </p:val>
                                        </p:tav>
                                        <p:tav tm="100000">
                                          <p:val>
                                            <p:strVal val="#ppt_y"/>
                                          </p:val>
                                        </p:tav>
                                      </p:tavLst>
                                    </p:anim>
                                    <p:animEffect transition="in" filter="wipe(down)">
                                      <p:cBhvr>
                                        <p:cTn id="95" dur="500"/>
                                        <p:tgtEl>
                                          <p:spTgt spid="48"/>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p:tgtEl>
                                          <p:spTgt spid="50"/>
                                        </p:tgtEl>
                                        <p:attrNameLst>
                                          <p:attrName>ppt_x</p:attrName>
                                        </p:attrNameLst>
                                      </p:cBhvr>
                                      <p:tavLst>
                                        <p:tav tm="0">
                                          <p:val>
                                            <p:strVal val="#ppt_x+#ppt_w*1.125000"/>
                                          </p:val>
                                        </p:tav>
                                        <p:tav tm="100000">
                                          <p:val>
                                            <p:strVal val="#ppt_x"/>
                                          </p:val>
                                        </p:tav>
                                      </p:tavLst>
                                    </p:anim>
                                    <p:animEffect transition="in" filter="wipe(left)">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44" grpId="0" animBg="1"/>
      <p:bldP spid="45" grpId="0" animBg="1"/>
      <p:bldP spid="46" grpId="0" animBg="1"/>
      <p:bldP spid="47" grpId="0" animBg="1"/>
      <p:bldP spid="48" grpId="0" animBg="1"/>
      <p:bldP spid="49"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Recep Gencer Mesleki ve Teknik Anadolu Lisesi</a:t>
            </a:r>
            <a:endParaRPr kumimoji="0" lang="id-ID" sz="36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4178354" y="950236"/>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4772647" y="925296"/>
            <a:ext cx="212871" cy="394509"/>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84" r="1" b="7907"/>
          <a:stretch/>
        </p:blipFill>
        <p:spPr>
          <a:xfrm>
            <a:off x="4208255" y="1434444"/>
            <a:ext cx="774958" cy="107967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8" name="Resim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26665" y="968339"/>
            <a:ext cx="1910884" cy="2547845"/>
          </a:xfrm>
          <a:prstGeom prst="rect">
            <a:avLst/>
          </a:prstGeom>
        </p:spPr>
      </p:pic>
      <p:pic>
        <p:nvPicPr>
          <p:cNvPr id="9" name="Resim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87340" y="968339"/>
            <a:ext cx="1926915" cy="2569220"/>
          </a:xfrm>
          <a:prstGeom prst="rect">
            <a:avLst/>
          </a:prstGeom>
        </p:spPr>
      </p:pic>
      <p:pic>
        <p:nvPicPr>
          <p:cNvPr id="10" name="Resim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619" y="934546"/>
            <a:ext cx="1952260" cy="2603013"/>
          </a:xfrm>
          <a:prstGeom prst="rect">
            <a:avLst/>
          </a:prstGeom>
        </p:spPr>
      </p:pic>
      <p:pic>
        <p:nvPicPr>
          <p:cNvPr id="11" name="Resim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79034" y="939005"/>
            <a:ext cx="1944731" cy="2592975"/>
          </a:xfrm>
          <a:prstGeom prst="rect">
            <a:avLst/>
          </a:prstGeom>
        </p:spPr>
      </p:pic>
    </p:spTree>
    <p:custDataLst>
      <p:tags r:id="rId1"/>
    </p:custDataLst>
    <p:extLst>
      <p:ext uri="{BB962C8B-B14F-4D97-AF65-F5344CB8AC3E}">
        <p14:creationId xmlns:p14="http://schemas.microsoft.com/office/powerpoint/2010/main" val="129866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Recep Gencer Mesleki ve Teknik Anadolu Lisesi</a:t>
            </a:r>
            <a:endParaRPr lang="id-ID" sz="3600" kern="0" dirty="0">
              <a:solidFill>
                <a:prstClr val="white"/>
              </a:solidFill>
              <a:latin typeface="calibri"/>
            </a:endParaRPr>
          </a:p>
        </p:txBody>
      </p:sp>
      <p:sp>
        <p:nvSpPr>
          <p:cNvPr id="2" name="Dikdörtgen 1"/>
          <p:cNvSpPr/>
          <p:nvPr/>
        </p:nvSpPr>
        <p:spPr>
          <a:xfrm>
            <a:off x="148497" y="1247040"/>
            <a:ext cx="4572000" cy="3293209"/>
          </a:xfrm>
          <a:prstGeom prst="rect">
            <a:avLst/>
          </a:prstGeom>
        </p:spPr>
        <p:txBody>
          <a:bodyPr>
            <a:spAutoFit/>
          </a:bodyPr>
          <a:lstStyle/>
          <a:p>
            <a:pPr algn="just"/>
            <a:r>
              <a:rPr lang="tr-TR" b="1" dirty="0"/>
              <a:t>Okulumuz Okul, hayırsever işadamı Sn. Recep GENÇER tarafından arsası satın alınarak, 1988 yılında 7. </a:t>
            </a:r>
            <a:r>
              <a:rPr lang="tr-TR" b="1" dirty="0" err="1"/>
              <a:t>cumhurbakanımız</a:t>
            </a:r>
            <a:r>
              <a:rPr lang="tr-TR" b="1" dirty="0"/>
              <a:t> Sn. Kenan EVREN in teşrifleriyle temeli atılarak yapımına başlanmış, 600 öğrenci kapasiteli okul inşaatı 1990 yılında bitirilmiştir. Projeleri özel olarak çizdirilen okulda 17 Derslik ve </a:t>
            </a:r>
            <a:r>
              <a:rPr lang="tr-TR" b="1" dirty="0" smtClean="0"/>
              <a:t>idari </a:t>
            </a:r>
            <a:r>
              <a:rPr lang="tr-TR" b="1" dirty="0"/>
              <a:t>odalardan oluşan öğretim binası, kapalı geçit ve salonlarla birbirine bağlı 4 adet Atölye ve </a:t>
            </a:r>
            <a:r>
              <a:rPr lang="tr-TR" b="1" dirty="0" smtClean="0"/>
              <a:t>Yemekhane </a:t>
            </a:r>
            <a:r>
              <a:rPr lang="tr-TR" b="1" dirty="0"/>
              <a:t>bloğu bulunmaktadır. okul 1990-1991 Öğretim yılında Elektrik, Kimya, Tesviye bölümleriyle faaliyete geçmiştir.</a:t>
            </a:r>
          </a:p>
          <a:p>
            <a:pPr algn="just"/>
            <a:r>
              <a:rPr lang="tr-TR" b="1" dirty="0"/>
              <a:t>Şu anda okul bünyesinde 4 yıllık Mesleki ve Teknik Eğitim veren, aynı zamanda genel lise fen programını uygulayan yabancı dil ağırlıklı Anadolu Teknik Lisesi, yine 4 yıllık Mesleki eğitim veren Endüstri Meslek Lisesi faaliyet göstermektedir. Okul gündüzlü olup normal öğretim </a:t>
            </a:r>
            <a:r>
              <a:rPr lang="tr-TR" b="1" dirty="0" err="1" smtClean="0"/>
              <a:t>yapılmaktadır.Kurucusu</a:t>
            </a:r>
            <a:r>
              <a:rPr lang="tr-TR" b="1" dirty="0"/>
              <a:t> Sn. Recep GENÇER tarafından okula 300 öğrenci kapasiteli </a:t>
            </a:r>
            <a:r>
              <a:rPr lang="tr-TR" b="1" dirty="0" err="1"/>
              <a:t>trübünü</a:t>
            </a:r>
            <a:r>
              <a:rPr lang="tr-TR" b="1" dirty="0"/>
              <a:t> olan bir kapalı spor salonu kazandırılmıştır.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08:30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16:50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692497"/>
          </a:xfrm>
          <a:prstGeom prst="rect">
            <a:avLst/>
          </a:prstGeom>
        </p:spPr>
        <p:txBody>
          <a:bodyPr wrap="square">
            <a:spAutoFit/>
          </a:bodyPr>
          <a:lstStyle/>
          <a:p>
            <a:r>
              <a:rPr lang="tr-TR" b="1" dirty="0" smtClean="0"/>
              <a:t>Servis Taşımalı Belediye </a:t>
            </a:r>
            <a:r>
              <a:rPr lang="tr-TR" b="1" dirty="0"/>
              <a:t>Halk </a:t>
            </a:r>
            <a:r>
              <a:rPr lang="tr-TR" b="1" dirty="0" err="1" smtClean="0"/>
              <a:t>Otobüsleri.Bandırma’ya</a:t>
            </a:r>
            <a:r>
              <a:rPr lang="tr-TR" b="1" dirty="0" smtClean="0"/>
              <a:t> 15 km uzaklıkta</a:t>
            </a:r>
            <a:endParaRPr lang="tr-TR" sz="1200" b="1" dirty="0"/>
          </a:p>
        </p:txBody>
      </p:sp>
      <p:sp>
        <p:nvSpPr>
          <p:cNvPr id="13" name="Dikdörtgen 12"/>
          <p:cNvSpPr/>
          <p:nvPr/>
        </p:nvSpPr>
        <p:spPr>
          <a:xfrm>
            <a:off x="4720497" y="2052099"/>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492208" y="2052727"/>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Yemekhane ve kantin mevcut.</a:t>
            </a:r>
            <a:endParaRPr lang="tr-TR" sz="1200" b="1" dirty="0">
              <a:latin typeface="+mn-lt"/>
            </a:endParaRPr>
          </a:p>
        </p:txBody>
      </p:sp>
      <p:sp>
        <p:nvSpPr>
          <p:cNvPr id="15" name="Dikdörtgen 14"/>
          <p:cNvSpPr/>
          <p:nvPr/>
        </p:nvSpPr>
        <p:spPr>
          <a:xfrm>
            <a:off x="4741532" y="2415331"/>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13017" y="2364516"/>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793053" y="280965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708881" y="2723427"/>
            <a:ext cx="3731940"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Fen Laboratuvarı ve halı saha mevcuttur.</a:t>
            </a:r>
            <a:endParaRPr lang="tr-TR" sz="1200" b="1" dirty="0">
              <a:latin typeface="+mn-lt"/>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537" y="3067985"/>
            <a:ext cx="4092208" cy="2035891"/>
          </a:xfrm>
          <a:prstGeom prst="rect">
            <a:avLst/>
          </a:prstGeom>
        </p:spPr>
      </p:pic>
    </p:spTree>
    <p:custDataLst>
      <p:tags r:id="rId1"/>
    </p:custDataLst>
    <p:extLst>
      <p:ext uri="{BB962C8B-B14F-4D97-AF65-F5344CB8AC3E}">
        <p14:creationId xmlns:p14="http://schemas.microsoft.com/office/powerpoint/2010/main" val="147798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51793" y="148432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60174" y="2132483"/>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3969067" y="1542791"/>
            <a:ext cx="1266693"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a:latin typeface="+mn-lt"/>
              </a:rPr>
              <a:t>51,29</a:t>
            </a:r>
            <a:r>
              <a:rPr lang="id-ID" sz="2800" b="1" dirty="0" smtClean="0">
                <a:solidFill>
                  <a:prstClr val="black"/>
                </a:solidFill>
                <a:latin typeface="+mn-lt"/>
              </a:rPr>
              <a:t>%</a:t>
            </a:r>
            <a:endParaRPr lang="id-ID" sz="2800" b="1" dirty="0">
              <a:solidFill>
                <a:prstClr val="black"/>
              </a:solidFill>
              <a:latin typeface="+mn-lt"/>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3969067" y="2014752"/>
            <a:ext cx="1197764"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a:t>247,499</a:t>
            </a:r>
            <a:endParaRPr lang="id-ID" sz="2400" b="1" dirty="0">
              <a:solidFill>
                <a:prstClr val="black"/>
              </a:solidFill>
              <a:latin typeface="calibri"/>
            </a:endParaRPr>
          </a:p>
        </p:txBody>
      </p:sp>
      <p:sp>
        <p:nvSpPr>
          <p:cNvPr id="27" name="TextBox 95">
            <a:extLst>
              <a:ext uri="{FF2B5EF4-FFF2-40B4-BE49-F238E27FC236}">
                <a16:creationId xmlns:a16="http://schemas.microsoft.com/office/drawing/2014/main" id="{1222FD43-FA63-4706-B279-578985EF18A8}"/>
              </a:ext>
            </a:extLst>
          </p:cNvPr>
          <p:cNvSpPr txBox="1"/>
          <p:nvPr/>
        </p:nvSpPr>
        <p:spPr>
          <a:xfrm>
            <a:off x="6623193" y="1567907"/>
            <a:ext cx="1356462" cy="553998"/>
          </a:xfrm>
          <a:prstGeom prst="rect">
            <a:avLst/>
          </a:prstGeom>
          <a:noFill/>
        </p:spPr>
        <p:txBody>
          <a:bodyPr wrap="none" rtlCol="0">
            <a:spAutoFit/>
          </a:bodyPr>
          <a:lstStyle/>
          <a:p>
            <a:pPr defTabSz="914400" eaLnBrk="1" fontAlgn="auto" hangingPunct="1">
              <a:spcBef>
                <a:spcPts val="0"/>
              </a:spcBef>
              <a:spcAft>
                <a:spcPts val="0"/>
              </a:spcAft>
            </a:pPr>
            <a:r>
              <a:rPr lang="tr-TR" sz="3000" b="1" dirty="0" smtClean="0">
                <a:solidFill>
                  <a:prstClr val="black"/>
                </a:solidFill>
                <a:latin typeface="calibri"/>
              </a:rPr>
              <a:t> </a:t>
            </a:r>
            <a:r>
              <a:rPr lang="tr-TR" sz="2800" b="1" dirty="0">
                <a:latin typeface="+mn-lt"/>
              </a:rPr>
              <a:t>53,49</a:t>
            </a:r>
            <a:r>
              <a:rPr lang="id-ID" sz="2800" b="1" dirty="0" smtClean="0">
                <a:solidFill>
                  <a:prstClr val="black"/>
                </a:solidFill>
                <a:latin typeface="+mn-lt"/>
              </a:rPr>
              <a:t>%</a:t>
            </a:r>
            <a:endParaRPr lang="id-ID" sz="2800" b="1" dirty="0">
              <a:solidFill>
                <a:prstClr val="black"/>
              </a:solidFill>
              <a:latin typeface="+mn-lt"/>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166466" y="3425853"/>
            <a:ext cx="2824555"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EC5724">
                    <a:lumMod val="75000"/>
                  </a:srgbClr>
                </a:solidFill>
                <a:latin typeface="ubuntu"/>
              </a:rPr>
              <a:t>Elektrik-Elektronik Alanı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Taban Puan ve Yüzdelik Dilim </a:t>
            </a:r>
          </a:p>
        </p:txBody>
      </p:sp>
      <p:sp>
        <p:nvSpPr>
          <p:cNvPr id="30" name="TextBox 98">
            <a:extLst>
              <a:ext uri="{FF2B5EF4-FFF2-40B4-BE49-F238E27FC236}">
                <a16:creationId xmlns:a16="http://schemas.microsoft.com/office/drawing/2014/main" id="{AFDE84B9-4E86-4576-B76E-FB1BD8B108B6}"/>
              </a:ext>
            </a:extLst>
          </p:cNvPr>
          <p:cNvSpPr txBox="1"/>
          <p:nvPr/>
        </p:nvSpPr>
        <p:spPr>
          <a:xfrm>
            <a:off x="5969812" y="3425853"/>
            <a:ext cx="2694391"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Kimya Teknolojisi Alanı </a:t>
            </a:r>
          </a:p>
          <a:p>
            <a:pPr algn="ctr" defTabSz="914400" eaLnBrk="1" fontAlgn="auto" hangingPunct="1">
              <a:spcBef>
                <a:spcPts val="0"/>
              </a:spcBef>
              <a:spcAft>
                <a:spcPts val="0"/>
              </a:spcAft>
            </a:pPr>
            <a:r>
              <a:rPr lang="tr-TR" sz="1400" b="1" dirty="0" smtClean="0">
                <a:solidFill>
                  <a:srgbClr val="7FBC41">
                    <a:lumMod val="75000"/>
                  </a:srgbClr>
                </a:solidFill>
                <a:latin typeface="ubuntu"/>
              </a:rPr>
              <a:t>Taban Puan ve Yüzdelik Dilim</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Recep Gencer Mesleki ve Teknik Anadolu 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704145" y="2095542"/>
            <a:ext cx="1194558"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a:t>244,205</a:t>
            </a:r>
            <a:endParaRPr lang="id-ID" sz="24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4">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33405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6" grpId="0"/>
      <p:bldP spid="27" grpId="0"/>
      <p:bldP spid="28" grpId="0"/>
      <p:bldP spid="30" grpId="0"/>
      <p:bldP spid="34"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000" b="1" kern="0" dirty="0" smtClean="0">
                <a:solidFill>
                  <a:prstClr val="white"/>
                </a:solidFill>
                <a:latin typeface="calibri"/>
              </a:rPr>
              <a:t>Gönen Ticaret Odası Mesleki ve Teknik Anadolu Lisesi</a:t>
            </a:r>
            <a:endParaRPr kumimoji="0" lang="id-ID" sz="30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4587065" y="92880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5280877" y="935421"/>
            <a:ext cx="212871" cy="394509"/>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84" r="1" b="7907"/>
          <a:stretch/>
        </p:blipFill>
        <p:spPr>
          <a:xfrm>
            <a:off x="4612355" y="1403942"/>
            <a:ext cx="774958" cy="107967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8" name="Resim 17"/>
          <p:cNvPicPr/>
          <p:nvPr/>
        </p:nvPicPr>
        <p:blipFill>
          <a:blip r:embed="rId4">
            <a:extLst>
              <a:ext uri="{28A0092B-C50C-407E-A947-70E740481C1C}">
                <a14:useLocalDpi xmlns:a14="http://schemas.microsoft.com/office/drawing/2010/main" val="0"/>
              </a:ext>
            </a:extLst>
          </a:blip>
          <a:srcRect/>
          <a:stretch>
            <a:fillRect/>
          </a:stretch>
        </p:blipFill>
        <p:spPr bwMode="auto">
          <a:xfrm>
            <a:off x="51584" y="913116"/>
            <a:ext cx="4441041" cy="3237772"/>
          </a:xfrm>
          <a:prstGeom prst="rect">
            <a:avLst/>
          </a:prstGeom>
          <a:noFill/>
          <a:ln>
            <a:noFill/>
          </a:ln>
        </p:spPr>
      </p:pic>
      <p:pic>
        <p:nvPicPr>
          <p:cNvPr id="19" name="Resim 18"/>
          <p:cNvPicPr/>
          <p:nvPr/>
        </p:nvPicPr>
        <p:blipFill>
          <a:blip r:embed="rId5">
            <a:extLst>
              <a:ext uri="{28A0092B-C50C-407E-A947-70E740481C1C}">
                <a14:useLocalDpi xmlns:a14="http://schemas.microsoft.com/office/drawing/2010/main" val="0"/>
              </a:ext>
            </a:extLst>
          </a:blip>
          <a:srcRect/>
          <a:stretch>
            <a:fillRect/>
          </a:stretch>
        </p:blipFill>
        <p:spPr bwMode="auto">
          <a:xfrm>
            <a:off x="5555067" y="887319"/>
            <a:ext cx="3430118" cy="1985320"/>
          </a:xfrm>
          <a:prstGeom prst="rect">
            <a:avLst/>
          </a:prstGeom>
          <a:noFill/>
          <a:ln>
            <a:noFill/>
          </a:ln>
        </p:spPr>
      </p:pic>
      <p:pic>
        <p:nvPicPr>
          <p:cNvPr id="32" name="Resim 3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44194" y="2991561"/>
            <a:ext cx="2051864" cy="1960436"/>
          </a:xfrm>
          <a:prstGeom prst="rect">
            <a:avLst/>
          </a:prstGeom>
          <a:noFill/>
          <a:ln>
            <a:noFill/>
          </a:ln>
        </p:spPr>
      </p:pic>
    </p:spTree>
    <p:custDataLst>
      <p:tags r:id="rId1"/>
    </p:custDataLst>
    <p:extLst>
      <p:ext uri="{BB962C8B-B14F-4D97-AF65-F5344CB8AC3E}">
        <p14:creationId xmlns:p14="http://schemas.microsoft.com/office/powerpoint/2010/main" val="296111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000" b="1" kern="0" dirty="0">
                <a:solidFill>
                  <a:prstClr val="white"/>
                </a:solidFill>
                <a:latin typeface="calibri"/>
              </a:rPr>
              <a:t>Gönen Ticaret Odası Mesleki ve Teknik Anadolu Lisesi</a:t>
            </a:r>
            <a:endParaRPr lang="id-ID" sz="3000" kern="0" dirty="0">
              <a:solidFill>
                <a:prstClr val="white"/>
              </a:solidFill>
              <a:latin typeface="calibri"/>
            </a:endParaRPr>
          </a:p>
        </p:txBody>
      </p:sp>
      <p:sp>
        <p:nvSpPr>
          <p:cNvPr id="2" name="Dikdörtgen 1"/>
          <p:cNvSpPr/>
          <p:nvPr/>
        </p:nvSpPr>
        <p:spPr>
          <a:xfrm>
            <a:off x="148497" y="1247040"/>
            <a:ext cx="4572000" cy="1092607"/>
          </a:xfrm>
          <a:prstGeom prst="rect">
            <a:avLst/>
          </a:prstGeom>
        </p:spPr>
        <p:txBody>
          <a:bodyPr>
            <a:spAutoFit/>
          </a:bodyPr>
          <a:lstStyle/>
          <a:p>
            <a:pPr algn="just"/>
            <a:r>
              <a:rPr lang="tr-TR" b="1" dirty="0"/>
              <a:t>Okulumuz 1977-1978 yılında eğitim öğretime başlamıştır. Okulumuzda şuan toplam 6 alanda eğitim öğretim faaliyeti gerçekleşmektedir. Okulumuzda sınav ile öğrenci alan Yenilenebilir Enerji Alanı bulunmaktadır. Diğer 5 alanımızda ise merkezi yerleştirme ile öğrenci alımı yapılmaktadır.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08:25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17:20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92443"/>
          </a:xfrm>
          <a:prstGeom prst="rect">
            <a:avLst/>
          </a:prstGeom>
        </p:spPr>
        <p:txBody>
          <a:bodyPr wrap="square">
            <a:spAutoFit/>
          </a:bodyPr>
          <a:lstStyle/>
          <a:p>
            <a:r>
              <a:rPr lang="tr-TR" b="1" dirty="0"/>
              <a:t>Okulumuza ulaşım yaya ve servis ile yapılmaktadır.</a:t>
            </a:r>
            <a:endParaRPr lang="tr-TR" sz="1200" b="1" dirty="0"/>
          </a:p>
        </p:txBody>
      </p:sp>
      <p:sp>
        <p:nvSpPr>
          <p:cNvPr id="13" name="Dikdörtgen 12"/>
          <p:cNvSpPr/>
          <p:nvPr/>
        </p:nvSpPr>
        <p:spPr>
          <a:xfrm>
            <a:off x="4720497" y="2052099"/>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492208" y="2052727"/>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Yemekhane ve kantin mevcut.</a:t>
            </a:r>
            <a:endParaRPr lang="tr-TR" sz="1200" b="1" dirty="0">
              <a:latin typeface="+mn-lt"/>
            </a:endParaRPr>
          </a:p>
        </p:txBody>
      </p:sp>
      <p:sp>
        <p:nvSpPr>
          <p:cNvPr id="15" name="Dikdörtgen 14"/>
          <p:cNvSpPr/>
          <p:nvPr/>
        </p:nvSpPr>
        <p:spPr>
          <a:xfrm>
            <a:off x="4741532" y="2415331"/>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13017" y="2364516"/>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793053" y="280965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708881" y="2723427"/>
            <a:ext cx="3731940" cy="492443"/>
          </a:xfrm>
          <a:prstGeom prst="rect">
            <a:avLst/>
          </a:prstGeom>
        </p:spPr>
        <p:txBody>
          <a:bodyPr wrap="square">
            <a:spAutoFit/>
          </a:bodyPr>
          <a:lstStyle/>
          <a:p>
            <a:r>
              <a:rPr lang="tr-TR" b="1" dirty="0"/>
              <a:t>23 </a:t>
            </a:r>
            <a:r>
              <a:rPr lang="tr-TR" b="1" dirty="0" smtClean="0"/>
              <a:t>Derslik,6 Atölye,9 </a:t>
            </a:r>
            <a:r>
              <a:rPr lang="tr-TR" b="1" dirty="0"/>
              <a:t>Pc </a:t>
            </a:r>
            <a:r>
              <a:rPr lang="tr-TR" b="1" dirty="0" smtClean="0"/>
              <a:t>Laboratuvar,1 </a:t>
            </a:r>
            <a:r>
              <a:rPr lang="tr-TR" b="1" dirty="0"/>
              <a:t>Robotik </a:t>
            </a:r>
            <a:r>
              <a:rPr lang="tr-TR" b="1" dirty="0" err="1" smtClean="0"/>
              <a:t>Kodlama,Futbol</a:t>
            </a:r>
            <a:r>
              <a:rPr lang="tr-TR" b="1" dirty="0" smtClean="0"/>
              <a:t> </a:t>
            </a:r>
            <a:r>
              <a:rPr lang="tr-TR" b="1" dirty="0"/>
              <a:t>ve Basketbol Sahası</a:t>
            </a:r>
            <a:endParaRPr lang="tr-TR" sz="1200" b="1" dirty="0">
              <a:latin typeface="+mn-lt"/>
            </a:endParaRPr>
          </a:p>
        </p:txBody>
      </p:sp>
      <p:pic>
        <p:nvPicPr>
          <p:cNvPr id="44" name="Resim 4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861" y="2415331"/>
            <a:ext cx="2689272" cy="2470421"/>
          </a:xfrm>
          <a:prstGeom prst="rect">
            <a:avLst/>
          </a:prstGeom>
          <a:noFill/>
          <a:ln>
            <a:noFill/>
          </a:ln>
        </p:spPr>
      </p:pic>
    </p:spTree>
    <p:custDataLst>
      <p:tags r:id="rId1"/>
    </p:custDataLst>
    <p:extLst>
      <p:ext uri="{BB962C8B-B14F-4D97-AF65-F5344CB8AC3E}">
        <p14:creationId xmlns:p14="http://schemas.microsoft.com/office/powerpoint/2010/main" val="40787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TextBox 91">
            <a:extLst>
              <a:ext uri="{FF2B5EF4-FFF2-40B4-BE49-F238E27FC236}">
                <a16:creationId xmlns:a16="http://schemas.microsoft.com/office/drawing/2014/main" id="{AEE3E187-4D67-4066-90A8-A867C2AB4ED5}"/>
              </a:ext>
            </a:extLst>
          </p:cNvPr>
          <p:cNvSpPr txBox="1"/>
          <p:nvPr/>
        </p:nvSpPr>
        <p:spPr>
          <a:xfrm>
            <a:off x="3969067" y="1542791"/>
            <a:ext cx="1266693"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90,10</a:t>
            </a:r>
            <a:r>
              <a:rPr lang="id-ID" sz="2800" b="1" dirty="0" smtClean="0">
                <a:solidFill>
                  <a:prstClr val="black"/>
                </a:solidFill>
                <a:latin typeface="+mn-lt"/>
              </a:rPr>
              <a:t>%</a:t>
            </a:r>
            <a:endParaRPr lang="id-ID" sz="2800" b="1" dirty="0">
              <a:solidFill>
                <a:prstClr val="black"/>
              </a:solidFill>
              <a:latin typeface="+mn-lt"/>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3969067" y="2014752"/>
            <a:ext cx="1194558"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a:t>198,813</a:t>
            </a:r>
            <a:endParaRPr lang="id-ID" sz="24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2820606" y="3425853"/>
            <a:ext cx="3516284" cy="523220"/>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EC5724">
                    <a:lumMod val="75000"/>
                  </a:srgbClr>
                </a:solidFill>
                <a:latin typeface="ubuntu"/>
              </a:rPr>
              <a:t>Yenilenebilir Enerji Teknolojileri Alanı </a:t>
            </a:r>
          </a:p>
          <a:p>
            <a:pPr algn="ctr" defTabSz="914400" eaLnBrk="1" fontAlgn="auto" hangingPunct="1">
              <a:spcBef>
                <a:spcPts val="0"/>
              </a:spcBef>
              <a:spcAft>
                <a:spcPts val="0"/>
              </a:spcAft>
            </a:pPr>
            <a:r>
              <a:rPr lang="tr-TR" sz="1400" b="1" dirty="0" smtClean="0">
                <a:solidFill>
                  <a:srgbClr val="EC5724">
                    <a:lumMod val="75000"/>
                  </a:srgbClr>
                </a:solidFill>
                <a:latin typeface="ubuntu"/>
              </a:rPr>
              <a:t>Taban Puan ve Yüzdelik Dilim </a:t>
            </a: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sz="3000" b="1" kern="0" dirty="0" smtClean="0">
                <a:solidFill>
                  <a:prstClr val="white"/>
                </a:solidFill>
                <a:latin typeface="calibri"/>
              </a:rPr>
              <a:t>Gönen Ticaret Odası Mesleki ve Teknik Anadolu Lisesi</a:t>
            </a:r>
            <a:endParaRPr lang="id-ID" sz="3000" kern="0" dirty="0">
              <a:solidFill>
                <a:prstClr val="white"/>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419379" y="4327835"/>
            <a:ext cx="785125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LGS Sonucu Oluşan Taban Puan ve Yüzdelik Dilimler</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4">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41719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26" grpId="0"/>
      <p:bldP spid="28"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B3C5823C-81BB-456B-9A35-EAB5D162037B}"/>
              </a:ext>
            </a:extLst>
          </p:cNvPr>
          <p:cNvGraphicFramePr/>
          <p:nvPr>
            <p:extLst/>
          </p:nvPr>
        </p:nvGraphicFramePr>
        <p:xfrm>
          <a:off x="1016448" y="581368"/>
          <a:ext cx="7026965" cy="4017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6 Grup"/>
          <p:cNvGrpSpPr/>
          <p:nvPr/>
        </p:nvGrpSpPr>
        <p:grpSpPr>
          <a:xfrm>
            <a:off x="146959" y="707111"/>
            <a:ext cx="570218" cy="3838763"/>
            <a:chOff x="1783839" y="3920585"/>
            <a:chExt cx="3798509" cy="2412053"/>
          </a:xfrm>
        </p:grpSpPr>
        <p:sp>
          <p:nvSpPr>
            <p:cNvPr id="4" name="7 Yuvarlatılmış Dikdörtgen"/>
            <p:cNvSpPr/>
            <p:nvPr/>
          </p:nvSpPr>
          <p:spPr>
            <a:xfrm>
              <a:off x="1783839" y="3920585"/>
              <a:ext cx="3798509" cy="2412053"/>
            </a:xfrm>
            <a:prstGeom prst="roundRect">
              <a:avLst>
                <a:gd name="adj" fmla="val 10000"/>
              </a:avLst>
            </a:prstGeom>
            <a:solidFill>
              <a:schemeClr val="accent6">
                <a:lumMod val="60000"/>
                <a:lumOff val="4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Yuvarlatılmış Dikdörtgen 4"/>
            <p:cNvSpPr/>
            <p:nvPr/>
          </p:nvSpPr>
          <p:spPr>
            <a:xfrm>
              <a:off x="1854486" y="3991232"/>
              <a:ext cx="3657215" cy="22707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vert270" wrap="square" lIns="134303" tIns="134303" rIns="134303" bIns="134303" numCol="1" spcCol="1270" anchor="ctr" anchorCtr="0">
              <a:noAutofit/>
            </a:bodyPr>
            <a:lstStyle/>
            <a:p>
              <a:pPr algn="ctr" defTabSz="1566863">
                <a:lnSpc>
                  <a:spcPct val="90000"/>
                </a:lnSpc>
                <a:spcAft>
                  <a:spcPct val="35000"/>
                </a:spcAft>
              </a:pPr>
              <a:r>
                <a:rPr lang="tr-TR" sz="3000" b="1" dirty="0" smtClean="0">
                  <a:solidFill>
                    <a:srgbClr val="FF0000"/>
                  </a:solidFill>
                </a:rPr>
                <a:t>Sınav Nasıl Olacak</a:t>
              </a:r>
              <a:endParaRPr lang="tr-TR" sz="3000" b="1" dirty="0">
                <a:solidFill>
                  <a:srgbClr val="FF0000"/>
                </a:solidFill>
              </a:endParaRPr>
            </a:p>
          </p:txBody>
        </p:sp>
      </p:grpSp>
    </p:spTree>
    <p:extLst>
      <p:ext uri="{BB962C8B-B14F-4D97-AF65-F5344CB8AC3E}">
        <p14:creationId xmlns:p14="http://schemas.microsoft.com/office/powerpoint/2010/main" val="785718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148,69</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smtClean="0">
                <a:solidFill>
                  <a:srgbClr val="00B0F0"/>
                </a:solidFill>
              </a:rPr>
              <a:t>141,30</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smtClean="0">
                <a:solidFill>
                  <a:srgbClr val="C00000"/>
                </a:solidFill>
              </a:rPr>
              <a:t>147,80</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292388"/>
          </a:xfrm>
          <a:prstGeom prst="rect">
            <a:avLst/>
          </a:prstGeom>
        </p:spPr>
        <p:txBody>
          <a:bodyPr wrap="square">
            <a:spAutoFit/>
          </a:bodyPr>
          <a:lstStyle/>
          <a:p>
            <a:pPr algn="just" defTabSz="914400" eaLnBrk="1" fontAlgn="auto" hangingPunct="1">
              <a:spcBef>
                <a:spcPts val="0"/>
              </a:spcBef>
              <a:spcAft>
                <a:spcPts val="0"/>
              </a:spcAft>
            </a:pPr>
            <a:r>
              <a:rPr lang="tr-TR" dirty="0" smtClean="0"/>
              <a:t> </a:t>
            </a:r>
            <a:endParaRPr lang="en-US" sz="1600" b="1" dirty="0">
              <a:solidFill>
                <a:schemeClr val="bg2">
                  <a:lumMod val="50000"/>
                </a:schemeClr>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smtClean="0">
                <a:solidFill>
                  <a:srgbClr val="FFC000"/>
                </a:solidFill>
              </a:rPr>
              <a:t>173,20</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8116"/>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Bef>
                <a:spcPts val="0"/>
              </a:spcBef>
              <a:spcAft>
                <a:spcPts val="0"/>
              </a:spcAft>
              <a:defRPr/>
            </a:pPr>
            <a:r>
              <a:rPr lang="tr-TR" sz="3000" b="1" kern="0" dirty="0">
                <a:solidFill>
                  <a:prstClr val="white"/>
                </a:solidFill>
                <a:latin typeface="calibri"/>
              </a:rPr>
              <a:t>Gönen Ticaret Odası Mesleki ve Teknik Anadolu Lisesi</a:t>
            </a:r>
            <a:endParaRPr lang="id-ID" sz="30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6813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sz="3000" b="1" kern="0" dirty="0">
                <a:solidFill>
                  <a:prstClr val="white"/>
                </a:solidFill>
                <a:latin typeface="calibri"/>
              </a:rPr>
              <a:t>Gönen Ticaret Odası Mesleki ve Teknik Anadolu Lisesi</a:t>
            </a:r>
            <a:endParaRPr lang="id-ID" sz="3000" kern="0" dirty="0">
              <a:solidFill>
                <a:prstClr val="white"/>
              </a:solidFill>
              <a:latin typeface="calibri"/>
            </a:endParaRPr>
          </a:p>
        </p:txBody>
      </p:sp>
      <p:sp>
        <p:nvSpPr>
          <p:cNvPr id="4" name="Freeform 29">
            <a:extLst>
              <a:ext uri="{FF2B5EF4-FFF2-40B4-BE49-F238E27FC236}">
                <a16:creationId xmlns:a16="http://schemas.microsoft.com/office/drawing/2014/main" id="{781C455C-8227-48B1-B1CE-9CF918ED4CFB}"/>
              </a:ext>
            </a:extLst>
          </p:cNvPr>
          <p:cNvSpPr>
            <a:spLocks/>
          </p:cNvSpPr>
          <p:nvPr/>
        </p:nvSpPr>
        <p:spPr bwMode="auto">
          <a:xfrm>
            <a:off x="4363165" y="4328636"/>
            <a:ext cx="3262313" cy="114300"/>
          </a:xfrm>
          <a:custGeom>
            <a:avLst/>
            <a:gdLst>
              <a:gd name="T0" fmla="*/ 1928 w 1928"/>
              <a:gd name="T1" fmla="*/ 0 h 67"/>
              <a:gd name="T2" fmla="*/ 1860 w 1928"/>
              <a:gd name="T3" fmla="*/ 67 h 67"/>
              <a:gd name="T4" fmla="*/ 0 w 1928"/>
              <a:gd name="T5" fmla="*/ 67 h 67"/>
            </a:gdLst>
            <a:ah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30">
            <a:extLst>
              <a:ext uri="{FF2B5EF4-FFF2-40B4-BE49-F238E27FC236}">
                <a16:creationId xmlns:a16="http://schemas.microsoft.com/office/drawing/2014/main" id="{3F85ED4D-2601-4EBB-A90A-657C35B19DBB}"/>
              </a:ext>
            </a:extLst>
          </p:cNvPr>
          <p:cNvSpPr>
            <a:spLocks/>
          </p:cNvSpPr>
          <p:nvPr/>
        </p:nvSpPr>
        <p:spPr bwMode="auto">
          <a:xfrm>
            <a:off x="5921693" y="3461861"/>
            <a:ext cx="1703784" cy="114300"/>
          </a:xfrm>
          <a:custGeom>
            <a:avLst/>
            <a:gdLst>
              <a:gd name="T0" fmla="*/ 0 w 1007"/>
              <a:gd name="T1" fmla="*/ 0 h 67"/>
              <a:gd name="T2" fmla="*/ 939 w 1007"/>
              <a:gd name="T3" fmla="*/ 0 h 67"/>
              <a:gd name="T4" fmla="*/ 1007 w 1007"/>
              <a:gd name="T5" fmla="*/ 67 h 67"/>
            </a:gdLst>
            <a:ahLst/>
            <a:cxnLst>
              <a:cxn ang="0">
                <a:pos x="T0" y="T1"/>
              </a:cxn>
              <a:cxn ang="0">
                <a:pos x="T2" y="T3"/>
              </a:cxn>
              <a:cxn ang="0">
                <a:pos x="T4" y="T5"/>
              </a:cxn>
            </a:cxnLst>
            <a:rect l="0" t="0" r="r" b="b"/>
            <a:pathLst>
              <a:path w="1007" h="67">
                <a:moveTo>
                  <a:pt x="0" y="0"/>
                </a:moveTo>
                <a:cubicBezTo>
                  <a:pt x="939" y="0"/>
                  <a:pt x="939" y="0"/>
                  <a:pt x="939" y="0"/>
                </a:cubicBezTo>
                <a:cubicBezTo>
                  <a:pt x="977" y="0"/>
                  <a:pt x="1007" y="30"/>
                  <a:pt x="1007"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3">
            <a:extLst>
              <a:ext uri="{FF2B5EF4-FFF2-40B4-BE49-F238E27FC236}">
                <a16:creationId xmlns:a16="http://schemas.microsoft.com/office/drawing/2014/main" id="{34068191-C08E-48F9-9A95-4087BBBC499E}"/>
              </a:ext>
            </a:extLst>
          </p:cNvPr>
          <p:cNvSpPr>
            <a:spLocks/>
          </p:cNvSpPr>
          <p:nvPr/>
        </p:nvSpPr>
        <p:spPr bwMode="auto">
          <a:xfrm>
            <a:off x="1271112" y="3348752"/>
            <a:ext cx="5873353" cy="113109"/>
          </a:xfrm>
          <a:custGeom>
            <a:avLst/>
            <a:gdLst>
              <a:gd name="T0" fmla="*/ 0 w 3471"/>
              <a:gd name="T1" fmla="*/ 0 h 67"/>
              <a:gd name="T2" fmla="*/ 67 w 3471"/>
              <a:gd name="T3" fmla="*/ 67 h 67"/>
              <a:gd name="T4" fmla="*/ 3471 w 3471"/>
              <a:gd name="T5" fmla="*/ 67 h 67"/>
            </a:gdLst>
            <a:ah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Freeform 34">
            <a:extLst>
              <a:ext uri="{FF2B5EF4-FFF2-40B4-BE49-F238E27FC236}">
                <a16:creationId xmlns:a16="http://schemas.microsoft.com/office/drawing/2014/main" id="{41EC0F1C-22D3-4F7D-9A15-BB9CCA96C8C3}"/>
              </a:ext>
            </a:extLst>
          </p:cNvPr>
          <p:cNvSpPr>
            <a:spLocks/>
          </p:cNvSpPr>
          <p:nvPr/>
        </p:nvSpPr>
        <p:spPr bwMode="auto">
          <a:xfrm>
            <a:off x="1271112" y="2481977"/>
            <a:ext cx="3092053" cy="113109"/>
          </a:xfrm>
          <a:custGeom>
            <a:avLst/>
            <a:gdLst>
              <a:gd name="T0" fmla="*/ 1827 w 1827"/>
              <a:gd name="T1" fmla="*/ 0 h 67"/>
              <a:gd name="T2" fmla="*/ 67 w 1827"/>
              <a:gd name="T3" fmla="*/ 0 h 67"/>
              <a:gd name="T4" fmla="*/ 0 w 1827"/>
              <a:gd name="T5" fmla="*/ 67 h 67"/>
            </a:gdLst>
            <a:ah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42">
            <a:extLst>
              <a:ext uri="{FF2B5EF4-FFF2-40B4-BE49-F238E27FC236}">
                <a16:creationId xmlns:a16="http://schemas.microsoft.com/office/drawing/2014/main" id="{2B0476E0-73D3-400A-968F-EC593709627E}"/>
              </a:ext>
            </a:extLst>
          </p:cNvPr>
          <p:cNvSpPr>
            <a:spLocks/>
          </p:cNvSpPr>
          <p:nvPr/>
        </p:nvSpPr>
        <p:spPr bwMode="auto">
          <a:xfrm>
            <a:off x="1271111" y="2595087"/>
            <a:ext cx="0" cy="753665"/>
          </a:xfrm>
          <a:custGeom>
            <a:avLst/>
            <a:gdLst>
              <a:gd name="T0" fmla="*/ 0 h 633"/>
              <a:gd name="T1" fmla="*/ 329 h 633"/>
              <a:gd name="T2" fmla="*/ 633 h 633"/>
            </a:gdLst>
            <a:ahLst/>
            <a:cxnLst>
              <a:cxn ang="0">
                <a:pos x="0" y="T0"/>
              </a:cxn>
              <a:cxn ang="0">
                <a:pos x="0" y="T1"/>
              </a:cxn>
              <a:cxn ang="0">
                <a:pos x="0" y="T2"/>
              </a:cxn>
            </a:cxnLst>
            <a:rect l="0" t="0" r="r" b="b"/>
            <a:pathLst>
              <a:path h="633">
                <a:moveTo>
                  <a:pt x="0" y="0"/>
                </a:moveTo>
                <a:lnTo>
                  <a:pt x="0" y="329"/>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Freeform 43">
            <a:extLst>
              <a:ext uri="{FF2B5EF4-FFF2-40B4-BE49-F238E27FC236}">
                <a16:creationId xmlns:a16="http://schemas.microsoft.com/office/drawing/2014/main" id="{84586469-7051-4774-93C8-31417DD58943}"/>
              </a:ext>
            </a:extLst>
          </p:cNvPr>
          <p:cNvSpPr>
            <a:spLocks/>
          </p:cNvSpPr>
          <p:nvPr/>
        </p:nvSpPr>
        <p:spPr bwMode="auto">
          <a:xfrm>
            <a:off x="7625477" y="3576161"/>
            <a:ext cx="0" cy="752475"/>
          </a:xfrm>
          <a:custGeom>
            <a:avLst/>
            <a:gdLst>
              <a:gd name="T0" fmla="*/ 0 h 632"/>
              <a:gd name="T1" fmla="*/ 312 h 632"/>
              <a:gd name="T2" fmla="*/ 632 h 632"/>
            </a:gdLst>
            <a:ahLst/>
            <a:cxnLst>
              <a:cxn ang="0">
                <a:pos x="0" y="T0"/>
              </a:cxn>
              <a:cxn ang="0">
                <a:pos x="0" y="T1"/>
              </a:cxn>
              <a:cxn ang="0">
                <a:pos x="0" y="T2"/>
              </a:cxn>
            </a:cxnLst>
            <a:rect l="0" t="0" r="r" b="b"/>
            <a:pathLst>
              <a:path h="632">
                <a:moveTo>
                  <a:pt x="0" y="0"/>
                </a:moveTo>
                <a:lnTo>
                  <a:pt x="0" y="312"/>
                </a:lnTo>
                <a:lnTo>
                  <a:pt x="0" y="632"/>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5134437" y="1820457"/>
                <a:ext cx="2106459" cy="4103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MÜHENDİSLİK</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5343791" y="2186703"/>
            <a:ext cx="2047490"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4</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6976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ELEKTRİK (2 YILLIK)</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4" name="Group 51">
            <a:extLst>
              <a:ext uri="{FF2B5EF4-FFF2-40B4-BE49-F238E27FC236}">
                <a16:creationId xmlns:a16="http://schemas.microsoft.com/office/drawing/2014/main" id="{98C88AC1-09BB-40D9-B6AE-F75E42A9266D}"/>
              </a:ext>
            </a:extLst>
          </p:cNvPr>
          <p:cNvGrpSpPr/>
          <p:nvPr/>
        </p:nvGrpSpPr>
        <p:grpSpPr>
          <a:xfrm>
            <a:off x="1593638" y="2186699"/>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8</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811205" y="3088882"/>
              <a:ext cx="2015997"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b="1" kern="0" dirty="0" smtClean="0">
                  <a:solidFill>
                    <a:prstClr val="black">
                      <a:lumMod val="95000"/>
                      <a:lumOff val="5000"/>
                    </a:prstClr>
                  </a:solidFill>
                  <a:latin typeface="calibri"/>
                </a:rPr>
                <a:t>MAKİNE (2 YILLIK)</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29" name="Group 55">
            <a:extLst>
              <a:ext uri="{FF2B5EF4-FFF2-40B4-BE49-F238E27FC236}">
                <a16:creationId xmlns:a16="http://schemas.microsoft.com/office/drawing/2014/main" id="{1FDC6282-8106-4C25-A250-EF829520E552}"/>
              </a:ext>
            </a:extLst>
          </p:cNvPr>
          <p:cNvGrpSpPr/>
          <p:nvPr/>
        </p:nvGrpSpPr>
        <p:grpSpPr>
          <a:xfrm>
            <a:off x="5357746" y="3165810"/>
            <a:ext cx="1939119" cy="692497"/>
            <a:chOff x="7306221" y="4205845"/>
            <a:chExt cx="2585492" cy="923331"/>
          </a:xfrm>
        </p:grpSpPr>
        <p:sp>
          <p:nvSpPr>
            <p:cNvPr id="30" name="Freeform 36">
              <a:extLst>
                <a:ext uri="{FF2B5EF4-FFF2-40B4-BE49-F238E27FC236}">
                  <a16:creationId xmlns:a16="http://schemas.microsoft.com/office/drawing/2014/main" id="{BBF6AF68-1FE1-4D47-9AC1-307D114409FA}"/>
                </a:ext>
              </a:extLst>
            </p:cNvPr>
            <p:cNvSpPr>
              <a:spLocks/>
            </p:cNvSpPr>
            <p:nvPr/>
          </p:nvSpPr>
          <p:spPr bwMode="auto">
            <a:xfrm>
              <a:off x="7306221"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Freeform 38">
              <a:extLst>
                <a:ext uri="{FF2B5EF4-FFF2-40B4-BE49-F238E27FC236}">
                  <a16:creationId xmlns:a16="http://schemas.microsoft.com/office/drawing/2014/main" id="{3AE7B48E-4B75-4502-A591-B1734E3C74C5}"/>
                </a:ext>
              </a:extLst>
            </p:cNvPr>
            <p:cNvSpPr>
              <a:spLocks/>
            </p:cNvSpPr>
            <p:nvPr/>
          </p:nvSpPr>
          <p:spPr bwMode="auto">
            <a:xfrm>
              <a:off x="7307263"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TextBox 25">
              <a:extLst>
                <a:ext uri="{FF2B5EF4-FFF2-40B4-BE49-F238E27FC236}">
                  <a16:creationId xmlns:a16="http://schemas.microsoft.com/office/drawing/2014/main" id="{ADD99C84-E044-4987-85B7-0FD67D9273E0}"/>
                </a:ext>
              </a:extLst>
            </p:cNvPr>
            <p:cNvSpPr txBox="1"/>
            <p:nvPr/>
          </p:nvSpPr>
          <p:spPr>
            <a:xfrm>
              <a:off x="7378888" y="4337350"/>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2</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33" name="TextBox 26">
              <a:extLst>
                <a:ext uri="{FF2B5EF4-FFF2-40B4-BE49-F238E27FC236}">
                  <a16:creationId xmlns:a16="http://schemas.microsoft.com/office/drawing/2014/main" id="{B879C4F9-AF37-4D39-96C1-4061E4762379}"/>
                </a:ext>
              </a:extLst>
            </p:cNvPr>
            <p:cNvSpPr txBox="1"/>
            <p:nvPr/>
          </p:nvSpPr>
          <p:spPr>
            <a:xfrm>
              <a:off x="7929902" y="4205845"/>
              <a:ext cx="1925819" cy="923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b="1" dirty="0" smtClean="0"/>
                <a:t>İŞ SAĞLIĞI VE GÜVENLİĞİ ( 2 YILLIK )</a:t>
              </a:r>
              <a:endParaRPr kumimoji="0" lang="en-US"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4" name="Group 54">
            <a:extLst>
              <a:ext uri="{FF2B5EF4-FFF2-40B4-BE49-F238E27FC236}">
                <a16:creationId xmlns:a16="http://schemas.microsoft.com/office/drawing/2014/main" id="{75B3BC10-1588-4051-BB32-BD79672EA64A}"/>
              </a:ext>
            </a:extLst>
          </p:cNvPr>
          <p:cNvGrpSpPr/>
          <p:nvPr/>
        </p:nvGrpSpPr>
        <p:grpSpPr>
          <a:xfrm>
            <a:off x="1590319" y="3171349"/>
            <a:ext cx="1941790" cy="637142"/>
            <a:chOff x="2282985" y="4213225"/>
            <a:chExt cx="2589053" cy="849523"/>
          </a:xfrm>
        </p:grpSpPr>
        <p:sp>
          <p:nvSpPr>
            <p:cNvPr id="35" name="Freeform 36">
              <a:extLst>
                <a:ext uri="{FF2B5EF4-FFF2-40B4-BE49-F238E27FC236}">
                  <a16:creationId xmlns:a16="http://schemas.microsoft.com/office/drawing/2014/main" id="{459F9AB4-101E-46D8-A17A-113EE67B6A3F}"/>
                </a:ext>
              </a:extLst>
            </p:cNvPr>
            <p:cNvSpPr>
              <a:spLocks/>
            </p:cNvSpPr>
            <p:nvPr/>
          </p:nvSpPr>
          <p:spPr bwMode="auto">
            <a:xfrm>
              <a:off x="2282985" y="429281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39">
              <a:extLst>
                <a:ext uri="{FF2B5EF4-FFF2-40B4-BE49-F238E27FC236}">
                  <a16:creationId xmlns:a16="http://schemas.microsoft.com/office/drawing/2014/main" id="{B434642F-E8E4-49DB-A97F-0E1D71A2BE89}"/>
                </a:ext>
              </a:extLst>
            </p:cNvPr>
            <p:cNvSpPr>
              <a:spLocks/>
            </p:cNvSpPr>
            <p:nvPr/>
          </p:nvSpPr>
          <p:spPr bwMode="auto">
            <a:xfrm>
              <a:off x="2287588" y="4213225"/>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TextBox 29">
              <a:extLst>
                <a:ext uri="{FF2B5EF4-FFF2-40B4-BE49-F238E27FC236}">
                  <a16:creationId xmlns:a16="http://schemas.microsoft.com/office/drawing/2014/main" id="{EF240CF3-ED2A-4D53-ABD8-E359DFCE87E9}"/>
                </a:ext>
              </a:extLst>
            </p:cNvPr>
            <p:cNvSpPr txBox="1"/>
            <p:nvPr/>
          </p:nvSpPr>
          <p:spPr>
            <a:xfrm>
              <a:off x="2367285" y="4337350"/>
              <a:ext cx="649195" cy="615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prstClr val="white"/>
                  </a:solidFill>
                  <a:effectLst/>
                  <a:uLnTx/>
                  <a:uFillTx/>
                  <a:latin typeface="ubuntu"/>
                </a:rPr>
                <a:t>2</a:t>
              </a:r>
              <a:endParaRPr kumimoji="0" lang="id-ID" sz="2400" b="1" i="0" u="none" strike="noStrike" kern="0" cap="none" spc="0" normalizeH="0" baseline="0" noProof="0" dirty="0">
                <a:ln>
                  <a:noFill/>
                </a:ln>
                <a:solidFill>
                  <a:prstClr val="white"/>
                </a:solidFill>
                <a:effectLst/>
                <a:uLnTx/>
                <a:uFillTx/>
                <a:latin typeface="ubuntu"/>
              </a:endParaRPr>
            </a:p>
          </p:txBody>
        </p:sp>
        <p:sp>
          <p:nvSpPr>
            <p:cNvPr id="38" name="TextBox 30">
              <a:extLst>
                <a:ext uri="{FF2B5EF4-FFF2-40B4-BE49-F238E27FC236}">
                  <a16:creationId xmlns:a16="http://schemas.microsoft.com/office/drawing/2014/main" id="{BBCD1B50-35A7-49F9-B0C6-D86BEDE7AB8F}"/>
                </a:ext>
              </a:extLst>
            </p:cNvPr>
            <p:cNvSpPr txBox="1"/>
            <p:nvPr/>
          </p:nvSpPr>
          <p:spPr>
            <a:xfrm>
              <a:off x="2930328" y="4243256"/>
              <a:ext cx="1844882" cy="7797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prstClr val="black">
                      <a:lumMod val="95000"/>
                      <a:lumOff val="5000"/>
                    </a:prstClr>
                  </a:solidFill>
                  <a:effectLst/>
                  <a:uLnTx/>
                  <a:uFillTx/>
                  <a:latin typeface="calibri"/>
                </a:rPr>
                <a:t>MEKATRONİK(2 YILLIK)</a:t>
              </a:r>
              <a:endParaRPr kumimoji="0" lang="en-US" sz="16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grpSp>
        <p:nvGrpSpPr>
          <p:cNvPr id="39" name="Group 58">
            <a:extLst>
              <a:ext uri="{FF2B5EF4-FFF2-40B4-BE49-F238E27FC236}">
                <a16:creationId xmlns:a16="http://schemas.microsoft.com/office/drawing/2014/main" id="{FEB66392-D5CA-4938-8DC8-E49B74549326}"/>
              </a:ext>
            </a:extLst>
          </p:cNvPr>
          <p:cNvGrpSpPr/>
          <p:nvPr/>
        </p:nvGrpSpPr>
        <p:grpSpPr>
          <a:xfrm>
            <a:off x="3510060" y="4119769"/>
            <a:ext cx="1841323" cy="692497"/>
            <a:chOff x="4842640" y="5477786"/>
            <a:chExt cx="2455097" cy="923330"/>
          </a:xfrm>
        </p:grpSpPr>
        <p:sp>
          <p:nvSpPr>
            <p:cNvPr id="40" name="Freeform 35">
              <a:extLst>
                <a:ext uri="{FF2B5EF4-FFF2-40B4-BE49-F238E27FC236}">
                  <a16:creationId xmlns:a16="http://schemas.microsoft.com/office/drawing/2014/main" id="{5839651C-D52F-4167-BD28-353D17E4FD7F}"/>
                </a:ext>
              </a:extLst>
            </p:cNvPr>
            <p:cNvSpPr>
              <a:spLocks/>
            </p:cNvSpPr>
            <p:nvPr/>
          </p:nvSpPr>
          <p:spPr bwMode="auto">
            <a:xfrm>
              <a:off x="4847122" y="5598839"/>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40">
              <a:extLst>
                <a:ext uri="{FF2B5EF4-FFF2-40B4-BE49-F238E27FC236}">
                  <a16:creationId xmlns:a16="http://schemas.microsoft.com/office/drawing/2014/main" id="{3ADA59D2-B68F-4B5E-972A-93FC74A83F62}"/>
                </a:ext>
              </a:extLst>
            </p:cNvPr>
            <p:cNvSpPr>
              <a:spLocks/>
            </p:cNvSpPr>
            <p:nvPr/>
          </p:nvSpPr>
          <p:spPr bwMode="auto">
            <a:xfrm>
              <a:off x="4848225" y="5545138"/>
              <a:ext cx="2449512" cy="728662"/>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BB2326"/>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2" name="TextBox 33">
              <a:extLst>
                <a:ext uri="{FF2B5EF4-FFF2-40B4-BE49-F238E27FC236}">
                  <a16:creationId xmlns:a16="http://schemas.microsoft.com/office/drawing/2014/main" id="{D24D167D-BC3E-4825-B5FF-73FA3D8965F5}"/>
                </a:ext>
              </a:extLst>
            </p:cNvPr>
            <p:cNvSpPr txBox="1"/>
            <p:nvPr/>
          </p:nvSpPr>
          <p:spPr>
            <a:xfrm>
              <a:off x="4842640" y="5645898"/>
              <a:ext cx="64919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3</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3" name="TextBox 34">
              <a:extLst>
                <a:ext uri="{FF2B5EF4-FFF2-40B4-BE49-F238E27FC236}">
                  <a16:creationId xmlns:a16="http://schemas.microsoft.com/office/drawing/2014/main" id="{9C448426-5881-49A5-AFC9-983066E2C85F}"/>
                </a:ext>
              </a:extLst>
            </p:cNvPr>
            <p:cNvSpPr txBox="1"/>
            <p:nvPr/>
          </p:nvSpPr>
          <p:spPr>
            <a:xfrm>
              <a:off x="5360148" y="5477786"/>
              <a:ext cx="191768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b="1" dirty="0"/>
                <a:t>Alternatif Enerji Kaynakları </a:t>
              </a:r>
              <a:r>
                <a:rPr lang="tr-TR" b="1" dirty="0" smtClean="0"/>
                <a:t>( 2 YILLIK)</a:t>
              </a:r>
              <a:endParaRPr kumimoji="0" lang="en-US" sz="18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7" name="Chevron 38">
            <a:extLst>
              <a:ext uri="{FF2B5EF4-FFF2-40B4-BE49-F238E27FC236}">
                <a16:creationId xmlns:a16="http://schemas.microsoft.com/office/drawing/2014/main" id="{1164E3B1-6034-480F-8F3C-E3D547BE32F3}"/>
              </a:ext>
            </a:extLst>
          </p:cNvPr>
          <p:cNvSpPr/>
          <p:nvPr/>
        </p:nvSpPr>
        <p:spPr>
          <a:xfrm rot="5400000">
            <a:off x="1133287" y="2856886"/>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Chevron 39">
            <a:extLst>
              <a:ext uri="{FF2B5EF4-FFF2-40B4-BE49-F238E27FC236}">
                <a16:creationId xmlns:a16="http://schemas.microsoft.com/office/drawing/2014/main" id="{AA07C86A-E7BC-4333-89D7-E5BB07BDBDB2}"/>
              </a:ext>
            </a:extLst>
          </p:cNvPr>
          <p:cNvSpPr/>
          <p:nvPr/>
        </p:nvSpPr>
        <p:spPr>
          <a:xfrm rot="5400000">
            <a:off x="7489924" y="3826993"/>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9" name="Chevron 40">
            <a:extLst>
              <a:ext uri="{FF2B5EF4-FFF2-40B4-BE49-F238E27FC236}">
                <a16:creationId xmlns:a16="http://schemas.microsoft.com/office/drawing/2014/main" id="{0978F937-F8D8-44FA-AFC0-F5137F345CC0}"/>
              </a:ext>
            </a:extLst>
          </p:cNvPr>
          <p:cNvSpPr/>
          <p:nvPr/>
        </p:nvSpPr>
        <p:spPr>
          <a:xfrm rot="10800000" flipH="1">
            <a:off x="4326255" y="333213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0" name="Chevron 41">
            <a:extLst>
              <a:ext uri="{FF2B5EF4-FFF2-40B4-BE49-F238E27FC236}">
                <a16:creationId xmlns:a16="http://schemas.microsoft.com/office/drawing/2014/main" id="{3A352132-2674-4389-A474-4CD4E4F87741}"/>
              </a:ext>
            </a:extLst>
          </p:cNvPr>
          <p:cNvSpPr/>
          <p:nvPr/>
        </p:nvSpPr>
        <p:spPr>
          <a:xfrm rot="10800000">
            <a:off x="6262982" y="4305234"/>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3</a:t>
            </a:r>
            <a:endParaRPr kumimoji="0" lang="id-ID" sz="2800" b="1" i="0" u="none" strike="noStrike" kern="0" cap="none" spc="0" normalizeH="0" baseline="0" noProof="0" dirty="0">
              <a:ln>
                <a:noFill/>
              </a:ln>
              <a:solidFill>
                <a:prstClr val="white"/>
              </a:solidFill>
              <a:effectLst/>
              <a:uLnTx/>
              <a:uFillTx/>
              <a:latin typeface="ubuntu"/>
            </a:endParaRPr>
          </a:p>
        </p:txBody>
      </p:sp>
    </p:spTree>
    <p:custDataLst>
      <p:tags r:id="rId1"/>
    </p:custDataLst>
    <p:extLst>
      <p:ext uri="{BB962C8B-B14F-4D97-AF65-F5344CB8AC3E}">
        <p14:creationId xmlns:p14="http://schemas.microsoft.com/office/powerpoint/2010/main" val="31312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4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anim calcmode="lin" valueType="num">
                                      <p:cBhvr>
                                        <p:cTn id="47" dur="750" fill="hold"/>
                                        <p:tgtEl>
                                          <p:spTgt spid="34"/>
                                        </p:tgtEl>
                                        <p:attrNameLst>
                                          <p:attrName>ppt_x</p:attrName>
                                        </p:attrNameLst>
                                      </p:cBhvr>
                                      <p:tavLst>
                                        <p:tav tm="0">
                                          <p:val>
                                            <p:strVal val="#ppt_x"/>
                                          </p:val>
                                        </p:tav>
                                        <p:tav tm="100000">
                                          <p:val>
                                            <p:strVal val="#ppt_x"/>
                                          </p:val>
                                        </p:tav>
                                      </p:tavLst>
                                    </p:anim>
                                    <p:anim calcmode="lin" valueType="num">
                                      <p:cBhvr>
                                        <p:cTn id="48" dur="75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750"/>
                            </p:stCondLst>
                            <p:childTnLst>
                              <p:par>
                                <p:cTn id="58" presetID="22" presetClass="entr" presetSubtype="1"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5250"/>
                            </p:stCondLst>
                            <p:childTnLst>
                              <p:par>
                                <p:cTn id="62" presetID="22" presetClass="entr" presetSubtype="2"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500"/>
                                        <p:tgtEl>
                                          <p:spTgt spid="4"/>
                                        </p:tgtEl>
                                      </p:cBhvr>
                                    </p:animEffect>
                                  </p:childTnLst>
                                </p:cTn>
                              </p:par>
                            </p:childTnLst>
                          </p:cTn>
                        </p:par>
                        <p:par>
                          <p:cTn id="65" fill="hold">
                            <p:stCondLst>
                              <p:cond delay="5750"/>
                            </p:stCondLst>
                            <p:childTnLst>
                              <p:par>
                                <p:cTn id="66" presetID="47"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750"/>
                                        <p:tgtEl>
                                          <p:spTgt spid="39"/>
                                        </p:tgtEl>
                                      </p:cBhvr>
                                    </p:animEffect>
                                    <p:anim calcmode="lin" valueType="num">
                                      <p:cBhvr>
                                        <p:cTn id="69" dur="750" fill="hold"/>
                                        <p:tgtEl>
                                          <p:spTgt spid="39"/>
                                        </p:tgtEl>
                                        <p:attrNameLst>
                                          <p:attrName>ppt_x</p:attrName>
                                        </p:attrNameLst>
                                      </p:cBhvr>
                                      <p:tavLst>
                                        <p:tav tm="0">
                                          <p:val>
                                            <p:strVal val="#ppt_x"/>
                                          </p:val>
                                        </p:tav>
                                        <p:tav tm="100000">
                                          <p:val>
                                            <p:strVal val="#ppt_x"/>
                                          </p:val>
                                        </p:tav>
                                      </p:tavLst>
                                    </p:anim>
                                    <p:anim calcmode="lin" valueType="num">
                                      <p:cBhvr>
                                        <p:cTn id="70" dur="75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1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p:tgtEl>
                                          <p:spTgt spid="44"/>
                                        </p:tgtEl>
                                        <p:attrNameLst>
                                          <p:attrName>ppt_x</p:attrName>
                                        </p:attrNameLst>
                                      </p:cBhvr>
                                      <p:tavLst>
                                        <p:tav tm="0">
                                          <p:val>
                                            <p:strVal val="#ppt_x-#ppt_w*1.125000"/>
                                          </p:val>
                                        </p:tav>
                                        <p:tav tm="100000">
                                          <p:val>
                                            <p:strVal val="#ppt_x"/>
                                          </p:val>
                                        </p:tav>
                                      </p:tavLst>
                                    </p:anim>
                                    <p:animEffect transition="in" filter="wipe(right)">
                                      <p:cBhvr>
                                        <p:cTn id="75" dur="500"/>
                                        <p:tgtEl>
                                          <p:spTgt spid="44"/>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p:tgtEl>
                                          <p:spTgt spid="46"/>
                                        </p:tgtEl>
                                        <p:attrNameLst>
                                          <p:attrName>ppt_x</p:attrName>
                                        </p:attrNameLst>
                                      </p:cBhvr>
                                      <p:tavLst>
                                        <p:tav tm="0">
                                          <p:val>
                                            <p:strVal val="#ppt_x+#ppt_w*1.125000"/>
                                          </p:val>
                                        </p:tav>
                                        <p:tav tm="100000">
                                          <p:val>
                                            <p:strVal val="#ppt_x"/>
                                          </p:val>
                                        </p:tav>
                                      </p:tavLst>
                                    </p:anim>
                                    <p:animEffect transition="in" filter="wipe(left)">
                                      <p:cBhvr>
                                        <p:cTn id="83" dur="500"/>
                                        <p:tgtEl>
                                          <p:spTgt spid="46"/>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p:tgtEl>
                                          <p:spTgt spid="47"/>
                                        </p:tgtEl>
                                        <p:attrNameLst>
                                          <p:attrName>ppt_y</p:attrName>
                                        </p:attrNameLst>
                                      </p:cBhvr>
                                      <p:tavLst>
                                        <p:tav tm="0">
                                          <p:val>
                                            <p:strVal val="#ppt_y-#ppt_h*1.125000"/>
                                          </p:val>
                                        </p:tav>
                                        <p:tav tm="100000">
                                          <p:val>
                                            <p:strVal val="#ppt_y"/>
                                          </p:val>
                                        </p:tav>
                                      </p:tavLst>
                                    </p:anim>
                                    <p:animEffect transition="in" filter="wipe(down)">
                                      <p:cBhvr>
                                        <p:cTn id="87" dur="500"/>
                                        <p:tgtEl>
                                          <p:spTgt spid="47"/>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p:tgtEl>
                                          <p:spTgt spid="49"/>
                                        </p:tgtEl>
                                        <p:attrNameLst>
                                          <p:attrName>ppt_x</p:attrName>
                                        </p:attrNameLst>
                                      </p:cBhvr>
                                      <p:tavLst>
                                        <p:tav tm="0">
                                          <p:val>
                                            <p:strVal val="#ppt_x-#ppt_w*1.125000"/>
                                          </p:val>
                                        </p:tav>
                                        <p:tav tm="100000">
                                          <p:val>
                                            <p:strVal val="#ppt_x"/>
                                          </p:val>
                                        </p:tav>
                                      </p:tavLst>
                                    </p:anim>
                                    <p:animEffect transition="in" filter="wipe(right)">
                                      <p:cBhvr>
                                        <p:cTn id="91" dur="500"/>
                                        <p:tgtEl>
                                          <p:spTgt spid="49"/>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p:tgtEl>
                                          <p:spTgt spid="48"/>
                                        </p:tgtEl>
                                        <p:attrNameLst>
                                          <p:attrName>ppt_y</p:attrName>
                                        </p:attrNameLst>
                                      </p:cBhvr>
                                      <p:tavLst>
                                        <p:tav tm="0">
                                          <p:val>
                                            <p:strVal val="#ppt_y-#ppt_h*1.125000"/>
                                          </p:val>
                                        </p:tav>
                                        <p:tav tm="100000">
                                          <p:val>
                                            <p:strVal val="#ppt_y"/>
                                          </p:val>
                                        </p:tav>
                                      </p:tavLst>
                                    </p:anim>
                                    <p:animEffect transition="in" filter="wipe(down)">
                                      <p:cBhvr>
                                        <p:cTn id="95" dur="500"/>
                                        <p:tgtEl>
                                          <p:spTgt spid="48"/>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p:tgtEl>
                                          <p:spTgt spid="50"/>
                                        </p:tgtEl>
                                        <p:attrNameLst>
                                          <p:attrName>ppt_x</p:attrName>
                                        </p:attrNameLst>
                                      </p:cBhvr>
                                      <p:tavLst>
                                        <p:tav tm="0">
                                          <p:val>
                                            <p:strVal val="#ppt_x+#ppt_w*1.125000"/>
                                          </p:val>
                                        </p:tav>
                                        <p:tav tm="100000">
                                          <p:val>
                                            <p:strVal val="#ppt_x"/>
                                          </p:val>
                                        </p:tav>
                                      </p:tavLst>
                                    </p:anim>
                                    <p:animEffect transition="in" filter="wipe(left)">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44" grpId="0" animBg="1"/>
      <p:bldP spid="45" grpId="0" animBg="1"/>
      <p:bldP spid="46" grpId="0" animBg="1"/>
      <p:bldP spid="47" grpId="0" animBg="1"/>
      <p:bldP spid="48" grpId="0" animBg="1"/>
      <p:bldP spid="49"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yagram"/>
          <p:cNvGraphicFramePr/>
          <p:nvPr>
            <p:extLst>
              <p:ext uri="{D42A27DB-BD31-4B8C-83A1-F6EECF244321}">
                <p14:modId xmlns:p14="http://schemas.microsoft.com/office/powerpoint/2010/main" val="1993468080"/>
              </p:ext>
            </p:extLst>
          </p:nvPr>
        </p:nvGraphicFramePr>
        <p:xfrm>
          <a:off x="254726" y="235133"/>
          <a:ext cx="8690066" cy="4751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 3"/>
          <p:cNvGrpSpPr/>
          <p:nvPr/>
        </p:nvGrpSpPr>
        <p:grpSpPr>
          <a:xfrm>
            <a:off x="6752340" y="3270413"/>
            <a:ext cx="1753250" cy="1130722"/>
            <a:chOff x="3973252" y="3251485"/>
            <a:chExt cx="1753250" cy="1130722"/>
          </a:xfrm>
          <a:blipFill>
            <a:blip r:embed="rId7"/>
            <a:tile tx="0" ty="0" sx="100000" sy="100000" flip="none" algn="tl"/>
          </a:blipFill>
        </p:grpSpPr>
        <p:sp>
          <p:nvSpPr>
            <p:cNvPr id="6" name="Yuvarlatılmış Dikdörtgen 5"/>
            <p:cNvSpPr/>
            <p:nvPr/>
          </p:nvSpPr>
          <p:spPr>
            <a:xfrm>
              <a:off x="3973252" y="3251485"/>
              <a:ext cx="1753250" cy="1130722"/>
            </a:xfrm>
            <a:prstGeom prst="roundRect">
              <a:avLst>
                <a:gd name="adj" fmla="val 10000"/>
              </a:avLst>
            </a:prstGeom>
            <a:gr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Yuvarlatılmış Dikdörtgen 4"/>
            <p:cNvSpPr txBox="1"/>
            <p:nvPr/>
          </p:nvSpPr>
          <p:spPr>
            <a:xfrm>
              <a:off x="4006370" y="3284603"/>
              <a:ext cx="1687014" cy="1064486"/>
            </a:xfrm>
            <a:prstGeom prst="rect">
              <a:avLst/>
            </a:prstGeom>
            <a:grpFill/>
            <a:ln>
              <a:solidFill>
                <a:srgbClr val="00B05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000" b="1" kern="1200" dirty="0" smtClean="0">
                  <a:effectLst>
                    <a:outerShdw blurRad="38100" dist="38100" dir="2700000" algn="tl">
                      <a:srgbClr val="000000">
                        <a:alpha val="43137"/>
                      </a:srgbClr>
                    </a:outerShdw>
                  </a:effectLst>
                </a:rPr>
                <a:t>MESLEKİ EĞİTİM MERKEZLERİ</a:t>
              </a:r>
              <a:endParaRPr lang="tr-TR" sz="2000" b="1" kern="12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98724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B3C5823C-81BB-456B-9A35-EAB5D162037B}"/>
              </a:ext>
            </a:extLst>
          </p:cNvPr>
          <p:cNvGraphicFramePr/>
          <p:nvPr>
            <p:extLst>
              <p:ext uri="{D42A27DB-BD31-4B8C-83A1-F6EECF244321}">
                <p14:modId xmlns:p14="http://schemas.microsoft.com/office/powerpoint/2010/main" val="2911843485"/>
              </p:ext>
            </p:extLst>
          </p:nvPr>
        </p:nvGraphicFramePr>
        <p:xfrm>
          <a:off x="1016448" y="581368"/>
          <a:ext cx="7026965" cy="4017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6 Grup"/>
          <p:cNvGrpSpPr/>
          <p:nvPr/>
        </p:nvGrpSpPr>
        <p:grpSpPr>
          <a:xfrm>
            <a:off x="146959" y="707111"/>
            <a:ext cx="570218" cy="3838763"/>
            <a:chOff x="1783839" y="3920585"/>
            <a:chExt cx="3798509" cy="2412053"/>
          </a:xfrm>
        </p:grpSpPr>
        <p:sp>
          <p:nvSpPr>
            <p:cNvPr id="4" name="7 Yuvarlatılmış Dikdörtgen"/>
            <p:cNvSpPr/>
            <p:nvPr/>
          </p:nvSpPr>
          <p:spPr>
            <a:xfrm>
              <a:off x="1783839" y="3920585"/>
              <a:ext cx="3798509" cy="2412053"/>
            </a:xfrm>
            <a:prstGeom prst="roundRect">
              <a:avLst>
                <a:gd name="adj" fmla="val 10000"/>
              </a:avLst>
            </a:prstGeom>
            <a:solidFill>
              <a:schemeClr val="accent6">
                <a:lumMod val="60000"/>
                <a:lumOff val="4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Yuvarlatılmış Dikdörtgen 4"/>
            <p:cNvSpPr/>
            <p:nvPr/>
          </p:nvSpPr>
          <p:spPr>
            <a:xfrm>
              <a:off x="1854486" y="3991232"/>
              <a:ext cx="3657215" cy="22707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vert270" wrap="square" lIns="134303" tIns="134303" rIns="134303" bIns="134303" numCol="1" spcCol="1270" anchor="ctr" anchorCtr="0">
              <a:noAutofit/>
            </a:bodyPr>
            <a:lstStyle/>
            <a:p>
              <a:pPr algn="ctr" defTabSz="1566863">
                <a:lnSpc>
                  <a:spcPct val="90000"/>
                </a:lnSpc>
                <a:spcAft>
                  <a:spcPct val="35000"/>
                </a:spcAft>
              </a:pPr>
              <a:r>
                <a:rPr lang="tr-TR" sz="3000" b="1" dirty="0" smtClean="0">
                  <a:solidFill>
                    <a:srgbClr val="FF0000"/>
                  </a:solidFill>
                </a:rPr>
                <a:t>Sık Sorulan Sorular</a:t>
              </a:r>
              <a:endParaRPr lang="tr-TR" sz="3000" b="1" dirty="0">
                <a:solidFill>
                  <a:srgbClr val="FF0000"/>
                </a:solidFill>
              </a:endParaRPr>
            </a:p>
          </p:txBody>
        </p:sp>
      </p:grpSp>
    </p:spTree>
    <p:extLst>
      <p:ext uri="{BB962C8B-B14F-4D97-AF65-F5344CB8AC3E}">
        <p14:creationId xmlns:p14="http://schemas.microsoft.com/office/powerpoint/2010/main" val="14475379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F91ECE3-FC61-4334-A660-21023ED9CC98}"/>
              </a:ext>
            </a:extLst>
          </p:cNvPr>
          <p:cNvSpPr txBox="1">
            <a:spLocks/>
          </p:cNvSpPr>
          <p:nvPr/>
        </p:nvSpPr>
        <p:spPr>
          <a:xfrm>
            <a:off x="0" y="-84224"/>
            <a:ext cx="9144000" cy="99444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200" b="1" dirty="0" smtClean="0">
                <a:solidFill>
                  <a:sysClr val="window" lastClr="FFFFFF"/>
                </a:solidFill>
                <a:latin typeface="calibri"/>
              </a:rPr>
              <a:t>Gönen </a:t>
            </a:r>
            <a:r>
              <a:rPr kumimoji="0" lang="tr-TR" sz="3200" b="1" i="0" u="none" strike="noStrike" kern="1200" cap="none" spc="0" normalizeH="0" baseline="0" noProof="0" dirty="0" smtClean="0">
                <a:ln>
                  <a:noFill/>
                </a:ln>
                <a:solidFill>
                  <a:sysClr val="window" lastClr="FFFFFF"/>
                </a:solidFill>
                <a:effectLst/>
                <a:uLnTx/>
                <a:uFillTx/>
                <a:latin typeface="calibri"/>
              </a:rPr>
              <a:t>Sınavsız Öğrenci Alan Anadolu Liselerimiz</a:t>
            </a:r>
            <a:endParaRPr kumimoji="0" lang="id-ID" sz="3200" b="0" i="0" u="none" strike="noStrike" kern="1200" cap="none" spc="0" normalizeH="0" baseline="0" noProof="0" dirty="0">
              <a:ln>
                <a:noFill/>
              </a:ln>
              <a:solidFill>
                <a:sysClr val="window" lastClr="FFFFFF"/>
              </a:solidFill>
              <a:effectLst/>
              <a:uLnTx/>
              <a:uFillTx/>
              <a:latin typeface="calibri"/>
            </a:endParaRPr>
          </a:p>
        </p:txBody>
      </p:sp>
      <p:sp>
        <p:nvSpPr>
          <p:cNvPr id="29" name="Freeform 7">
            <a:extLst>
              <a:ext uri="{FF2B5EF4-FFF2-40B4-BE49-F238E27FC236}">
                <a16:creationId xmlns:a16="http://schemas.microsoft.com/office/drawing/2014/main" id="{3BE72BA5-BFDC-4AA9-9CF8-5C314AE16794}"/>
              </a:ext>
            </a:extLst>
          </p:cNvPr>
          <p:cNvSpPr>
            <a:spLocks/>
          </p:cNvSpPr>
          <p:nvPr/>
        </p:nvSpPr>
        <p:spPr bwMode="auto">
          <a:xfrm>
            <a:off x="-12263" y="2873489"/>
            <a:ext cx="5946898" cy="1377554"/>
          </a:xfrm>
          <a:custGeom>
            <a:avLst/>
            <a:gdLst>
              <a:gd name="T0" fmla="*/ 3185 w 3185"/>
              <a:gd name="T1" fmla="*/ 579 h 1157"/>
              <a:gd name="T2" fmla="*/ 2725 w 3185"/>
              <a:gd name="T3" fmla="*/ 0 h 1157"/>
              <a:gd name="T4" fmla="*/ 2725 w 3185"/>
              <a:gd name="T5" fmla="*/ 307 h 1157"/>
              <a:gd name="T6" fmla="*/ 0 w 3185"/>
              <a:gd name="T7" fmla="*/ 307 h 1157"/>
              <a:gd name="T8" fmla="*/ 0 w 3185"/>
              <a:gd name="T9" fmla="*/ 851 h 1157"/>
              <a:gd name="T10" fmla="*/ 2725 w 3185"/>
              <a:gd name="T11" fmla="*/ 851 h 1157"/>
              <a:gd name="T12" fmla="*/ 2725 w 3185"/>
              <a:gd name="T13" fmla="*/ 1157 h 1157"/>
              <a:gd name="T14" fmla="*/ 3185 w 3185"/>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5" h="1157">
                <a:moveTo>
                  <a:pt x="3185" y="579"/>
                </a:moveTo>
                <a:lnTo>
                  <a:pt x="2725" y="0"/>
                </a:lnTo>
                <a:lnTo>
                  <a:pt x="2725" y="307"/>
                </a:lnTo>
                <a:lnTo>
                  <a:pt x="0" y="307"/>
                </a:lnTo>
                <a:lnTo>
                  <a:pt x="0" y="851"/>
                </a:lnTo>
                <a:lnTo>
                  <a:pt x="2725" y="851"/>
                </a:lnTo>
                <a:lnTo>
                  <a:pt x="2725" y="1157"/>
                </a:lnTo>
                <a:lnTo>
                  <a:pt x="3185" y="579"/>
                </a:lnTo>
                <a:close/>
              </a:path>
            </a:pathLst>
          </a:custGeom>
          <a:solidFill>
            <a:srgbClr val="EC5724"/>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8">
            <a:extLst>
              <a:ext uri="{FF2B5EF4-FFF2-40B4-BE49-F238E27FC236}">
                <a16:creationId xmlns:a16="http://schemas.microsoft.com/office/drawing/2014/main" id="{763D5AD1-60A5-48B3-80E9-7D167CEB57C5}"/>
              </a:ext>
            </a:extLst>
          </p:cNvPr>
          <p:cNvSpPr>
            <a:spLocks/>
          </p:cNvSpPr>
          <p:nvPr/>
        </p:nvSpPr>
        <p:spPr bwMode="auto">
          <a:xfrm>
            <a:off x="0" y="1887075"/>
            <a:ext cx="5495364" cy="1377554"/>
          </a:xfrm>
          <a:custGeom>
            <a:avLst/>
            <a:gdLst>
              <a:gd name="T0" fmla="*/ 2713 w 2713"/>
              <a:gd name="T1" fmla="*/ 579 h 1157"/>
              <a:gd name="T2" fmla="*/ 2253 w 2713"/>
              <a:gd name="T3" fmla="*/ 0 h 1157"/>
              <a:gd name="T4" fmla="*/ 2253 w 2713"/>
              <a:gd name="T5" fmla="*/ 307 h 1157"/>
              <a:gd name="T6" fmla="*/ 0 w 2713"/>
              <a:gd name="T7" fmla="*/ 307 h 1157"/>
              <a:gd name="T8" fmla="*/ 0 w 2713"/>
              <a:gd name="T9" fmla="*/ 851 h 1157"/>
              <a:gd name="T10" fmla="*/ 2253 w 2713"/>
              <a:gd name="T11" fmla="*/ 851 h 1157"/>
              <a:gd name="T12" fmla="*/ 2253 w 2713"/>
              <a:gd name="T13" fmla="*/ 1157 h 1157"/>
              <a:gd name="T14" fmla="*/ 2713 w 2713"/>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3" h="1157">
                <a:moveTo>
                  <a:pt x="2713" y="579"/>
                </a:moveTo>
                <a:lnTo>
                  <a:pt x="2253" y="0"/>
                </a:lnTo>
                <a:lnTo>
                  <a:pt x="2253" y="307"/>
                </a:lnTo>
                <a:lnTo>
                  <a:pt x="0" y="307"/>
                </a:lnTo>
                <a:lnTo>
                  <a:pt x="0" y="851"/>
                </a:lnTo>
                <a:lnTo>
                  <a:pt x="2253" y="851"/>
                </a:lnTo>
                <a:lnTo>
                  <a:pt x="2253" y="1157"/>
                </a:lnTo>
                <a:lnTo>
                  <a:pt x="2713" y="579"/>
                </a:lnTo>
                <a:close/>
              </a:path>
            </a:pathLst>
          </a:custGeom>
          <a:solidFill>
            <a:srgbClr val="FDB817"/>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TextBox 23">
            <a:extLst>
              <a:ext uri="{FF2B5EF4-FFF2-40B4-BE49-F238E27FC236}">
                <a16:creationId xmlns:a16="http://schemas.microsoft.com/office/drawing/2014/main" id="{47600F09-3738-49FE-B6F2-24FFCA6AD975}"/>
              </a:ext>
            </a:extLst>
          </p:cNvPr>
          <p:cNvSpPr txBox="1"/>
          <p:nvPr/>
        </p:nvSpPr>
        <p:spPr>
          <a:xfrm>
            <a:off x="-12263" y="2368103"/>
            <a:ext cx="5100918"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black"/>
                </a:solidFill>
                <a:latin typeface="ubuntu"/>
              </a:rPr>
              <a:t>Gönen Ömer Seyfettin Anadolu Lisesi</a:t>
            </a:r>
            <a:endParaRPr lang="id-ID" sz="2100" b="1" dirty="0">
              <a:solidFill>
                <a:prstClr val="black"/>
              </a:solidFill>
              <a:latin typeface="ubuntu"/>
            </a:endParaRPr>
          </a:p>
        </p:txBody>
      </p:sp>
      <p:sp>
        <p:nvSpPr>
          <p:cNvPr id="32" name="TextBox 23">
            <a:extLst>
              <a:ext uri="{FF2B5EF4-FFF2-40B4-BE49-F238E27FC236}">
                <a16:creationId xmlns:a16="http://schemas.microsoft.com/office/drawing/2014/main" id="{7B7C90FF-5020-48E0-AF3E-C6D5387365F6}"/>
              </a:ext>
            </a:extLst>
          </p:cNvPr>
          <p:cNvSpPr txBox="1"/>
          <p:nvPr/>
        </p:nvSpPr>
        <p:spPr>
          <a:xfrm>
            <a:off x="-12263" y="3354517"/>
            <a:ext cx="4670613"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Gönen Mustafa Udu Anadolu Lisesi</a:t>
            </a:r>
            <a:endParaRPr lang="id-ID" sz="2100" b="1" dirty="0">
              <a:solidFill>
                <a:prstClr val="white"/>
              </a:solidFill>
              <a:latin typeface="ubuntu"/>
            </a:endParaRPr>
          </a:p>
        </p:txBody>
      </p:sp>
      <p:sp>
        <p:nvSpPr>
          <p:cNvPr id="35" name="TextBox 23">
            <a:extLst>
              <a:ext uri="{FF2B5EF4-FFF2-40B4-BE49-F238E27FC236}">
                <a16:creationId xmlns:a16="http://schemas.microsoft.com/office/drawing/2014/main" id="{5F2B45BD-B9CE-4624-BA78-8A04DE8BBC18}"/>
              </a:ext>
            </a:extLst>
          </p:cNvPr>
          <p:cNvSpPr txBox="1"/>
          <p:nvPr/>
        </p:nvSpPr>
        <p:spPr>
          <a:xfrm>
            <a:off x="296779" y="4536990"/>
            <a:ext cx="5450304"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a:solidFill>
                  <a:prstClr val="white"/>
                </a:solidFill>
                <a:latin typeface="ubuntu"/>
              </a:rPr>
              <a:t>Unutmamak İçin</a:t>
            </a:r>
            <a:endParaRPr lang="id-ID" sz="2100" b="1" dirty="0">
              <a:solidFill>
                <a:prstClr val="white"/>
              </a:solidFill>
              <a:latin typeface="ubuntu"/>
            </a:endParaRPr>
          </a:p>
        </p:txBody>
      </p:sp>
    </p:spTree>
    <p:custDataLst>
      <p:tags r:id="rId1"/>
    </p:custDataLst>
    <p:extLst>
      <p:ext uri="{BB962C8B-B14F-4D97-AF65-F5344CB8AC3E}">
        <p14:creationId xmlns:p14="http://schemas.microsoft.com/office/powerpoint/2010/main" val="9309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F91ECE3-FC61-4334-A660-21023ED9CC98}"/>
              </a:ext>
            </a:extLst>
          </p:cNvPr>
          <p:cNvSpPr txBox="1">
            <a:spLocks/>
          </p:cNvSpPr>
          <p:nvPr/>
        </p:nvSpPr>
        <p:spPr>
          <a:xfrm>
            <a:off x="0" y="-84224"/>
            <a:ext cx="9144000" cy="99444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ysClr val="window" lastClr="FFFFFF"/>
                </a:solidFill>
                <a:effectLst/>
                <a:uLnTx/>
                <a:uFillTx/>
                <a:latin typeface="calibri"/>
                <a:ea typeface="+mn-ea"/>
                <a:cs typeface="+mn-cs"/>
              </a:rPr>
              <a:t>Gönen Sınavsız Öğrenci Alan Meslek Liselerimiz</a:t>
            </a:r>
            <a:endParaRPr kumimoji="0" lang="id-ID" sz="32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0255AB8A-531D-4442-89B3-660AAF159114}"/>
              </a:ext>
            </a:extLst>
          </p:cNvPr>
          <p:cNvSpPr>
            <a:spLocks/>
          </p:cNvSpPr>
          <p:nvPr/>
        </p:nvSpPr>
        <p:spPr bwMode="auto">
          <a:xfrm>
            <a:off x="-5527" y="2766690"/>
            <a:ext cx="5419011" cy="1378744"/>
          </a:xfrm>
          <a:custGeom>
            <a:avLst/>
            <a:gdLst>
              <a:gd name="T0" fmla="*/ 4120 w 4120"/>
              <a:gd name="T1" fmla="*/ 579 h 1158"/>
              <a:gd name="T2" fmla="*/ 3660 w 4120"/>
              <a:gd name="T3" fmla="*/ 0 h 1158"/>
              <a:gd name="T4" fmla="*/ 3660 w 4120"/>
              <a:gd name="T5" fmla="*/ 307 h 1158"/>
              <a:gd name="T6" fmla="*/ 0 w 4120"/>
              <a:gd name="T7" fmla="*/ 307 h 1158"/>
              <a:gd name="T8" fmla="*/ 0 w 4120"/>
              <a:gd name="T9" fmla="*/ 851 h 1158"/>
              <a:gd name="T10" fmla="*/ 3660 w 4120"/>
              <a:gd name="T11" fmla="*/ 851 h 1158"/>
              <a:gd name="T12" fmla="*/ 3660 w 4120"/>
              <a:gd name="T13" fmla="*/ 1158 h 1158"/>
              <a:gd name="T14" fmla="*/ 4120 w 4120"/>
              <a:gd name="T15" fmla="*/ 579 h 1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0" h="1158">
                <a:moveTo>
                  <a:pt x="4120" y="579"/>
                </a:moveTo>
                <a:lnTo>
                  <a:pt x="3660" y="0"/>
                </a:lnTo>
                <a:lnTo>
                  <a:pt x="3660" y="307"/>
                </a:lnTo>
                <a:lnTo>
                  <a:pt x="0" y="307"/>
                </a:lnTo>
                <a:lnTo>
                  <a:pt x="0" y="851"/>
                </a:lnTo>
                <a:lnTo>
                  <a:pt x="3660" y="851"/>
                </a:lnTo>
                <a:lnTo>
                  <a:pt x="3660" y="1158"/>
                </a:lnTo>
                <a:lnTo>
                  <a:pt x="4120" y="579"/>
                </a:lnTo>
                <a:close/>
              </a:path>
            </a:pathLst>
          </a:custGeom>
          <a:solidFill>
            <a:srgbClr val="7FBC41"/>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8" name="Freeform 6">
            <a:extLst>
              <a:ext uri="{FF2B5EF4-FFF2-40B4-BE49-F238E27FC236}">
                <a16:creationId xmlns:a16="http://schemas.microsoft.com/office/drawing/2014/main" id="{9C052265-4577-47E8-9247-CCF52D2FA18D}"/>
              </a:ext>
            </a:extLst>
          </p:cNvPr>
          <p:cNvSpPr>
            <a:spLocks/>
          </p:cNvSpPr>
          <p:nvPr/>
        </p:nvSpPr>
        <p:spPr bwMode="auto">
          <a:xfrm>
            <a:off x="-5527" y="2203548"/>
            <a:ext cx="4989903" cy="1240368"/>
          </a:xfrm>
          <a:custGeom>
            <a:avLst/>
            <a:gdLst>
              <a:gd name="T0" fmla="*/ 3655 w 3655"/>
              <a:gd name="T1" fmla="*/ 579 h 1158"/>
              <a:gd name="T2" fmla="*/ 3195 w 3655"/>
              <a:gd name="T3" fmla="*/ 0 h 1158"/>
              <a:gd name="T4" fmla="*/ 3195 w 3655"/>
              <a:gd name="T5" fmla="*/ 307 h 1158"/>
              <a:gd name="T6" fmla="*/ 0 w 3655"/>
              <a:gd name="T7" fmla="*/ 307 h 1158"/>
              <a:gd name="T8" fmla="*/ 0 w 3655"/>
              <a:gd name="T9" fmla="*/ 851 h 1158"/>
              <a:gd name="T10" fmla="*/ 3195 w 3655"/>
              <a:gd name="T11" fmla="*/ 851 h 1158"/>
              <a:gd name="T12" fmla="*/ 3195 w 3655"/>
              <a:gd name="T13" fmla="*/ 1158 h 1158"/>
              <a:gd name="T14" fmla="*/ 3655 w 3655"/>
              <a:gd name="T15" fmla="*/ 579 h 1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5" h="1158">
                <a:moveTo>
                  <a:pt x="3655" y="579"/>
                </a:moveTo>
                <a:lnTo>
                  <a:pt x="3195" y="0"/>
                </a:lnTo>
                <a:lnTo>
                  <a:pt x="3195" y="307"/>
                </a:lnTo>
                <a:lnTo>
                  <a:pt x="0" y="307"/>
                </a:lnTo>
                <a:lnTo>
                  <a:pt x="0" y="851"/>
                </a:lnTo>
                <a:lnTo>
                  <a:pt x="3195" y="851"/>
                </a:lnTo>
                <a:lnTo>
                  <a:pt x="3195" y="1158"/>
                </a:lnTo>
                <a:lnTo>
                  <a:pt x="3655" y="579"/>
                </a:lnTo>
                <a:close/>
              </a:path>
            </a:pathLst>
          </a:custGeom>
          <a:solidFill>
            <a:srgbClr val="31A8DF"/>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9" name="Freeform 7">
            <a:extLst>
              <a:ext uri="{FF2B5EF4-FFF2-40B4-BE49-F238E27FC236}">
                <a16:creationId xmlns:a16="http://schemas.microsoft.com/office/drawing/2014/main" id="{3BE72BA5-BFDC-4AA9-9CF8-5C314AE16794}"/>
              </a:ext>
            </a:extLst>
          </p:cNvPr>
          <p:cNvSpPr>
            <a:spLocks/>
          </p:cNvSpPr>
          <p:nvPr/>
        </p:nvSpPr>
        <p:spPr bwMode="auto">
          <a:xfrm>
            <a:off x="-5527" y="1537705"/>
            <a:ext cx="4442748" cy="1189082"/>
          </a:xfrm>
          <a:custGeom>
            <a:avLst/>
            <a:gdLst>
              <a:gd name="T0" fmla="*/ 3185 w 3185"/>
              <a:gd name="T1" fmla="*/ 579 h 1157"/>
              <a:gd name="T2" fmla="*/ 2725 w 3185"/>
              <a:gd name="T3" fmla="*/ 0 h 1157"/>
              <a:gd name="T4" fmla="*/ 2725 w 3185"/>
              <a:gd name="T5" fmla="*/ 307 h 1157"/>
              <a:gd name="T6" fmla="*/ 0 w 3185"/>
              <a:gd name="T7" fmla="*/ 307 h 1157"/>
              <a:gd name="T8" fmla="*/ 0 w 3185"/>
              <a:gd name="T9" fmla="*/ 851 h 1157"/>
              <a:gd name="T10" fmla="*/ 2725 w 3185"/>
              <a:gd name="T11" fmla="*/ 851 h 1157"/>
              <a:gd name="T12" fmla="*/ 2725 w 3185"/>
              <a:gd name="T13" fmla="*/ 1157 h 1157"/>
              <a:gd name="T14" fmla="*/ 3185 w 3185"/>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5" h="1157">
                <a:moveTo>
                  <a:pt x="3185" y="579"/>
                </a:moveTo>
                <a:lnTo>
                  <a:pt x="2725" y="0"/>
                </a:lnTo>
                <a:lnTo>
                  <a:pt x="2725" y="307"/>
                </a:lnTo>
                <a:lnTo>
                  <a:pt x="0" y="307"/>
                </a:lnTo>
                <a:lnTo>
                  <a:pt x="0" y="851"/>
                </a:lnTo>
                <a:lnTo>
                  <a:pt x="2725" y="851"/>
                </a:lnTo>
                <a:lnTo>
                  <a:pt x="2725" y="1157"/>
                </a:lnTo>
                <a:lnTo>
                  <a:pt x="3185" y="579"/>
                </a:lnTo>
                <a:close/>
              </a:path>
            </a:pathLst>
          </a:custGeom>
          <a:solidFill>
            <a:srgbClr val="EC5724"/>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8">
            <a:extLst>
              <a:ext uri="{FF2B5EF4-FFF2-40B4-BE49-F238E27FC236}">
                <a16:creationId xmlns:a16="http://schemas.microsoft.com/office/drawing/2014/main" id="{763D5AD1-60A5-48B3-80E9-7D167CEB57C5}"/>
              </a:ext>
            </a:extLst>
          </p:cNvPr>
          <p:cNvSpPr>
            <a:spLocks/>
          </p:cNvSpPr>
          <p:nvPr/>
        </p:nvSpPr>
        <p:spPr bwMode="auto">
          <a:xfrm>
            <a:off x="3747" y="960645"/>
            <a:ext cx="4002587" cy="1159245"/>
          </a:xfrm>
          <a:custGeom>
            <a:avLst/>
            <a:gdLst>
              <a:gd name="T0" fmla="*/ 2713 w 2713"/>
              <a:gd name="T1" fmla="*/ 579 h 1157"/>
              <a:gd name="T2" fmla="*/ 2253 w 2713"/>
              <a:gd name="T3" fmla="*/ 0 h 1157"/>
              <a:gd name="T4" fmla="*/ 2253 w 2713"/>
              <a:gd name="T5" fmla="*/ 307 h 1157"/>
              <a:gd name="T6" fmla="*/ 0 w 2713"/>
              <a:gd name="T7" fmla="*/ 307 h 1157"/>
              <a:gd name="T8" fmla="*/ 0 w 2713"/>
              <a:gd name="T9" fmla="*/ 851 h 1157"/>
              <a:gd name="T10" fmla="*/ 2253 w 2713"/>
              <a:gd name="T11" fmla="*/ 851 h 1157"/>
              <a:gd name="T12" fmla="*/ 2253 w 2713"/>
              <a:gd name="T13" fmla="*/ 1157 h 1157"/>
              <a:gd name="T14" fmla="*/ 2713 w 2713"/>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3" h="1157">
                <a:moveTo>
                  <a:pt x="2713" y="579"/>
                </a:moveTo>
                <a:lnTo>
                  <a:pt x="2253" y="0"/>
                </a:lnTo>
                <a:lnTo>
                  <a:pt x="2253" y="307"/>
                </a:lnTo>
                <a:lnTo>
                  <a:pt x="0" y="307"/>
                </a:lnTo>
                <a:lnTo>
                  <a:pt x="0" y="851"/>
                </a:lnTo>
                <a:lnTo>
                  <a:pt x="2253" y="851"/>
                </a:lnTo>
                <a:lnTo>
                  <a:pt x="2253" y="1157"/>
                </a:lnTo>
                <a:lnTo>
                  <a:pt x="2713" y="579"/>
                </a:lnTo>
                <a:close/>
              </a:path>
            </a:pathLst>
          </a:custGeom>
          <a:solidFill>
            <a:srgbClr val="FDB817"/>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TextBox 23">
            <a:extLst>
              <a:ext uri="{FF2B5EF4-FFF2-40B4-BE49-F238E27FC236}">
                <a16:creationId xmlns:a16="http://schemas.microsoft.com/office/drawing/2014/main" id="{47600F09-3738-49FE-B6F2-24FFCA6AD975}"/>
              </a:ext>
            </a:extLst>
          </p:cNvPr>
          <p:cNvSpPr txBox="1"/>
          <p:nvPr/>
        </p:nvSpPr>
        <p:spPr>
          <a:xfrm>
            <a:off x="-5527" y="1300613"/>
            <a:ext cx="3669631"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black"/>
                </a:solidFill>
                <a:latin typeface="ubuntu"/>
              </a:rPr>
              <a:t>Şükriye İpek M.T.A.L</a:t>
            </a:r>
            <a:endParaRPr lang="id-ID" sz="2100" b="1" dirty="0">
              <a:solidFill>
                <a:prstClr val="black"/>
              </a:solidFill>
              <a:latin typeface="ubuntu"/>
            </a:endParaRPr>
          </a:p>
        </p:txBody>
      </p:sp>
      <p:sp>
        <p:nvSpPr>
          <p:cNvPr id="32" name="TextBox 23">
            <a:extLst>
              <a:ext uri="{FF2B5EF4-FFF2-40B4-BE49-F238E27FC236}">
                <a16:creationId xmlns:a16="http://schemas.microsoft.com/office/drawing/2014/main" id="{7B7C90FF-5020-48E0-AF3E-C6D5387365F6}"/>
              </a:ext>
            </a:extLst>
          </p:cNvPr>
          <p:cNvSpPr txBox="1"/>
          <p:nvPr/>
        </p:nvSpPr>
        <p:spPr>
          <a:xfrm>
            <a:off x="-5527" y="1983012"/>
            <a:ext cx="4670613"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Gönen M.T.A.L</a:t>
            </a:r>
            <a:endParaRPr lang="id-ID" sz="2100" b="1" dirty="0">
              <a:solidFill>
                <a:prstClr val="white"/>
              </a:solidFill>
              <a:latin typeface="ubuntu"/>
            </a:endParaRPr>
          </a:p>
        </p:txBody>
      </p:sp>
      <p:sp>
        <p:nvSpPr>
          <p:cNvPr id="33" name="TextBox 23">
            <a:extLst>
              <a:ext uri="{FF2B5EF4-FFF2-40B4-BE49-F238E27FC236}">
                <a16:creationId xmlns:a16="http://schemas.microsoft.com/office/drawing/2014/main" id="{FE7CF1F2-7832-46CB-9749-BB9FEE038D66}"/>
              </a:ext>
            </a:extLst>
          </p:cNvPr>
          <p:cNvSpPr txBox="1"/>
          <p:nvPr/>
        </p:nvSpPr>
        <p:spPr>
          <a:xfrm>
            <a:off x="-40324" y="2603870"/>
            <a:ext cx="5214391"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latin typeface="ubuntu"/>
              </a:rPr>
              <a:t>Gönen Anadolu İmam Hatip Lisesi</a:t>
            </a:r>
            <a:endParaRPr lang="id-ID" sz="2100" b="1" dirty="0">
              <a:latin typeface="ubuntu"/>
            </a:endParaRPr>
          </a:p>
        </p:txBody>
      </p:sp>
      <p:sp>
        <p:nvSpPr>
          <p:cNvPr id="34" name="TextBox 23">
            <a:extLst>
              <a:ext uri="{FF2B5EF4-FFF2-40B4-BE49-F238E27FC236}">
                <a16:creationId xmlns:a16="http://schemas.microsoft.com/office/drawing/2014/main" id="{CF11615D-D351-41F0-8A9A-2EB693D3F653}"/>
              </a:ext>
            </a:extLst>
          </p:cNvPr>
          <p:cNvSpPr txBox="1"/>
          <p:nvPr/>
        </p:nvSpPr>
        <p:spPr>
          <a:xfrm>
            <a:off x="-40324" y="3240633"/>
            <a:ext cx="6128792"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000" b="1" dirty="0" smtClean="0">
                <a:solidFill>
                  <a:prstClr val="white"/>
                </a:solidFill>
                <a:latin typeface="ubuntu"/>
              </a:rPr>
              <a:t>Gönen </a:t>
            </a:r>
            <a:r>
              <a:rPr lang="tr-TR" sz="2000" b="1" dirty="0" err="1" smtClean="0">
                <a:solidFill>
                  <a:prstClr val="white"/>
                </a:solidFill>
                <a:latin typeface="ubuntu"/>
              </a:rPr>
              <a:t>Sarıköy</a:t>
            </a:r>
            <a:r>
              <a:rPr lang="tr-TR" sz="2000" b="1" dirty="0" smtClean="0">
                <a:solidFill>
                  <a:prstClr val="white"/>
                </a:solidFill>
                <a:latin typeface="ubuntu"/>
              </a:rPr>
              <a:t> Ç.P.A.L</a:t>
            </a:r>
            <a:endParaRPr lang="id-ID" sz="2000" b="1" dirty="0">
              <a:solidFill>
                <a:prstClr val="white"/>
              </a:solidFill>
              <a:latin typeface="ubuntu"/>
            </a:endParaRPr>
          </a:p>
        </p:txBody>
      </p:sp>
      <p:sp>
        <p:nvSpPr>
          <p:cNvPr id="35" name="TextBox 23">
            <a:extLst>
              <a:ext uri="{FF2B5EF4-FFF2-40B4-BE49-F238E27FC236}">
                <a16:creationId xmlns:a16="http://schemas.microsoft.com/office/drawing/2014/main" id="{5F2B45BD-B9CE-4624-BA78-8A04DE8BBC18}"/>
              </a:ext>
            </a:extLst>
          </p:cNvPr>
          <p:cNvSpPr txBox="1"/>
          <p:nvPr/>
        </p:nvSpPr>
        <p:spPr>
          <a:xfrm>
            <a:off x="189615" y="4001069"/>
            <a:ext cx="5450304"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Unutmamak </a:t>
            </a:r>
            <a:r>
              <a:rPr lang="tr-TR" sz="2100" b="1" dirty="0">
                <a:solidFill>
                  <a:prstClr val="white"/>
                </a:solidFill>
                <a:latin typeface="ubuntu"/>
              </a:rPr>
              <a:t>İçin</a:t>
            </a:r>
            <a:endParaRPr lang="id-ID" sz="2100" b="1" dirty="0">
              <a:solidFill>
                <a:prstClr val="white"/>
              </a:solidFill>
              <a:latin typeface="ubuntu"/>
            </a:endParaRPr>
          </a:p>
        </p:txBody>
      </p:sp>
      <p:sp>
        <p:nvSpPr>
          <p:cNvPr id="12" name="Freeform 5">
            <a:extLst>
              <a:ext uri="{FF2B5EF4-FFF2-40B4-BE49-F238E27FC236}">
                <a16:creationId xmlns:a16="http://schemas.microsoft.com/office/drawing/2014/main" id="{0255AB8A-531D-4442-89B3-660AAF159114}"/>
              </a:ext>
            </a:extLst>
          </p:cNvPr>
          <p:cNvSpPr>
            <a:spLocks/>
          </p:cNvSpPr>
          <p:nvPr/>
        </p:nvSpPr>
        <p:spPr bwMode="auto">
          <a:xfrm>
            <a:off x="3747" y="3984862"/>
            <a:ext cx="5938965" cy="1132668"/>
          </a:xfrm>
          <a:custGeom>
            <a:avLst/>
            <a:gdLst>
              <a:gd name="T0" fmla="*/ 4120 w 4120"/>
              <a:gd name="T1" fmla="*/ 579 h 1158"/>
              <a:gd name="T2" fmla="*/ 3660 w 4120"/>
              <a:gd name="T3" fmla="*/ 0 h 1158"/>
              <a:gd name="T4" fmla="*/ 3660 w 4120"/>
              <a:gd name="T5" fmla="*/ 307 h 1158"/>
              <a:gd name="T6" fmla="*/ 0 w 4120"/>
              <a:gd name="T7" fmla="*/ 307 h 1158"/>
              <a:gd name="T8" fmla="*/ 0 w 4120"/>
              <a:gd name="T9" fmla="*/ 851 h 1158"/>
              <a:gd name="T10" fmla="*/ 3660 w 4120"/>
              <a:gd name="T11" fmla="*/ 851 h 1158"/>
              <a:gd name="T12" fmla="*/ 3660 w 4120"/>
              <a:gd name="T13" fmla="*/ 1158 h 1158"/>
              <a:gd name="T14" fmla="*/ 4120 w 4120"/>
              <a:gd name="T15" fmla="*/ 579 h 1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0" h="1158">
                <a:moveTo>
                  <a:pt x="4120" y="579"/>
                </a:moveTo>
                <a:lnTo>
                  <a:pt x="3660" y="0"/>
                </a:lnTo>
                <a:lnTo>
                  <a:pt x="3660" y="307"/>
                </a:lnTo>
                <a:lnTo>
                  <a:pt x="0" y="307"/>
                </a:lnTo>
                <a:lnTo>
                  <a:pt x="0" y="851"/>
                </a:lnTo>
                <a:lnTo>
                  <a:pt x="3660" y="851"/>
                </a:lnTo>
                <a:lnTo>
                  <a:pt x="3660" y="1158"/>
                </a:lnTo>
                <a:lnTo>
                  <a:pt x="4120" y="579"/>
                </a:lnTo>
                <a:close/>
              </a:path>
            </a:pathLst>
          </a:custGeom>
          <a:solidFill>
            <a:schemeClr val="tx2">
              <a:lumMod val="40000"/>
              <a:lumOff val="60000"/>
            </a:schemeClr>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3" name="TextBox 23">
            <a:extLst>
              <a:ext uri="{FF2B5EF4-FFF2-40B4-BE49-F238E27FC236}">
                <a16:creationId xmlns:a16="http://schemas.microsoft.com/office/drawing/2014/main" id="{47600F09-3738-49FE-B6F2-24FFCA6AD975}"/>
              </a:ext>
            </a:extLst>
          </p:cNvPr>
          <p:cNvSpPr txBox="1"/>
          <p:nvPr/>
        </p:nvSpPr>
        <p:spPr>
          <a:xfrm>
            <a:off x="-54716" y="4308254"/>
            <a:ext cx="5294165"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black"/>
                </a:solidFill>
                <a:latin typeface="ubuntu"/>
              </a:rPr>
              <a:t>Gönen Ticaret Odası M.T.A.L</a:t>
            </a:r>
            <a:endParaRPr lang="id-ID" sz="2100" b="1" dirty="0">
              <a:solidFill>
                <a:prstClr val="black"/>
              </a:solidFill>
              <a:latin typeface="ubuntu"/>
            </a:endParaRPr>
          </a:p>
        </p:txBody>
      </p:sp>
      <p:sp>
        <p:nvSpPr>
          <p:cNvPr id="18" name="Freeform 8">
            <a:extLst>
              <a:ext uri="{FF2B5EF4-FFF2-40B4-BE49-F238E27FC236}">
                <a16:creationId xmlns:a16="http://schemas.microsoft.com/office/drawing/2014/main" id="{763D5AD1-60A5-48B3-80E9-7D167CEB57C5}"/>
              </a:ext>
            </a:extLst>
          </p:cNvPr>
          <p:cNvSpPr>
            <a:spLocks/>
          </p:cNvSpPr>
          <p:nvPr/>
        </p:nvSpPr>
        <p:spPr bwMode="auto">
          <a:xfrm>
            <a:off x="-5527" y="3436050"/>
            <a:ext cx="5554680" cy="1159245"/>
          </a:xfrm>
          <a:custGeom>
            <a:avLst/>
            <a:gdLst>
              <a:gd name="T0" fmla="*/ 2713 w 2713"/>
              <a:gd name="T1" fmla="*/ 579 h 1157"/>
              <a:gd name="T2" fmla="*/ 2253 w 2713"/>
              <a:gd name="T3" fmla="*/ 0 h 1157"/>
              <a:gd name="T4" fmla="*/ 2253 w 2713"/>
              <a:gd name="T5" fmla="*/ 307 h 1157"/>
              <a:gd name="T6" fmla="*/ 0 w 2713"/>
              <a:gd name="T7" fmla="*/ 307 h 1157"/>
              <a:gd name="T8" fmla="*/ 0 w 2713"/>
              <a:gd name="T9" fmla="*/ 851 h 1157"/>
              <a:gd name="T10" fmla="*/ 2253 w 2713"/>
              <a:gd name="T11" fmla="*/ 851 h 1157"/>
              <a:gd name="T12" fmla="*/ 2253 w 2713"/>
              <a:gd name="T13" fmla="*/ 1157 h 1157"/>
              <a:gd name="T14" fmla="*/ 2713 w 2713"/>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3" h="1157">
                <a:moveTo>
                  <a:pt x="2713" y="579"/>
                </a:moveTo>
                <a:lnTo>
                  <a:pt x="2253" y="0"/>
                </a:lnTo>
                <a:lnTo>
                  <a:pt x="2253" y="307"/>
                </a:lnTo>
                <a:lnTo>
                  <a:pt x="0" y="307"/>
                </a:lnTo>
                <a:lnTo>
                  <a:pt x="0" y="851"/>
                </a:lnTo>
                <a:lnTo>
                  <a:pt x="2253" y="851"/>
                </a:lnTo>
                <a:lnTo>
                  <a:pt x="2253" y="1157"/>
                </a:lnTo>
                <a:lnTo>
                  <a:pt x="2713" y="579"/>
                </a:lnTo>
                <a:close/>
              </a:path>
            </a:pathLst>
          </a:custGeom>
          <a:solidFill>
            <a:srgbClr val="FDB817"/>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TextBox 23">
            <a:extLst>
              <a:ext uri="{FF2B5EF4-FFF2-40B4-BE49-F238E27FC236}">
                <a16:creationId xmlns:a16="http://schemas.microsoft.com/office/drawing/2014/main" id="{47600F09-3738-49FE-B6F2-24FFCA6AD975}"/>
              </a:ext>
            </a:extLst>
          </p:cNvPr>
          <p:cNvSpPr txBox="1"/>
          <p:nvPr/>
        </p:nvSpPr>
        <p:spPr>
          <a:xfrm>
            <a:off x="-54716" y="3792952"/>
            <a:ext cx="3669631"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srgbClr val="FF0000"/>
                </a:solidFill>
                <a:latin typeface="ubuntu"/>
              </a:rPr>
              <a:t>Gönen </a:t>
            </a:r>
            <a:r>
              <a:rPr lang="tr-TR" sz="2100" b="1" dirty="0" err="1" smtClean="0">
                <a:solidFill>
                  <a:srgbClr val="FF0000"/>
                </a:solidFill>
                <a:latin typeface="ubuntu"/>
              </a:rPr>
              <a:t>Mirciler</a:t>
            </a:r>
            <a:r>
              <a:rPr lang="tr-TR" sz="2100" b="1" dirty="0" smtClean="0">
                <a:solidFill>
                  <a:srgbClr val="FF0000"/>
                </a:solidFill>
                <a:latin typeface="ubuntu"/>
              </a:rPr>
              <a:t> M.T.A.L</a:t>
            </a:r>
            <a:endParaRPr lang="id-ID" sz="2100" b="1" dirty="0">
              <a:solidFill>
                <a:srgbClr val="FF0000"/>
              </a:solidFill>
              <a:latin typeface="ubuntu"/>
            </a:endParaRPr>
          </a:p>
        </p:txBody>
      </p:sp>
    </p:spTree>
    <p:custDataLst>
      <p:tags r:id="rId1"/>
    </p:custDataLst>
    <p:extLst>
      <p:ext uri="{BB962C8B-B14F-4D97-AF65-F5344CB8AC3E}">
        <p14:creationId xmlns:p14="http://schemas.microsoft.com/office/powerpoint/2010/main" val="12346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000"/>
                            </p:stCondLst>
                            <p:childTnLst>
                              <p:par>
                                <p:cTn id="40" presetID="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2500"/>
                            </p:stCondLst>
                            <p:childTnLst>
                              <p:par>
                                <p:cTn id="48" presetID="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0-#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p:bldP spid="32" grpId="0"/>
      <p:bldP spid="33" grpId="0"/>
      <p:bldP spid="34" grpId="0"/>
      <p:bldP spid="35" grpId="0"/>
      <p:bldP spid="12" grpId="0" animBg="1"/>
      <p:bldP spid="13" grpId="0"/>
      <p:bldP spid="18" grpId="0" animBg="1"/>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Gönen Ömer Seyfettin Anadolu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 name="Dikdörtgen 1"/>
          <p:cNvSpPr/>
          <p:nvPr/>
        </p:nvSpPr>
        <p:spPr>
          <a:xfrm>
            <a:off x="148497" y="1247040"/>
            <a:ext cx="4572000" cy="1292662"/>
          </a:xfrm>
          <a:prstGeom prst="rect">
            <a:avLst/>
          </a:prstGeom>
        </p:spPr>
        <p:txBody>
          <a:bodyPr>
            <a:spAutoFit/>
          </a:bodyPr>
          <a:lstStyle/>
          <a:p>
            <a:pPr algn="just"/>
            <a:r>
              <a:rPr lang="tr-TR" b="1" dirty="0"/>
              <a:t>Tarihçesi ve Kısa Tanıtımı:1938 yılında Gönen Hususi Aykut Ortaokulu adıyla eğitim öğretime açılmıştır.1968-1969 lise kısmı açılmıştır</a:t>
            </a:r>
            <a:r>
              <a:rPr lang="tr-TR" b="1" dirty="0" smtClean="0"/>
              <a:t>. Gönen’de </a:t>
            </a:r>
            <a:r>
              <a:rPr lang="tr-TR" b="1" dirty="0"/>
              <a:t>doğan büyük hikaye yazarı Ömer Seyfettin in adı okula verilmiştir.2013-2014 Öğretim yılında yeni yapılan şimdiki binasına taşınmış ve eğitim öğretime bu binada devam etmektedir. </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08:40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16:15</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Şehir </a:t>
            </a:r>
            <a:r>
              <a:rPr lang="tr-TR" sz="1200" b="1" dirty="0">
                <a:ea typeface="Calibri" panose="020F0502020204030204" pitchFamily="34" charset="0"/>
                <a:cs typeface="Times New Roman" panose="02020603050405020304" pitchFamily="18" charset="0"/>
              </a:rPr>
              <a:t>içi Toplu Taşıma yolu ile sağlanmaktadır.</a:t>
            </a:r>
            <a:endParaRPr lang="tr-TR" sz="1200" b="1" dirty="0"/>
          </a:p>
        </p:txBody>
      </p:sp>
      <p:sp>
        <p:nvSpPr>
          <p:cNvPr id="13" name="Dikdörtgen 12"/>
          <p:cNvSpPr/>
          <p:nvPr/>
        </p:nvSpPr>
        <p:spPr>
          <a:xfrm>
            <a:off x="4720497" y="1901591"/>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48217" y="1963070"/>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Kantin bulunmaktadır.</a:t>
            </a:r>
            <a:endParaRPr lang="tr-TR" sz="1200" b="1" dirty="0">
              <a:latin typeface="+mn-lt"/>
            </a:endParaRPr>
          </a:p>
        </p:txBody>
      </p:sp>
      <p:sp>
        <p:nvSpPr>
          <p:cNvPr id="15" name="Dikdörtgen 14"/>
          <p:cNvSpPr/>
          <p:nvPr/>
        </p:nvSpPr>
        <p:spPr>
          <a:xfrm>
            <a:off x="4720497" y="2288305"/>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89272" y="2284309"/>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278549" y="185335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04" y="2532002"/>
            <a:ext cx="4387467" cy="2571750"/>
          </a:xfrm>
          <a:prstGeom prst="rect">
            <a:avLst/>
          </a:prstGeom>
        </p:spPr>
      </p:pic>
    </p:spTree>
    <p:custDataLst>
      <p:tags r:id="rId1"/>
    </p:custDataLst>
    <p:extLst>
      <p:ext uri="{BB962C8B-B14F-4D97-AF65-F5344CB8AC3E}">
        <p14:creationId xmlns:p14="http://schemas.microsoft.com/office/powerpoint/2010/main" val="37061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Right Arrow 90">
            <a:extLst>
              <a:ext uri="{FF2B5EF4-FFF2-40B4-BE49-F238E27FC236}">
                <a16:creationId xmlns:a16="http://schemas.microsoft.com/office/drawing/2014/main" id="{19046930-95D5-476B-B84C-0839312CDD0E}"/>
              </a:ext>
            </a:extLst>
          </p:cNvPr>
          <p:cNvSpPr/>
          <p:nvPr/>
        </p:nvSpPr>
        <p:spPr>
          <a:xfrm>
            <a:off x="5614620" y="1800631"/>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137761" y="1845620"/>
            <a:ext cx="888385"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smtClean="0"/>
              <a:t>93.00</a:t>
            </a:r>
            <a:endParaRPr lang="id-ID" sz="24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829297" y="3425853"/>
            <a:ext cx="1498872" cy="307777"/>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642938" y="3425853"/>
            <a:ext cx="1348126" cy="307777"/>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Gönen Ömer Seyfettin Anadolu 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860438" y="1841090"/>
            <a:ext cx="886781" cy="461665"/>
          </a:xfrm>
          <a:prstGeom prst="rect">
            <a:avLst/>
          </a:prstGeom>
          <a:noFill/>
        </p:spPr>
        <p:txBody>
          <a:bodyPr wrap="none" rtlCol="0">
            <a:spAutoFit/>
          </a:bodyPr>
          <a:lstStyle/>
          <a:p>
            <a:pPr defTabSz="914400" eaLnBrk="1" fontAlgn="auto" hangingPunct="1">
              <a:spcBef>
                <a:spcPts val="0"/>
              </a:spcBef>
              <a:spcAft>
                <a:spcPts val="0"/>
              </a:spcAft>
            </a:pPr>
            <a:r>
              <a:rPr lang="tr-TR" sz="2400" b="1" dirty="0" smtClean="0"/>
              <a:t>90,75</a:t>
            </a:r>
            <a:endParaRPr lang="id-ID" sz="24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2154416" y="3820018"/>
            <a:ext cx="6414513"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Oluşan En Son Giren Öğrencinin O.Ö.B.P</a:t>
            </a:r>
            <a:endParaRPr lang="id-ID" sz="2400" b="1" dirty="0">
              <a:effectLst>
                <a:outerShdw blurRad="38100" dist="38100" dir="2700000" algn="tl">
                  <a:srgbClr val="000000">
                    <a:alpha val="43137"/>
                  </a:srgbClr>
                </a:outerShdw>
              </a:effectLst>
              <a:latin typeface="+mn-l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6751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p:tgtEl>
                                          <p:spTgt spid="22"/>
                                        </p:tgtEl>
                                        <p:attrNameLst>
                                          <p:attrName>ppt_x</p:attrName>
                                        </p:attrNameLst>
                                      </p:cBhvr>
                                      <p:tavLst>
                                        <p:tav tm="0">
                                          <p:val>
                                            <p:strVal val="#ppt_x-#ppt_w*1.125000"/>
                                          </p:val>
                                        </p:tav>
                                        <p:tav tm="100000">
                                          <p:val>
                                            <p:strVal val="#ppt_x"/>
                                          </p:val>
                                        </p:tav>
                                      </p:tavLst>
                                    </p:anim>
                                    <p:animEffect transition="in" filter="wipe(right)">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6" grpId="0"/>
      <p:bldP spid="28" grpId="0"/>
      <p:bldP spid="30"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4449778" cy="338554"/>
          </a:xfrm>
          <a:prstGeom prst="rect">
            <a:avLst/>
          </a:prstGeom>
        </p:spPr>
        <p:txBody>
          <a:bodyPr wrap="square">
            <a:spAutoFit/>
          </a:bodyPr>
          <a:lstStyle/>
          <a:p>
            <a:pPr defTabSz="914400" eaLnBrk="1" fontAlgn="auto" hangingPunct="1">
              <a:spcBef>
                <a:spcPts val="0"/>
              </a:spcBef>
              <a:spcAft>
                <a:spcPts val="0"/>
              </a:spcAft>
            </a:pPr>
            <a:r>
              <a:rPr lang="tr-TR" sz="1600" b="1" dirty="0" smtClean="0">
                <a:solidFill>
                  <a:srgbClr val="92D050"/>
                </a:solidFill>
              </a:rPr>
              <a:t>   </a:t>
            </a:r>
            <a:r>
              <a:rPr lang="tr-TR" sz="1600" b="1" dirty="0">
                <a:solidFill>
                  <a:srgbClr val="92D050"/>
                </a:solidFill>
              </a:rPr>
              <a:t>274.720</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smtClean="0">
                <a:solidFill>
                  <a:srgbClr val="00B0F0"/>
                </a:solidFill>
              </a:rPr>
              <a:t>   </a:t>
            </a:r>
            <a:r>
              <a:rPr lang="tr-TR" sz="1600" b="1" dirty="0">
                <a:solidFill>
                  <a:srgbClr val="00B0F0"/>
                </a:solidFill>
              </a:rPr>
              <a:t>265.38</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smtClean="0">
                <a:solidFill>
                  <a:srgbClr val="C00000"/>
                </a:solidFill>
              </a:rPr>
              <a:t>   </a:t>
            </a:r>
            <a:r>
              <a:rPr lang="tr-TR" sz="1600" b="1" dirty="0">
                <a:solidFill>
                  <a:srgbClr val="C00000"/>
                </a:solidFill>
              </a:rPr>
              <a:t>262.13</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pPr algn="just" defTabSz="914400" eaLnBrk="1" fontAlgn="auto" hangingPunct="1">
              <a:spcBef>
                <a:spcPts val="0"/>
              </a:spcBef>
              <a:spcAft>
                <a:spcPts val="0"/>
              </a:spcAft>
            </a:pPr>
            <a:r>
              <a:rPr lang="tr-TR" sz="1600" b="1" dirty="0" smtClean="0">
                <a:solidFill>
                  <a:srgbClr val="002060"/>
                </a:solidFill>
              </a:rPr>
              <a:t>  </a:t>
            </a:r>
            <a:r>
              <a:rPr lang="tr-TR" sz="1600" b="1" dirty="0">
                <a:solidFill>
                  <a:srgbClr val="7030A0"/>
                </a:solidFill>
              </a:rPr>
              <a:t>330.00</a:t>
            </a:r>
            <a:endParaRPr lang="en-US" sz="1600" b="1" dirty="0">
              <a:solidFill>
                <a:srgbClr val="7030A0"/>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90582" y="3982604"/>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smtClean="0">
                <a:solidFill>
                  <a:srgbClr val="FFC000"/>
                </a:solidFill>
              </a:rPr>
              <a:t>  </a:t>
            </a:r>
            <a:r>
              <a:rPr lang="tr-TR" sz="1600" b="1" dirty="0">
                <a:solidFill>
                  <a:srgbClr val="FFC000"/>
                </a:solidFill>
              </a:rPr>
              <a:t>279.78</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400" b="1" kern="0" dirty="0">
                <a:solidFill>
                  <a:prstClr val="white"/>
                </a:solidFill>
                <a:latin typeface="calibri"/>
              </a:rPr>
              <a:t>Gönen Ömer Seyfettin Anadolu Lisesi</a:t>
            </a:r>
            <a:endParaRPr lang="id-ID" sz="44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3114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Gönen Ömer Seyfettin Anadolu Lisesi</a:t>
            </a:r>
            <a:endParaRPr lang="id-ID" kern="0" dirty="0">
              <a:solidFill>
                <a:prstClr val="white"/>
              </a:solidFill>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5058406" y="1825665"/>
                <a:ext cx="2106459" cy="41037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LİSANS</a:t>
                </a:r>
                <a:endParaRPr kumimoji="0" lang="id-ID" sz="1400" b="1" i="0" u="none" strike="noStrike" kern="0" cap="none" spc="0" normalizeH="0" baseline="0" noProof="0" dirty="0">
                  <a:ln>
                    <a:noFill/>
                  </a:ln>
                  <a:solidFill>
                    <a:prstClr val="white"/>
                  </a:solidFill>
                  <a:effectLst/>
                  <a:uLnTx/>
                  <a:uFillTx/>
                  <a:latin typeface="ubuntu"/>
                </a:endParaRPr>
              </a:p>
            </p:txBody>
          </p:sp>
        </p:grpSp>
      </p:grpSp>
      <p:grpSp>
        <p:nvGrpSpPr>
          <p:cNvPr id="19" name="Group 49">
            <a:extLst>
              <a:ext uri="{FF2B5EF4-FFF2-40B4-BE49-F238E27FC236}">
                <a16:creationId xmlns:a16="http://schemas.microsoft.com/office/drawing/2014/main" id="{AD99AEFD-94D3-4F09-B490-EE9D4DEAFB2F}"/>
              </a:ext>
            </a:extLst>
          </p:cNvPr>
          <p:cNvGrpSpPr/>
          <p:nvPr/>
        </p:nvGrpSpPr>
        <p:grpSpPr>
          <a:xfrm>
            <a:off x="3895383" y="2132357"/>
            <a:ext cx="1953311" cy="627949"/>
            <a:chOff x="7287616" y="2900363"/>
            <a:chExt cx="2604415" cy="837265"/>
          </a:xfrm>
        </p:grpSpPr>
        <p:sp>
          <p:nvSpPr>
            <p:cNvPr id="20" name="Freeform 36">
              <a:extLst>
                <a:ext uri="{FF2B5EF4-FFF2-40B4-BE49-F238E27FC236}">
                  <a16:creationId xmlns:a16="http://schemas.microsoft.com/office/drawing/2014/main" id="{FEECAE2E-CCFE-4F48-AC7D-F0C1DAD92392}"/>
                </a:ext>
              </a:extLst>
            </p:cNvPr>
            <p:cNvSpPr>
              <a:spLocks/>
            </p:cNvSpPr>
            <p:nvPr/>
          </p:nvSpPr>
          <p:spPr bwMode="auto">
            <a:xfrm>
              <a:off x="7307581" y="296769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7BF54547-B44D-4FF7-AAE8-6BC984314EA5}"/>
                </a:ext>
              </a:extLst>
            </p:cNvPr>
            <p:cNvSpPr>
              <a:spLocks/>
            </p:cNvSpPr>
            <p:nvPr/>
          </p:nvSpPr>
          <p:spPr bwMode="auto">
            <a:xfrm>
              <a:off x="7307263"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TextBox 17">
              <a:extLst>
                <a:ext uri="{FF2B5EF4-FFF2-40B4-BE49-F238E27FC236}">
                  <a16:creationId xmlns:a16="http://schemas.microsoft.com/office/drawing/2014/main" id="{F2E91ABF-DFAE-468C-8A6A-18E245ADA1F2}"/>
                </a:ext>
              </a:extLst>
            </p:cNvPr>
            <p:cNvSpPr txBox="1"/>
            <p:nvPr/>
          </p:nvSpPr>
          <p:spPr>
            <a:xfrm>
              <a:off x="7287616" y="3019863"/>
              <a:ext cx="649195" cy="4924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7</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23" name="TextBox 18">
              <a:extLst>
                <a:ext uri="{FF2B5EF4-FFF2-40B4-BE49-F238E27FC236}">
                  <a16:creationId xmlns:a16="http://schemas.microsoft.com/office/drawing/2014/main" id="{0403C41F-E693-4ED5-BEA2-5F81588D823E}"/>
                </a:ext>
              </a:extLst>
            </p:cNvPr>
            <p:cNvSpPr txBox="1"/>
            <p:nvPr/>
          </p:nvSpPr>
          <p:spPr>
            <a:xfrm>
              <a:off x="7806516" y="3038636"/>
              <a:ext cx="2085475" cy="4103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ÖNLİSANS</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2" name="TextBox 33">
            <a:extLst>
              <a:ext uri="{FF2B5EF4-FFF2-40B4-BE49-F238E27FC236}">
                <a16:creationId xmlns:a16="http://schemas.microsoft.com/office/drawing/2014/main" id="{D24D167D-BC3E-4825-B5FF-73FA3D8965F5}"/>
              </a:ext>
            </a:extLst>
          </p:cNvPr>
          <p:cNvSpPr txBox="1"/>
          <p:nvPr/>
        </p:nvSpPr>
        <p:spPr>
          <a:xfrm>
            <a:off x="3510057" y="4245853"/>
            <a:ext cx="48689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prstClr val="white"/>
                </a:solidFill>
                <a:effectLst/>
                <a:uLnTx/>
                <a:uFillTx/>
                <a:latin typeface="ubuntu"/>
              </a:rPr>
              <a:t>2</a:t>
            </a:r>
            <a:endParaRPr kumimoji="0" lang="id-ID" sz="1800" b="1" i="0" u="none" strike="noStrike" kern="0" cap="none" spc="0" normalizeH="0" baseline="0" noProof="0" dirty="0">
              <a:ln>
                <a:noFill/>
              </a:ln>
              <a:solidFill>
                <a:prstClr val="white"/>
              </a:solidFill>
              <a:effectLst/>
              <a:uLnTx/>
              <a:uFillTx/>
              <a:latin typeface="ubuntu"/>
            </a:endParaRPr>
          </a:p>
        </p:txBody>
      </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67681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34</a:t>
            </a:r>
            <a:endParaRPr kumimoji="0" lang="id-ID" sz="2800" b="1" i="0" u="none" strike="noStrike" kern="0" cap="none" spc="0" normalizeH="0" baseline="0" noProof="0" dirty="0">
              <a:ln>
                <a:noFill/>
              </a:ln>
              <a:solidFill>
                <a:prstClr val="white"/>
              </a:solidFill>
              <a:effectLst/>
              <a:uLnTx/>
              <a:uFillTx/>
              <a:latin typeface="ubuntu"/>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950" y="1094306"/>
            <a:ext cx="2232913" cy="3836282"/>
          </a:xfrm>
          <a:prstGeom prst="rect">
            <a:avLst/>
          </a:prstGeom>
        </p:spPr>
      </p:pic>
    </p:spTree>
    <p:custDataLst>
      <p:tags r:id="rId1"/>
    </p:custDataLst>
    <p:extLst>
      <p:ext uri="{BB962C8B-B14F-4D97-AF65-F5344CB8AC3E}">
        <p14:creationId xmlns:p14="http://schemas.microsoft.com/office/powerpoint/2010/main" val="33446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2" presetClass="entr" presetSubtype="8"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p:tgtEl>
                                          <p:spTgt spid="44"/>
                                        </p:tgtEl>
                                        <p:attrNameLst>
                                          <p:attrName>ppt_x</p:attrName>
                                        </p:attrNameLst>
                                      </p:cBhvr>
                                      <p:tavLst>
                                        <p:tav tm="0">
                                          <p:val>
                                            <p:strVal val="#ppt_x-#ppt_w*1.125000"/>
                                          </p:val>
                                        </p:tav>
                                        <p:tav tm="100000">
                                          <p:val>
                                            <p:strVal val="#ppt_x"/>
                                          </p:val>
                                        </p:tav>
                                      </p:tavLst>
                                    </p:anim>
                                    <p:animEffect transition="in" filter="wipe(right)">
                                      <p:cBhvr>
                                        <p:cTn id="31" dur="500"/>
                                        <p:tgtEl>
                                          <p:spTgt spid="44"/>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p:tgtEl>
                                          <p:spTgt spid="45"/>
                                        </p:tgtEl>
                                        <p:attrNameLst>
                                          <p:attrName>ppt_y</p:attrName>
                                        </p:attrNameLst>
                                      </p:cBhvr>
                                      <p:tavLst>
                                        <p:tav tm="0">
                                          <p:val>
                                            <p:strVal val="#ppt_y-#ppt_h*1.125000"/>
                                          </p:val>
                                        </p:tav>
                                        <p:tav tm="100000">
                                          <p:val>
                                            <p:strVal val="#ppt_y"/>
                                          </p:val>
                                        </p:tav>
                                      </p:tavLst>
                                    </p:anim>
                                    <p:animEffect transition="in" filter="wipe(down)">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B3C5823C-81BB-456B-9A35-EAB5D162037B}"/>
              </a:ext>
            </a:extLst>
          </p:cNvPr>
          <p:cNvGraphicFramePr/>
          <p:nvPr>
            <p:extLst/>
          </p:nvPr>
        </p:nvGraphicFramePr>
        <p:xfrm>
          <a:off x="1016448" y="581368"/>
          <a:ext cx="7026965" cy="4017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6 Grup"/>
          <p:cNvGrpSpPr/>
          <p:nvPr/>
        </p:nvGrpSpPr>
        <p:grpSpPr>
          <a:xfrm>
            <a:off x="146959" y="707111"/>
            <a:ext cx="570218" cy="3838763"/>
            <a:chOff x="1783839" y="3920585"/>
            <a:chExt cx="3798509" cy="2412053"/>
          </a:xfrm>
        </p:grpSpPr>
        <p:sp>
          <p:nvSpPr>
            <p:cNvPr id="4" name="7 Yuvarlatılmış Dikdörtgen"/>
            <p:cNvSpPr/>
            <p:nvPr/>
          </p:nvSpPr>
          <p:spPr>
            <a:xfrm>
              <a:off x="1783839" y="3920585"/>
              <a:ext cx="3798509" cy="2412053"/>
            </a:xfrm>
            <a:prstGeom prst="roundRect">
              <a:avLst>
                <a:gd name="adj" fmla="val 10000"/>
              </a:avLst>
            </a:prstGeom>
            <a:solidFill>
              <a:schemeClr val="accent6">
                <a:lumMod val="60000"/>
                <a:lumOff val="4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Yuvarlatılmış Dikdörtgen 4"/>
            <p:cNvSpPr/>
            <p:nvPr/>
          </p:nvSpPr>
          <p:spPr>
            <a:xfrm>
              <a:off x="1854486" y="3991232"/>
              <a:ext cx="3657215" cy="22707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vert270" wrap="square" lIns="134303" tIns="134303" rIns="134303" bIns="134303" numCol="1" spcCol="1270" anchor="ctr" anchorCtr="0">
              <a:noAutofit/>
            </a:bodyPr>
            <a:lstStyle/>
            <a:p>
              <a:pPr algn="ctr" defTabSz="1566863">
                <a:lnSpc>
                  <a:spcPct val="90000"/>
                </a:lnSpc>
                <a:spcAft>
                  <a:spcPct val="35000"/>
                </a:spcAft>
              </a:pPr>
              <a:r>
                <a:rPr lang="tr-TR" sz="3000" b="1" dirty="0" smtClean="0">
                  <a:solidFill>
                    <a:srgbClr val="FF0000"/>
                  </a:solidFill>
                </a:rPr>
                <a:t>Sık Sorulan Sorular</a:t>
              </a:r>
              <a:endParaRPr lang="tr-TR" sz="3000" b="1" dirty="0">
                <a:solidFill>
                  <a:srgbClr val="FF0000"/>
                </a:solidFill>
              </a:endParaRPr>
            </a:p>
          </p:txBody>
        </p:sp>
      </p:grpSp>
    </p:spTree>
    <p:extLst>
      <p:ext uri="{BB962C8B-B14F-4D97-AF65-F5344CB8AC3E}">
        <p14:creationId xmlns:p14="http://schemas.microsoft.com/office/powerpoint/2010/main" val="20489112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4000" b="1" kern="0" dirty="0" smtClean="0">
                <a:solidFill>
                  <a:prstClr val="white"/>
                </a:solidFill>
                <a:latin typeface="calibri"/>
              </a:rPr>
              <a:t>Gönen Mustafa </a:t>
            </a:r>
            <a:r>
              <a:rPr lang="tr-TR" sz="4000" b="1" kern="0" dirty="0" err="1" smtClean="0">
                <a:solidFill>
                  <a:prstClr val="white"/>
                </a:solidFill>
                <a:latin typeface="calibri"/>
              </a:rPr>
              <a:t>Uşdu</a:t>
            </a:r>
            <a:r>
              <a:rPr lang="tr-TR" sz="4000" b="1" kern="0" dirty="0" smtClean="0">
                <a:solidFill>
                  <a:prstClr val="white"/>
                </a:solidFill>
                <a:latin typeface="calibri"/>
              </a:rPr>
              <a:t> Anadolu Lisesi</a:t>
            </a:r>
            <a:endParaRPr kumimoji="0" lang="id-ID" sz="4000" b="0" i="0" u="none" strike="noStrike" kern="0" cap="none" spc="0" normalizeH="0" baseline="0" noProof="0" dirty="0">
              <a:ln>
                <a:noFill/>
              </a:ln>
              <a:solidFill>
                <a:prstClr val="white"/>
              </a:solidFill>
              <a:effectLst/>
              <a:uLnTx/>
              <a:uFillTx/>
              <a:latin typeface="calibri"/>
            </a:endParaRPr>
          </a:p>
        </p:txBody>
      </p:sp>
      <p:sp>
        <p:nvSpPr>
          <p:cNvPr id="2" name="Dikdörtgen 1"/>
          <p:cNvSpPr/>
          <p:nvPr/>
        </p:nvSpPr>
        <p:spPr>
          <a:xfrm>
            <a:off x="148497" y="1247040"/>
            <a:ext cx="4572000" cy="3693319"/>
          </a:xfrm>
          <a:prstGeom prst="rect">
            <a:avLst/>
          </a:prstGeom>
        </p:spPr>
        <p:txBody>
          <a:bodyPr>
            <a:spAutoFit/>
          </a:bodyPr>
          <a:lstStyle/>
          <a:p>
            <a:pPr algn="just"/>
            <a:r>
              <a:rPr lang="tr-TR" b="1" dirty="0"/>
              <a:t>Bugün Gönen Mustafa </a:t>
            </a:r>
            <a:r>
              <a:rPr lang="tr-TR" b="1" dirty="0" err="1"/>
              <a:t>Uşdu</a:t>
            </a:r>
            <a:r>
              <a:rPr lang="tr-TR" b="1" dirty="0"/>
              <a:t> Anadolu Lisesi’nin bulunduğu binanın temeli 1997 yılında Zehra DEMİR tarafından 5 derslikli bir ilköğretim okul olarak atılmış ancak bu hayırsever vatandaşımızın vefatı ile bina inşaatı durmuştur. Bina inşaatı Milli Eğitim Bakanlığı tarafından 2002 Şubat ayında tamamlanmış 2002-2003 eğitim öğretim yılında 31 şube, 36 öğretmen 765 öğrenci ile Gönen Lisesi adı altında ikili eğitim ve öğretim başlamıştır.2005-2006 Eğitim ve Öğretim yılında Gönenli hayırsever işadamı Mustafa UŞDU ile imzalanan protokol çerçevesinde Ağustos 2006’da okulumuz ön bahçesinde 12 derslikli ek bina inşaatı başlanmış olup 2007 Mayıs ayında bitirilmiştir.2007 Ağustos ayında yapılan geçici kabul ile ek binamız Müdürlüğümüze teslim edilmiş olup okulumuz 2007-2008 eğitim öğretim yılına Gönen Mustafa </a:t>
            </a:r>
            <a:r>
              <a:rPr lang="tr-TR" b="1" dirty="0" err="1"/>
              <a:t>Uşdu</a:t>
            </a:r>
            <a:r>
              <a:rPr lang="tr-TR" b="1" dirty="0"/>
              <a:t> Lisesi adıyla başlamıştır. 2012-2013 Eğitim Öğretim yılında Okulumuz Anadolu Lisesine dönüştürülerek Gönen Mustafa </a:t>
            </a:r>
            <a:r>
              <a:rPr lang="tr-TR" b="1" dirty="0" err="1"/>
              <a:t>Uşdu</a:t>
            </a:r>
            <a:r>
              <a:rPr lang="tr-TR" b="1" dirty="0"/>
              <a:t> Anadolu Lisesi olarak Eğitim ve Öğretime devam etmektedir.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08:30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16:15</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Şehir </a:t>
            </a:r>
            <a:r>
              <a:rPr lang="tr-TR" sz="1200" b="1" dirty="0">
                <a:ea typeface="Calibri" panose="020F0502020204030204" pitchFamily="34" charset="0"/>
                <a:cs typeface="Times New Roman" panose="02020603050405020304" pitchFamily="18" charset="0"/>
              </a:rPr>
              <a:t>içi Toplu Taşıma yolu ile sağlanmaktadır.</a:t>
            </a:r>
            <a:endParaRPr lang="tr-TR" sz="1200" b="1" dirty="0"/>
          </a:p>
        </p:txBody>
      </p:sp>
      <p:sp>
        <p:nvSpPr>
          <p:cNvPr id="13" name="Dikdörtgen 12"/>
          <p:cNvSpPr/>
          <p:nvPr/>
        </p:nvSpPr>
        <p:spPr>
          <a:xfrm>
            <a:off x="4720497" y="1939605"/>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74851" y="1983655"/>
            <a:ext cx="2519082" cy="461665"/>
          </a:xfrm>
          <a:prstGeom prst="rect">
            <a:avLst/>
          </a:prstGeom>
        </p:spPr>
        <p:txBody>
          <a:bodyPr wrap="square">
            <a:spAutoFit/>
          </a:bodyPr>
          <a:lstStyle/>
          <a:p>
            <a:pPr marL="46990" algn="just">
              <a:spcBef>
                <a:spcPts val="75"/>
              </a:spcBef>
              <a:spcAft>
                <a:spcPts val="0"/>
              </a:spcAft>
            </a:pPr>
            <a:r>
              <a:rPr lang="tr-TR" sz="1200" b="1" dirty="0">
                <a:latin typeface="+mn-lt"/>
              </a:rPr>
              <a:t>Taşımalı yemekhanede yemek yiyor/Kantin mevcut</a:t>
            </a:r>
            <a:r>
              <a:rPr lang="tr-TR" sz="1200" b="1" dirty="0" smtClean="0">
                <a:latin typeface="+mn-lt"/>
                <a:ea typeface="Times New Roman" panose="02020603050405020304" pitchFamily="18" charset="0"/>
              </a:rPr>
              <a:t>.</a:t>
            </a:r>
            <a:endParaRPr lang="tr-TR" sz="1200" b="1" dirty="0">
              <a:latin typeface="+mn-lt"/>
            </a:endParaRPr>
          </a:p>
        </p:txBody>
      </p:sp>
      <p:sp>
        <p:nvSpPr>
          <p:cNvPr id="15" name="Dikdörtgen 14"/>
          <p:cNvSpPr/>
          <p:nvPr/>
        </p:nvSpPr>
        <p:spPr>
          <a:xfrm>
            <a:off x="4720497" y="2700577"/>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01076" y="2690639"/>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6048866" y="1778400"/>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694883" y="3008354"/>
            <a:ext cx="4192861" cy="492443"/>
          </a:xfrm>
          <a:prstGeom prst="rect">
            <a:avLst/>
          </a:prstGeom>
        </p:spPr>
        <p:txBody>
          <a:bodyPr wrap="square">
            <a:spAutoFit/>
          </a:bodyPr>
          <a:lstStyle/>
          <a:p>
            <a:pPr marL="46990" algn="just">
              <a:spcBef>
                <a:spcPts val="75"/>
              </a:spcBef>
              <a:spcAft>
                <a:spcPts val="0"/>
              </a:spcAft>
            </a:pPr>
            <a:r>
              <a:rPr lang="tr-TR" b="1" dirty="0" err="1" smtClean="0"/>
              <a:t>Laboratuvar,müzik</a:t>
            </a:r>
            <a:r>
              <a:rPr lang="tr-TR" b="1" dirty="0" smtClean="0"/>
              <a:t> </a:t>
            </a:r>
            <a:r>
              <a:rPr lang="tr-TR" b="1" dirty="0"/>
              <a:t>atölyesi ve resim </a:t>
            </a:r>
            <a:r>
              <a:rPr lang="tr-TR" b="1" dirty="0" err="1" smtClean="0"/>
              <a:t>atölyesi,kütüphane</a:t>
            </a:r>
            <a:r>
              <a:rPr lang="tr-TR" b="1" dirty="0" smtClean="0"/>
              <a:t> </a:t>
            </a:r>
            <a:r>
              <a:rPr lang="tr-TR" b="1" dirty="0"/>
              <a:t>var</a:t>
            </a:r>
            <a:endParaRPr lang="tr-TR" sz="1200" b="1" dirty="0">
              <a:latin typeface="+mn-lt"/>
            </a:endParaRPr>
          </a:p>
        </p:txBody>
      </p:sp>
      <p:pic>
        <p:nvPicPr>
          <p:cNvPr id="3" name="Resim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1630" y="3472276"/>
            <a:ext cx="1785127" cy="1338846"/>
          </a:xfrm>
          <a:prstGeom prst="rect">
            <a:avLst/>
          </a:prstGeom>
        </p:spPr>
      </p:pic>
      <p:pic>
        <p:nvPicPr>
          <p:cNvPr id="4" name="Resim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92547" y="3432929"/>
            <a:ext cx="1806388" cy="1354791"/>
          </a:xfrm>
          <a:prstGeom prst="rect">
            <a:avLst/>
          </a:prstGeom>
        </p:spPr>
      </p:pic>
    </p:spTree>
    <p:custDataLst>
      <p:tags r:id="rId1"/>
    </p:custDataLst>
    <p:extLst>
      <p:ext uri="{BB962C8B-B14F-4D97-AF65-F5344CB8AC3E}">
        <p14:creationId xmlns:p14="http://schemas.microsoft.com/office/powerpoint/2010/main" val="23897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14620" y="1757106"/>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074421" y="1759455"/>
            <a:ext cx="1008609"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85,16</a:t>
            </a:r>
            <a:endParaRPr lang="id-ID" sz="28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804444" y="3425853"/>
            <a:ext cx="1548565" cy="307777"/>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618090" y="3425853"/>
            <a:ext cx="1397819" cy="307777"/>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Mustafa </a:t>
            </a:r>
            <a:r>
              <a:rPr lang="tr-TR" b="1" kern="0" dirty="0" err="1">
                <a:solidFill>
                  <a:prstClr val="white"/>
                </a:solidFill>
                <a:latin typeface="calibri"/>
              </a:rPr>
              <a:t>Uşdu</a:t>
            </a:r>
            <a:r>
              <a:rPr lang="tr-TR" b="1" kern="0" dirty="0">
                <a:solidFill>
                  <a:prstClr val="white"/>
                </a:solidFill>
                <a:latin typeface="calibri"/>
              </a:rPr>
              <a:t> Anadolu 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904866" y="1729067"/>
            <a:ext cx="737702"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a:t>
            </a:r>
            <a:endParaRPr lang="id-ID" sz="28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1916074" y="3899918"/>
            <a:ext cx="641451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a:effectLst>
                  <a:outerShdw blurRad="38100" dist="38100" dir="2700000" algn="tl">
                    <a:srgbClr val="000000">
                      <a:alpha val="43137"/>
                    </a:srgbClr>
                  </a:outerShdw>
                </a:effectLst>
              </a:rPr>
              <a:t>2021 Yılı Oluşan En Son Giren Öğrencinin O.Ö.B.P</a:t>
            </a:r>
            <a:endParaRPr lang="id-ID" sz="2400" b="1" dirty="0">
              <a:effectLst>
                <a:outerShdw blurRad="38100" dist="38100" dir="2700000" algn="tl">
                  <a:srgbClr val="000000">
                    <a:alpha val="43137"/>
                  </a:srgbClr>
                </a:outerShdw>
              </a:effectLs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29272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1000"/>
                            </p:stCondLst>
                            <p:childTnLst>
                              <p:par>
                                <p:cTn id="27" presetID="1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p:tgtEl>
                                          <p:spTgt spid="21"/>
                                        </p:tgtEl>
                                        <p:attrNameLst>
                                          <p:attrName>ppt_x</p:attrName>
                                        </p:attrNameLst>
                                      </p:cBhvr>
                                      <p:tavLst>
                                        <p:tav tm="0">
                                          <p:val>
                                            <p:strVal val="#ppt_x-#ppt_w*1.125000"/>
                                          </p:val>
                                        </p:tav>
                                        <p:tav tm="100000">
                                          <p:val>
                                            <p:strVal val="#ppt_x"/>
                                          </p:val>
                                        </p:tav>
                                      </p:tavLst>
                                    </p:anim>
                                    <p:animEffect transition="in" filter="wipe(right)">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6" grpId="0"/>
      <p:bldP spid="28" grpId="0"/>
      <p:bldP spid="30" grpId="0"/>
      <p:bldP spid="34"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197.33</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B0F0"/>
                </a:solidFill>
              </a:rPr>
              <a:t>260.04</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241.00</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r>
              <a:rPr lang="tr-TR" sz="1600" b="1" dirty="0">
                <a:solidFill>
                  <a:srgbClr val="668CC7"/>
                </a:solidFill>
              </a:rPr>
              <a:t>238.30</a:t>
            </a: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260.04</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Bef>
                <a:spcPts val="0"/>
              </a:spcBef>
              <a:spcAft>
                <a:spcPts val="0"/>
              </a:spcAft>
              <a:defRPr/>
            </a:pPr>
            <a:r>
              <a:rPr lang="tr-TR" sz="4400" b="1" kern="0" dirty="0" smtClean="0">
                <a:solidFill>
                  <a:prstClr val="white"/>
                </a:solidFill>
                <a:latin typeface="calibri"/>
              </a:rPr>
              <a:t>Gönen Mustafa </a:t>
            </a:r>
            <a:r>
              <a:rPr lang="tr-TR" sz="4400" b="1" kern="0" dirty="0" err="1">
                <a:solidFill>
                  <a:prstClr val="white"/>
                </a:solidFill>
                <a:latin typeface="calibri"/>
              </a:rPr>
              <a:t>Uşdu</a:t>
            </a:r>
            <a:r>
              <a:rPr lang="tr-TR" sz="4400" b="1" kern="0" dirty="0">
                <a:solidFill>
                  <a:prstClr val="white"/>
                </a:solidFill>
                <a:latin typeface="calibri"/>
              </a:rPr>
              <a:t> Anadolu Lisesi</a:t>
            </a:r>
            <a:endParaRPr lang="id-ID" sz="44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8170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Mustafa </a:t>
            </a:r>
            <a:r>
              <a:rPr lang="tr-TR" b="1" kern="0" dirty="0" err="1">
                <a:solidFill>
                  <a:prstClr val="white"/>
                </a:solidFill>
                <a:latin typeface="calibri"/>
              </a:rPr>
              <a:t>Uşdu</a:t>
            </a:r>
            <a:r>
              <a:rPr lang="tr-TR" b="1" kern="0" dirty="0">
                <a:solidFill>
                  <a:prstClr val="white"/>
                </a:solidFill>
                <a:latin typeface="calibri"/>
              </a:rPr>
              <a:t> Anadolu Lisesi</a:t>
            </a:r>
            <a:endParaRPr lang="id-ID" kern="0" dirty="0">
              <a:solidFill>
                <a:prstClr val="white"/>
              </a:solidFill>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250" y="1228249"/>
            <a:ext cx="1838564" cy="592217"/>
            <a:chOff x="4848225" y="1622425"/>
            <a:chExt cx="2451418" cy="789623"/>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5852073" y="1764170"/>
                <a:ext cx="1205941"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800" b="1" dirty="0" smtClean="0"/>
                  <a:t>LİSANS</a:t>
                </a:r>
                <a:endParaRPr kumimoji="0" lang="id-ID" sz="1800" b="1" i="0" u="none" strike="noStrike" kern="0" cap="none" spc="0" normalizeH="0" baseline="0" noProof="0" dirty="0">
                  <a:ln>
                    <a:noFill/>
                  </a:ln>
                  <a:solidFill>
                    <a:prstClr val="white"/>
                  </a:solidFill>
                  <a:effectLst/>
                  <a:uLnTx/>
                  <a:uFillTx/>
                  <a:latin typeface="ubuntu"/>
                </a:endParaRPr>
              </a:p>
            </p:txBody>
          </p:sp>
        </p:grpSp>
      </p:grpSp>
      <p:grpSp>
        <p:nvGrpSpPr>
          <p:cNvPr id="24" name="Group 51">
            <a:extLst>
              <a:ext uri="{FF2B5EF4-FFF2-40B4-BE49-F238E27FC236}">
                <a16:creationId xmlns:a16="http://schemas.microsoft.com/office/drawing/2014/main" id="{98C88AC1-09BB-40D9-B6AE-F75E42A9266D}"/>
              </a:ext>
            </a:extLst>
          </p:cNvPr>
          <p:cNvGrpSpPr/>
          <p:nvPr/>
        </p:nvGrpSpPr>
        <p:grpSpPr>
          <a:xfrm>
            <a:off x="2494346" y="2183024"/>
            <a:ext cx="1938471" cy="628360"/>
            <a:chOff x="2287410" y="2900363"/>
            <a:chExt cx="2584628"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287588" y="2900363"/>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649195"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5</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2919662" y="3088882"/>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ÖNLİSANS</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67681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3</a:t>
            </a:r>
            <a:endParaRPr kumimoji="0" lang="id-ID" sz="2800" b="1" i="0" u="none" strike="noStrike" kern="0" cap="none" spc="0" normalizeH="0" baseline="0" noProof="0" dirty="0">
              <a:ln>
                <a:noFill/>
              </a:ln>
              <a:solidFill>
                <a:prstClr val="white"/>
              </a:solidFill>
              <a:effectLst/>
              <a:uLnTx/>
              <a:uFillTx/>
              <a:latin typeface="ubuntu"/>
            </a:endParaRPr>
          </a:p>
        </p:txBody>
      </p:sp>
      <p:pic>
        <p:nvPicPr>
          <p:cNvPr id="20" name="Resim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2" y="1013012"/>
            <a:ext cx="2363717" cy="4061012"/>
          </a:xfrm>
          <a:prstGeom prst="rect">
            <a:avLst/>
          </a:prstGeom>
        </p:spPr>
      </p:pic>
    </p:spTree>
    <p:custDataLst>
      <p:tags r:id="rId1"/>
    </p:custDataLst>
    <p:extLst>
      <p:ext uri="{BB962C8B-B14F-4D97-AF65-F5344CB8AC3E}">
        <p14:creationId xmlns:p14="http://schemas.microsoft.com/office/powerpoint/2010/main" val="23104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750"/>
                                        <p:tgtEl>
                                          <p:spTgt spid="24"/>
                                        </p:tgtEl>
                                      </p:cBhvr>
                                    </p:animEffect>
                                    <p:anim calcmode="lin" valueType="num">
                                      <p:cBhvr>
                                        <p:cTn id="25" dur="750" fill="hold"/>
                                        <p:tgtEl>
                                          <p:spTgt spid="24"/>
                                        </p:tgtEl>
                                        <p:attrNameLst>
                                          <p:attrName>ppt_x</p:attrName>
                                        </p:attrNameLst>
                                      </p:cBhvr>
                                      <p:tavLst>
                                        <p:tav tm="0">
                                          <p:val>
                                            <p:strVal val="#ppt_x"/>
                                          </p:val>
                                        </p:tav>
                                        <p:tav tm="100000">
                                          <p:val>
                                            <p:strVal val="#ppt_x"/>
                                          </p:val>
                                        </p:tav>
                                      </p:tavLst>
                                    </p:anim>
                                    <p:anim calcmode="lin" valueType="num">
                                      <p:cBhvr>
                                        <p:cTn id="26" dur="750" fill="hold"/>
                                        <p:tgtEl>
                                          <p:spTgt spid="2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2" presetClass="entr" presetSubtype="8"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p:tgtEl>
                                          <p:spTgt spid="44"/>
                                        </p:tgtEl>
                                        <p:attrNameLst>
                                          <p:attrName>ppt_x</p:attrName>
                                        </p:attrNameLst>
                                      </p:cBhvr>
                                      <p:tavLst>
                                        <p:tav tm="0">
                                          <p:val>
                                            <p:strVal val="#ppt_x-#ppt_w*1.125000"/>
                                          </p:val>
                                        </p:tav>
                                        <p:tav tm="100000">
                                          <p:val>
                                            <p:strVal val="#ppt_x"/>
                                          </p:val>
                                        </p:tav>
                                      </p:tavLst>
                                    </p:anim>
                                    <p:animEffect transition="in" filter="wipe(right)">
                                      <p:cBhvr>
                                        <p:cTn id="31" dur="500"/>
                                        <p:tgtEl>
                                          <p:spTgt spid="44"/>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p:tgtEl>
                                          <p:spTgt spid="45"/>
                                        </p:tgtEl>
                                        <p:attrNameLst>
                                          <p:attrName>ppt_y</p:attrName>
                                        </p:attrNameLst>
                                      </p:cBhvr>
                                      <p:tavLst>
                                        <p:tav tm="0">
                                          <p:val>
                                            <p:strVal val="#ppt_y-#ppt_h*1.125000"/>
                                          </p:val>
                                        </p:tav>
                                        <p:tav tm="100000">
                                          <p:val>
                                            <p:strVal val="#ppt_y"/>
                                          </p:val>
                                        </p:tav>
                                      </p:tavLst>
                                    </p:anim>
                                    <p:animEffect transition="in" filter="wipe(down)">
                                      <p:cBhvr>
                                        <p:cTn id="35" dur="500"/>
                                        <p:tgtEl>
                                          <p:spTgt spid="45"/>
                                        </p:tgtEl>
                                      </p:cBhvr>
                                    </p:animEffect>
                                  </p:childTnLst>
                                </p:cTn>
                              </p:par>
                              <p:par>
                                <p:cTn id="36" presetID="12" presetClass="entr" presetSubtype="2"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ppt_x</p:attrName>
                                        </p:attrNameLst>
                                      </p:cBhvr>
                                      <p:tavLst>
                                        <p:tav tm="0">
                                          <p:val>
                                            <p:strVal val="#ppt_x+#ppt_w*1.125000"/>
                                          </p:val>
                                        </p:tav>
                                        <p:tav tm="100000">
                                          <p:val>
                                            <p:strVal val="#ppt_x"/>
                                          </p:val>
                                        </p:tav>
                                      </p:tavLst>
                                    </p:anim>
                                    <p:animEffect transition="in" filter="wipe(left)">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44" grpId="0" animBg="1"/>
      <p:bldP spid="45" grpId="0" animBg="1"/>
      <p:bldP spid="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Şükriye İpek Mesleki Teknik Anadolu Lisesi</a:t>
            </a:r>
            <a:endParaRPr lang="id-ID" sz="3600" kern="0" dirty="0">
              <a:solidFill>
                <a:prstClr val="white"/>
              </a:solidFill>
              <a:latin typeface="calibri"/>
            </a:endParaRPr>
          </a:p>
        </p:txBody>
      </p:sp>
      <p:sp>
        <p:nvSpPr>
          <p:cNvPr id="2" name="Dikdörtgen 1"/>
          <p:cNvSpPr/>
          <p:nvPr/>
        </p:nvSpPr>
        <p:spPr>
          <a:xfrm>
            <a:off x="148497" y="1247040"/>
            <a:ext cx="4572000" cy="1892826"/>
          </a:xfrm>
          <a:prstGeom prst="rect">
            <a:avLst/>
          </a:prstGeom>
        </p:spPr>
        <p:txBody>
          <a:bodyPr>
            <a:spAutoFit/>
          </a:bodyPr>
          <a:lstStyle/>
          <a:p>
            <a:pPr algn="just"/>
            <a:r>
              <a:rPr lang="tr-TR" b="1" dirty="0"/>
              <a:t>Okulumuz 1991 – 1992 Eğitim Öğretim yılında eğitime başlamış, 1993 – 1994 yılında şimdi ki binasına taşınmıştır. Okulumuz ülkenin ihtiyaç duyduğu çağdaş, insan haklarına saygılı ve donanımlı sağlık personeli yetiştirmek vizyonu ile; Hemşire Yardımcısı, Ebe yardımcısı ve Sağlık bakım Teknisyenliği bölümlerinde öğrenci yetiştirmektedir. Mezun olan öğrencilerimiz kamu ve özel sağlık kurum ve kuruluşlarında çalışırlar. Ayrıca ön lisans bölümlerine girişte alan odaklı ek puan hakları bulunmaktadır.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08:30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16:35</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92443"/>
          </a:xfrm>
          <a:prstGeom prst="rect">
            <a:avLst/>
          </a:prstGeom>
        </p:spPr>
        <p:txBody>
          <a:bodyPr wrap="square">
            <a:spAutoFit/>
          </a:bodyPr>
          <a:lstStyle/>
          <a:p>
            <a:pPr algn="just"/>
            <a:r>
              <a:rPr lang="tr-TR" b="1" dirty="0"/>
              <a:t>Şehir İçi </a:t>
            </a:r>
            <a:r>
              <a:rPr lang="tr-TR" b="1" dirty="0" smtClean="0"/>
              <a:t>Dolmuş Servis</a:t>
            </a:r>
            <a:r>
              <a:rPr lang="tr-TR" b="1" dirty="0"/>
              <a:t>, Yürüme</a:t>
            </a:r>
            <a:endParaRPr lang="tr-TR" sz="1200" b="1" dirty="0"/>
          </a:p>
        </p:txBody>
      </p:sp>
      <p:sp>
        <p:nvSpPr>
          <p:cNvPr id="13" name="Dikdörtgen 12"/>
          <p:cNvSpPr/>
          <p:nvPr/>
        </p:nvSpPr>
        <p:spPr>
          <a:xfrm>
            <a:off x="4720497" y="1939605"/>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74851" y="1983655"/>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Kantin mevcuttur.</a:t>
            </a:r>
            <a:endParaRPr lang="tr-TR" sz="1200" b="1" dirty="0">
              <a:latin typeface="+mn-lt"/>
            </a:endParaRPr>
          </a:p>
        </p:txBody>
      </p:sp>
      <p:sp>
        <p:nvSpPr>
          <p:cNvPr id="15" name="Dikdörtgen 14"/>
          <p:cNvSpPr/>
          <p:nvPr/>
        </p:nvSpPr>
        <p:spPr>
          <a:xfrm>
            <a:off x="4720497" y="2415331"/>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470947" y="2412712"/>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6048866" y="1778400"/>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720497" y="2748680"/>
            <a:ext cx="4192861" cy="292388"/>
          </a:xfrm>
          <a:prstGeom prst="rect">
            <a:avLst/>
          </a:prstGeom>
        </p:spPr>
        <p:txBody>
          <a:bodyPr wrap="square">
            <a:spAutoFit/>
          </a:bodyPr>
          <a:lstStyle/>
          <a:p>
            <a:r>
              <a:rPr lang="tr-TR" b="1" dirty="0"/>
              <a:t>Teknik </a:t>
            </a:r>
            <a:r>
              <a:rPr lang="tr-TR" b="1" dirty="0" smtClean="0"/>
              <a:t>Oda:3,Kütüphane:1</a:t>
            </a:r>
            <a:endParaRPr lang="tr-TR" sz="1200" b="1"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524" y="3041068"/>
            <a:ext cx="3033286" cy="2013475"/>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674" y="3041068"/>
            <a:ext cx="2708712" cy="2013475"/>
          </a:xfrm>
          <a:prstGeom prst="rect">
            <a:avLst/>
          </a:prstGeom>
        </p:spPr>
      </p:pic>
    </p:spTree>
    <p:custDataLst>
      <p:tags r:id="rId1"/>
    </p:custDataLst>
    <p:extLst>
      <p:ext uri="{BB962C8B-B14F-4D97-AF65-F5344CB8AC3E}">
        <p14:creationId xmlns:p14="http://schemas.microsoft.com/office/powerpoint/2010/main" val="273802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Bef>
                <a:spcPts val="0"/>
              </a:spcBef>
              <a:spcAft>
                <a:spcPts val="0"/>
              </a:spcAft>
              <a:defRPr/>
            </a:pPr>
            <a:r>
              <a:rPr lang="tr-TR" sz="3600" b="1" kern="0" dirty="0">
                <a:solidFill>
                  <a:prstClr val="white"/>
                </a:solidFill>
                <a:latin typeface="calibri"/>
              </a:rPr>
              <a:t>Şükriye İpek Mesleki Teknik Anadolu Lisesi</a:t>
            </a:r>
            <a:endParaRPr lang="id-ID" sz="3600" kern="0" dirty="0">
              <a:solidFill>
                <a:prstClr val="white"/>
              </a:solidFill>
              <a:latin typeface="calibri"/>
            </a:endParaRPr>
          </a:p>
        </p:txBody>
      </p:sp>
      <p:sp>
        <p:nvSpPr>
          <p:cNvPr id="2" name="Dikdörtgen 1"/>
          <p:cNvSpPr/>
          <p:nvPr/>
        </p:nvSpPr>
        <p:spPr>
          <a:xfrm>
            <a:off x="173448" y="1612920"/>
            <a:ext cx="8275651" cy="2031325"/>
          </a:xfrm>
          <a:prstGeom prst="rect">
            <a:avLst/>
          </a:prstGeom>
        </p:spPr>
        <p:txBody>
          <a:bodyPr wrap="square">
            <a:spAutoFit/>
          </a:bodyPr>
          <a:lstStyle/>
          <a:p>
            <a:pPr algn="just"/>
            <a:r>
              <a:rPr lang="tr-TR" sz="1400" b="1" dirty="0">
                <a:solidFill>
                  <a:srgbClr val="FF0000"/>
                </a:solidFill>
              </a:rPr>
              <a:t>Hemşire Yardımcılığı</a:t>
            </a:r>
            <a:r>
              <a:rPr lang="tr-TR" sz="1400" b="1" dirty="0"/>
              <a:t>: Çalıştığı hastane ya da herhangi bir sağlık kuruluşunda sağlık faaliyetlerinin devamı için hemşire nezaretinde görev alan yardımcı  personeldir.</a:t>
            </a:r>
          </a:p>
          <a:p>
            <a:pPr algn="just"/>
            <a:r>
              <a:rPr lang="tr-TR" sz="1400" b="1" dirty="0"/>
              <a:t> </a:t>
            </a:r>
          </a:p>
          <a:p>
            <a:pPr algn="just"/>
            <a:r>
              <a:rPr lang="tr-TR" sz="1400" b="1" dirty="0"/>
              <a:t> </a:t>
            </a:r>
            <a:r>
              <a:rPr lang="tr-TR" sz="1400" b="1" dirty="0">
                <a:solidFill>
                  <a:srgbClr val="00B050"/>
                </a:solidFill>
              </a:rPr>
              <a:t>Ebe Yardımcılığı</a:t>
            </a:r>
            <a:r>
              <a:rPr lang="tr-TR" sz="1400" b="1" dirty="0"/>
              <a:t>: Doğurganlık sınırları içerisindeki kadınların üreme sağlığı konusunda kayıtların tutulmasında, gebelik izlemlerinin yapılması, aile planlaması hizmetlerinde ebeye yardım eden personeldir</a:t>
            </a:r>
          </a:p>
          <a:p>
            <a:pPr algn="just"/>
            <a:r>
              <a:rPr lang="tr-TR" sz="1400" b="1" dirty="0"/>
              <a:t> </a:t>
            </a:r>
          </a:p>
          <a:p>
            <a:pPr algn="just"/>
            <a:r>
              <a:rPr lang="tr-TR" sz="1400" b="1" dirty="0">
                <a:solidFill>
                  <a:srgbClr val="0070C0"/>
                </a:solidFill>
              </a:rPr>
              <a:t>Sağlık Bakım Teknisyenliği</a:t>
            </a:r>
            <a:r>
              <a:rPr lang="tr-TR" sz="1400" b="1" dirty="0"/>
              <a:t>: Klinik laboratuvar çalışmalarında, radyoloji, anestezi ve </a:t>
            </a:r>
            <a:r>
              <a:rPr lang="tr-TR" sz="1400" b="1" dirty="0" err="1"/>
              <a:t>reanimasyon</a:t>
            </a:r>
            <a:r>
              <a:rPr lang="tr-TR" sz="1400" b="1" dirty="0"/>
              <a:t> ünitelerinde yapılan uygulamalarında, EKG, EEG çekimi, alçı işlemleri diyaliz uygulamaları ve diş kliniği çalışmalarında sağlık meslek mensubuna yardım eden personeldir</a:t>
            </a:r>
            <a:r>
              <a:rPr lang="tr-TR" sz="1400" b="1" dirty="0" smtClean="0"/>
              <a:t>.</a:t>
            </a:r>
            <a:endParaRPr lang="tr-TR" sz="1400" b="1" dirty="0"/>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8416038" y="151070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431030" y="3844455"/>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8465964" y="2888948"/>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449331" y="2164300"/>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4" name="TextBox 92">
            <a:extLst>
              <a:ext uri="{FF2B5EF4-FFF2-40B4-BE49-F238E27FC236}">
                <a16:creationId xmlns:a16="http://schemas.microsoft.com/office/drawing/2014/main" id="{800B1100-3523-4F93-A8EB-7393DEC03669}"/>
              </a:ext>
            </a:extLst>
          </p:cNvPr>
          <p:cNvSpPr txBox="1"/>
          <p:nvPr/>
        </p:nvSpPr>
        <p:spPr>
          <a:xfrm>
            <a:off x="99011" y="1051712"/>
            <a:ext cx="5761385"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Okutulan Alan ve Dal Programları Nelerdir ?</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1647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P spid="4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614620" y="1757106"/>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040229" y="1701448"/>
            <a:ext cx="1011815"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77.14</a:t>
            </a:r>
            <a:endParaRPr lang="id-ID" sz="28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804444" y="3425853"/>
            <a:ext cx="1548565" cy="307777"/>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618090" y="3425853"/>
            <a:ext cx="1397819" cy="307777"/>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Şükriye İpek Mesleki Teknik Anadolu Lisesi</a:t>
            </a:r>
            <a:endParaRPr lang="id-ID" kern="0" dirty="0">
              <a:solidFill>
                <a:prstClr val="white"/>
              </a:solidFill>
              <a:latin typeface="calibri"/>
            </a:endParaRPr>
          </a:p>
        </p:txBody>
      </p:sp>
      <p:sp>
        <p:nvSpPr>
          <p:cNvPr id="34" name="TextBox 94">
            <a:extLst>
              <a:ext uri="{FF2B5EF4-FFF2-40B4-BE49-F238E27FC236}">
                <a16:creationId xmlns:a16="http://schemas.microsoft.com/office/drawing/2014/main" id="{CFF475AD-E6CE-4E22-A16E-1A44E84DC8C0}"/>
              </a:ext>
            </a:extLst>
          </p:cNvPr>
          <p:cNvSpPr txBox="1"/>
          <p:nvPr/>
        </p:nvSpPr>
        <p:spPr>
          <a:xfrm>
            <a:off x="6796318" y="1736564"/>
            <a:ext cx="1011815"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81.79</a:t>
            </a:r>
            <a:endParaRPr lang="id-ID" sz="2800" b="1" dirty="0">
              <a:solidFill>
                <a:prstClr val="black"/>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1916074" y="3899918"/>
            <a:ext cx="641451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a:effectLst>
                  <a:outerShdw blurRad="38100" dist="38100" dir="2700000" algn="tl">
                    <a:srgbClr val="000000">
                      <a:alpha val="43137"/>
                    </a:srgbClr>
                  </a:outerShdw>
                </a:effectLst>
              </a:rPr>
              <a:t>2021 Yılı Oluşan En Son Giren Öğrencinin O.Ö.B.P</a:t>
            </a:r>
            <a:endParaRPr lang="id-ID" sz="2400" b="1" dirty="0">
              <a:effectLst>
                <a:outerShdw blurRad="38100" dist="38100" dir="2700000" algn="tl">
                  <a:srgbClr val="000000">
                    <a:alpha val="43137"/>
                  </a:srgbClr>
                </a:outerShdw>
              </a:effectLs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9986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1000"/>
                            </p:stCondLst>
                            <p:childTnLst>
                              <p:par>
                                <p:cTn id="27" presetID="1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p:tgtEl>
                                          <p:spTgt spid="21"/>
                                        </p:tgtEl>
                                        <p:attrNameLst>
                                          <p:attrName>ppt_x</p:attrName>
                                        </p:attrNameLst>
                                      </p:cBhvr>
                                      <p:tavLst>
                                        <p:tav tm="0">
                                          <p:val>
                                            <p:strVal val="#ppt_x-#ppt_w*1.125000"/>
                                          </p:val>
                                        </p:tav>
                                        <p:tav tm="100000">
                                          <p:val>
                                            <p:strVal val="#ppt_x"/>
                                          </p:val>
                                        </p:tav>
                                      </p:tavLst>
                                    </p:anim>
                                    <p:animEffect transition="in" filter="wipe(right)">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6" grpId="0"/>
      <p:bldP spid="28" grpId="0"/>
      <p:bldP spid="30" grpId="0"/>
      <p:bldP spid="34" grpId="0"/>
      <p:bldP spid="3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265,77</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31A8DF"/>
                </a:solidFill>
              </a:rPr>
              <a:t>234,48</a:t>
            </a:r>
            <a:endParaRPr lang="tr-TR" sz="1600" b="1" dirty="0">
              <a:solidFill>
                <a:srgbClr val="31A8DF"/>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255,96</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r>
              <a:rPr lang="tr-TR" sz="1600" b="1" dirty="0" smtClean="0">
                <a:solidFill>
                  <a:srgbClr val="002060"/>
                </a:solidFill>
              </a:rPr>
              <a:t>---------</a:t>
            </a:r>
            <a:endParaRPr lang="tr-TR" sz="1600" b="1" dirty="0">
              <a:solidFill>
                <a:srgbClr val="002060"/>
              </a:solidFill>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260,08</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Şükriye İpek Mesleki Teknik Anadolu Lisesi</a:t>
            </a:r>
            <a:endParaRPr lang="id-ID" sz="36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40287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Şükriye İpek Mesleki Teknik Anadolu Lisesi</a:t>
            </a:r>
            <a:endParaRPr lang="id-ID" kern="0" dirty="0">
              <a:solidFill>
                <a:prstClr val="white"/>
              </a:solidFill>
              <a:latin typeface="calibri"/>
            </a:endParaRPr>
          </a:p>
        </p:txBody>
      </p:sp>
      <p:sp>
        <p:nvSpPr>
          <p:cNvPr id="6" name="Freeform 31">
            <a:extLst>
              <a:ext uri="{FF2B5EF4-FFF2-40B4-BE49-F238E27FC236}">
                <a16:creationId xmlns:a16="http://schemas.microsoft.com/office/drawing/2014/main" id="{F8D9A116-25C6-46A5-BE9A-49CE2209F0F8}"/>
              </a:ext>
            </a:extLst>
          </p:cNvPr>
          <p:cNvSpPr>
            <a:spLocks/>
          </p:cNvSpPr>
          <p:nvPr/>
        </p:nvSpPr>
        <p:spPr bwMode="auto">
          <a:xfrm>
            <a:off x="4326255" y="2368868"/>
            <a:ext cx="3299222" cy="113109"/>
          </a:xfrm>
          <a:custGeom>
            <a:avLst/>
            <a:gdLst>
              <a:gd name="T0" fmla="*/ 1950 w 1950"/>
              <a:gd name="T1" fmla="*/ 0 h 67"/>
              <a:gd name="T2" fmla="*/ 1882 w 1950"/>
              <a:gd name="T3" fmla="*/ 67 h 67"/>
              <a:gd name="T4" fmla="*/ 0 w 1950"/>
              <a:gd name="T5" fmla="*/ 67 h 67"/>
            </a:gdLst>
            <a:ah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Freeform 32">
            <a:extLst>
              <a:ext uri="{FF2B5EF4-FFF2-40B4-BE49-F238E27FC236}">
                <a16:creationId xmlns:a16="http://schemas.microsoft.com/office/drawing/2014/main" id="{74444165-31B0-4DE4-82A7-F22CFCD1183F}"/>
              </a:ext>
            </a:extLst>
          </p:cNvPr>
          <p:cNvSpPr>
            <a:spLocks/>
          </p:cNvSpPr>
          <p:nvPr/>
        </p:nvSpPr>
        <p:spPr bwMode="auto">
          <a:xfrm>
            <a:off x="4641772" y="1500902"/>
            <a:ext cx="2983706" cy="114300"/>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Freeform 41">
            <a:extLst>
              <a:ext uri="{FF2B5EF4-FFF2-40B4-BE49-F238E27FC236}">
                <a16:creationId xmlns:a16="http://schemas.microsoft.com/office/drawing/2014/main" id="{4487E729-B713-4D0A-9B9E-3B3F42FF4A0C}"/>
              </a:ext>
            </a:extLst>
          </p:cNvPr>
          <p:cNvSpPr>
            <a:spLocks/>
          </p:cNvSpPr>
          <p:nvPr/>
        </p:nvSpPr>
        <p:spPr bwMode="auto">
          <a:xfrm>
            <a:off x="7625477" y="1615203"/>
            <a:ext cx="0" cy="753665"/>
          </a:xfrm>
          <a:custGeom>
            <a:avLst/>
            <a:gdLst>
              <a:gd name="T0" fmla="*/ 0 h 633"/>
              <a:gd name="T1" fmla="*/ 325 h 633"/>
              <a:gd name="T2" fmla="*/ 633 h 633"/>
            </a:gdLst>
            <a:ahLst/>
            <a:cxnLst>
              <a:cxn ang="0">
                <a:pos x="0" y="T0"/>
              </a:cxn>
              <a:cxn ang="0">
                <a:pos x="0" y="T1"/>
              </a:cxn>
              <a:cxn ang="0">
                <a:pos x="0" y="T2"/>
              </a:cxn>
            </a:cxnLst>
            <a:rect l="0" t="0" r="r" b="b"/>
            <a:pathLst>
              <a:path h="633">
                <a:moveTo>
                  <a:pt x="0" y="0"/>
                </a:moveTo>
                <a:lnTo>
                  <a:pt x="0" y="325"/>
                </a:lnTo>
                <a:lnTo>
                  <a:pt x="0" y="633"/>
                </a:ln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3" name="Group 48">
            <a:extLst>
              <a:ext uri="{FF2B5EF4-FFF2-40B4-BE49-F238E27FC236}">
                <a16:creationId xmlns:a16="http://schemas.microsoft.com/office/drawing/2014/main" id="{D7C27CD2-3407-4569-9B46-A08BFD35059A}"/>
              </a:ext>
            </a:extLst>
          </p:cNvPr>
          <p:cNvGrpSpPr/>
          <p:nvPr/>
        </p:nvGrpSpPr>
        <p:grpSpPr>
          <a:xfrm>
            <a:off x="3514115" y="1236856"/>
            <a:ext cx="1838699" cy="583611"/>
            <a:chOff x="4848045" y="1633900"/>
            <a:chExt cx="2451598" cy="778148"/>
          </a:xfrm>
        </p:grpSpPr>
        <p:sp>
          <p:nvSpPr>
            <p:cNvPr id="14"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15" name="Group 43">
              <a:extLst>
                <a:ext uri="{FF2B5EF4-FFF2-40B4-BE49-F238E27FC236}">
                  <a16:creationId xmlns:a16="http://schemas.microsoft.com/office/drawing/2014/main" id="{F39827A9-E8CD-4297-B688-53F1E3283E44}"/>
                </a:ext>
              </a:extLst>
            </p:cNvPr>
            <p:cNvGrpSpPr/>
            <p:nvPr/>
          </p:nvGrpSpPr>
          <p:grpSpPr>
            <a:xfrm>
              <a:off x="4848045" y="1633900"/>
              <a:ext cx="2449512" cy="730250"/>
              <a:chOff x="4848045" y="1633900"/>
              <a:chExt cx="2449512" cy="730250"/>
            </a:xfrm>
          </p:grpSpPr>
          <p:sp>
            <p:nvSpPr>
              <p:cNvPr id="16" name="Freeform 35">
                <a:extLst>
                  <a:ext uri="{FF2B5EF4-FFF2-40B4-BE49-F238E27FC236}">
                    <a16:creationId xmlns:a16="http://schemas.microsoft.com/office/drawing/2014/main" id="{81A4BFF3-E0DC-406B-B5AB-5E99BD1DFB77}"/>
                  </a:ext>
                </a:extLst>
              </p:cNvPr>
              <p:cNvSpPr>
                <a:spLocks/>
              </p:cNvSpPr>
              <p:nvPr/>
            </p:nvSpPr>
            <p:spPr bwMode="auto">
              <a:xfrm>
                <a:off x="4848045" y="1633900"/>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TextBox 13">
                <a:extLst>
                  <a:ext uri="{FF2B5EF4-FFF2-40B4-BE49-F238E27FC236}">
                    <a16:creationId xmlns:a16="http://schemas.microsoft.com/office/drawing/2014/main" id="{099EE624-9C48-4E08-9430-47FB123CF06D}"/>
                  </a:ext>
                </a:extLst>
              </p:cNvPr>
              <p:cNvSpPr txBox="1"/>
              <p:nvPr/>
            </p:nvSpPr>
            <p:spPr>
              <a:xfrm>
                <a:off x="5333058" y="1739739"/>
                <a:ext cx="1825947" cy="492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800" b="1" dirty="0" smtClean="0"/>
                  <a:t>HEMŞİRELİK</a:t>
                </a:r>
                <a:endParaRPr kumimoji="0" lang="id-ID" sz="1800" b="1" i="0" u="none" strike="noStrike" kern="0" cap="none" spc="0" normalizeH="0" baseline="0" noProof="0" dirty="0">
                  <a:ln>
                    <a:noFill/>
                  </a:ln>
                  <a:solidFill>
                    <a:prstClr val="white"/>
                  </a:solidFill>
                  <a:effectLst/>
                  <a:uLnTx/>
                  <a:uFillTx/>
                  <a:latin typeface="ubuntu"/>
                </a:endParaRPr>
              </a:p>
            </p:txBody>
          </p:sp>
        </p:grpSp>
      </p:grpSp>
      <p:grpSp>
        <p:nvGrpSpPr>
          <p:cNvPr id="24" name="Group 51">
            <a:extLst>
              <a:ext uri="{FF2B5EF4-FFF2-40B4-BE49-F238E27FC236}">
                <a16:creationId xmlns:a16="http://schemas.microsoft.com/office/drawing/2014/main" id="{98C88AC1-09BB-40D9-B6AE-F75E42A9266D}"/>
              </a:ext>
            </a:extLst>
          </p:cNvPr>
          <p:cNvGrpSpPr/>
          <p:nvPr/>
        </p:nvGrpSpPr>
        <p:grpSpPr>
          <a:xfrm>
            <a:off x="2494346" y="2183024"/>
            <a:ext cx="2031932" cy="628360"/>
            <a:chOff x="2287410" y="2900363"/>
            <a:chExt cx="2709243" cy="837815"/>
          </a:xfrm>
        </p:grpSpPr>
        <p:sp>
          <p:nvSpPr>
            <p:cNvPr id="25" name="Freeform 36">
              <a:extLst>
                <a:ext uri="{FF2B5EF4-FFF2-40B4-BE49-F238E27FC236}">
                  <a16:creationId xmlns:a16="http://schemas.microsoft.com/office/drawing/2014/main" id="{DB0F3AE1-3836-4FDF-A28F-9645C9FD4B82}"/>
                </a:ext>
              </a:extLst>
            </p:cNvPr>
            <p:cNvSpPr>
              <a:spLocks/>
            </p:cNvSpPr>
            <p:nvPr/>
          </p:nvSpPr>
          <p:spPr bwMode="auto">
            <a:xfrm>
              <a:off x="2287410" y="2968241"/>
              <a:ext cx="2584450" cy="769937"/>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37">
              <a:extLst>
                <a:ext uri="{FF2B5EF4-FFF2-40B4-BE49-F238E27FC236}">
                  <a16:creationId xmlns:a16="http://schemas.microsoft.com/office/drawing/2014/main" id="{E6FD21A4-41BC-40C5-8517-3F565ED75DBF}"/>
                </a:ext>
              </a:extLst>
            </p:cNvPr>
            <p:cNvSpPr>
              <a:spLocks/>
            </p:cNvSpPr>
            <p:nvPr/>
          </p:nvSpPr>
          <p:spPr bwMode="auto">
            <a:xfrm>
              <a:off x="2371014" y="2900363"/>
              <a:ext cx="2584451" cy="769938"/>
            </a:xfrm>
            <a:custGeom>
              <a:avLst/>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TextBox 21">
              <a:extLst>
                <a:ext uri="{FF2B5EF4-FFF2-40B4-BE49-F238E27FC236}">
                  <a16:creationId xmlns:a16="http://schemas.microsoft.com/office/drawing/2014/main" id="{64ED0FF1-1BDF-4579-8C63-CBD12CBC4BBA}"/>
                </a:ext>
              </a:extLst>
            </p:cNvPr>
            <p:cNvSpPr txBox="1"/>
            <p:nvPr/>
          </p:nvSpPr>
          <p:spPr>
            <a:xfrm>
              <a:off x="2367285" y="2932452"/>
              <a:ext cx="825672" cy="6976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9</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28" name="TextBox 22">
              <a:extLst>
                <a:ext uri="{FF2B5EF4-FFF2-40B4-BE49-F238E27FC236}">
                  <a16:creationId xmlns:a16="http://schemas.microsoft.com/office/drawing/2014/main" id="{1FEB2308-82B0-458E-8B66-292A4F820887}"/>
                </a:ext>
              </a:extLst>
            </p:cNvPr>
            <p:cNvSpPr txBox="1"/>
            <p:nvPr/>
          </p:nvSpPr>
          <p:spPr>
            <a:xfrm>
              <a:off x="3151770" y="3099779"/>
              <a:ext cx="1844883" cy="4103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smtClean="0">
                  <a:ln>
                    <a:noFill/>
                  </a:ln>
                  <a:solidFill>
                    <a:prstClr val="black">
                      <a:lumMod val="95000"/>
                      <a:lumOff val="5000"/>
                    </a:prstClr>
                  </a:solidFill>
                  <a:effectLst/>
                  <a:uLnTx/>
                  <a:uFillTx/>
                  <a:latin typeface="calibri"/>
                </a:rPr>
                <a:t>ÖNLİSANS</a:t>
              </a:r>
              <a:endParaRPr kumimoji="0" lang="en-US" sz="1400" b="1" i="0" u="none" strike="noStrike" kern="0" cap="none" spc="0" normalizeH="0" baseline="0" noProof="0" dirty="0">
                <a:ln>
                  <a:noFill/>
                </a:ln>
                <a:solidFill>
                  <a:prstClr val="black">
                    <a:lumMod val="95000"/>
                    <a:lumOff val="5000"/>
                  </a:prstClr>
                </a:solidFill>
                <a:effectLst/>
                <a:uLnTx/>
                <a:uFillTx/>
                <a:latin typeface="Signika Negative" pitchFamily="2" charset="0"/>
              </a:endParaRPr>
            </a:p>
          </p:txBody>
        </p:sp>
      </p:grpSp>
      <p:sp>
        <p:nvSpPr>
          <p:cNvPr id="44" name="Chevron 35">
            <a:extLst>
              <a:ext uri="{FF2B5EF4-FFF2-40B4-BE49-F238E27FC236}">
                <a16:creationId xmlns:a16="http://schemas.microsoft.com/office/drawing/2014/main" id="{8E1D894A-72EB-45AD-8788-66AB3B18EE0F}"/>
              </a:ext>
            </a:extLst>
          </p:cNvPr>
          <p:cNvSpPr/>
          <p:nvPr/>
        </p:nvSpPr>
        <p:spPr>
          <a:xfrm>
            <a:off x="6262982" y="1385090"/>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5" name="Chevron 36">
            <a:extLst>
              <a:ext uri="{FF2B5EF4-FFF2-40B4-BE49-F238E27FC236}">
                <a16:creationId xmlns:a16="http://schemas.microsoft.com/office/drawing/2014/main" id="{DA9EE836-6A58-4BE5-B34F-9BC5F3A2181D}"/>
              </a:ext>
            </a:extLst>
          </p:cNvPr>
          <p:cNvSpPr/>
          <p:nvPr/>
        </p:nvSpPr>
        <p:spPr>
          <a:xfrm rot="5400000">
            <a:off x="7489924" y="1871398"/>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46" name="Chevron 37">
            <a:extLst>
              <a:ext uri="{FF2B5EF4-FFF2-40B4-BE49-F238E27FC236}">
                <a16:creationId xmlns:a16="http://schemas.microsoft.com/office/drawing/2014/main" id="{9240CC6D-AB71-4990-A847-4CA6BDD11EF4}"/>
              </a:ext>
            </a:extLst>
          </p:cNvPr>
          <p:cNvSpPr/>
          <p:nvPr/>
        </p:nvSpPr>
        <p:spPr>
          <a:xfrm rot="10800000">
            <a:off x="4326255" y="2361752"/>
            <a:ext cx="271106" cy="250812"/>
          </a:xfrm>
          <a:prstGeom prst="chevron">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430704" y="1248886"/>
            <a:ext cx="67681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1</a:t>
            </a:r>
            <a:endParaRPr kumimoji="0" lang="id-ID" sz="2800" b="1" i="0" u="none" strike="noStrike" kern="0" cap="none" spc="0" normalizeH="0" baseline="0" noProof="0" dirty="0">
              <a:ln>
                <a:noFill/>
              </a:ln>
              <a:solidFill>
                <a:prstClr val="white"/>
              </a:solidFill>
              <a:effectLst/>
              <a:uLnTx/>
              <a:uFillTx/>
              <a:latin typeface="ubuntu"/>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2" y="1013012"/>
            <a:ext cx="2363717" cy="4061012"/>
          </a:xfrm>
          <a:prstGeom prst="rect">
            <a:avLst/>
          </a:prstGeom>
        </p:spPr>
      </p:pic>
      <p:sp>
        <p:nvSpPr>
          <p:cNvPr id="4" name="Dikdörtgen 3"/>
          <p:cNvSpPr/>
          <p:nvPr/>
        </p:nvSpPr>
        <p:spPr>
          <a:xfrm>
            <a:off x="4690971" y="2634291"/>
            <a:ext cx="2355772" cy="2172903"/>
          </a:xfrm>
          <a:prstGeom prst="rect">
            <a:avLst/>
          </a:prstGeom>
        </p:spPr>
        <p:txBody>
          <a:bodyPr wrap="square">
            <a:spAutoFit/>
          </a:bodyPr>
          <a:lstStyle/>
          <a:p>
            <a:pPr marL="46355" marR="84455">
              <a:lnSpc>
                <a:spcPct val="103000"/>
              </a:lnSpc>
              <a:spcBef>
                <a:spcPts val="80"/>
              </a:spcBef>
              <a:spcAft>
                <a:spcPts val="0"/>
              </a:spcAft>
            </a:pPr>
            <a:r>
              <a:rPr lang="tr-TR" sz="1400" b="1" dirty="0" err="1" smtClean="0">
                <a:latin typeface="+mn-lt"/>
                <a:ea typeface="Times New Roman" panose="02020603050405020304" pitchFamily="18" charset="0"/>
              </a:rPr>
              <a:t>Odyometri</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Biyomedikal </a:t>
            </a:r>
            <a:r>
              <a:rPr lang="tr-TR" sz="1400" b="1" dirty="0">
                <a:latin typeface="+mn-lt"/>
                <a:ea typeface="Times New Roman" panose="02020603050405020304" pitchFamily="18" charset="0"/>
              </a:rPr>
              <a:t>Cihaz</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Radyoterapi</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Sosyal </a:t>
            </a:r>
            <a:r>
              <a:rPr lang="tr-TR" sz="1400" b="1" dirty="0">
                <a:latin typeface="+mn-lt"/>
                <a:ea typeface="Times New Roman" panose="02020603050405020304" pitchFamily="18" charset="0"/>
              </a:rPr>
              <a:t>Güvenlik</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Fizyoterapi</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Tıbbi </a:t>
            </a:r>
            <a:r>
              <a:rPr lang="tr-TR" sz="1400" b="1" dirty="0" err="1">
                <a:latin typeface="+mn-lt"/>
                <a:ea typeface="Times New Roman" panose="02020603050405020304" pitchFamily="18" charset="0"/>
              </a:rPr>
              <a:t>Lab</a:t>
            </a:r>
            <a:r>
              <a:rPr lang="tr-TR" sz="1400" b="1" dirty="0">
                <a:latin typeface="+mn-lt"/>
                <a:ea typeface="Times New Roman" panose="02020603050405020304" pitchFamily="18" charset="0"/>
              </a:rPr>
              <a:t>. Tek.</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Tıbbi </a:t>
            </a:r>
            <a:r>
              <a:rPr lang="tr-TR" sz="1400" b="1" dirty="0">
                <a:latin typeface="+mn-lt"/>
                <a:ea typeface="Times New Roman" panose="02020603050405020304" pitchFamily="18" charset="0"/>
              </a:rPr>
              <a:t>Görüntüleme</a:t>
            </a:r>
            <a:endParaRPr lang="tr-TR" sz="1200" b="1" dirty="0">
              <a:latin typeface="+mn-lt"/>
              <a:ea typeface="Times New Roman" panose="02020603050405020304" pitchFamily="18" charset="0"/>
            </a:endParaRPr>
          </a:p>
          <a:p>
            <a:pPr marL="46355" marR="84455">
              <a:lnSpc>
                <a:spcPct val="103000"/>
              </a:lnSpc>
              <a:spcBef>
                <a:spcPts val="80"/>
              </a:spcBef>
              <a:spcAft>
                <a:spcPts val="0"/>
              </a:spcAft>
            </a:pPr>
            <a:r>
              <a:rPr lang="tr-TR" sz="1400" b="1" dirty="0" smtClean="0">
                <a:latin typeface="+mn-lt"/>
                <a:ea typeface="Times New Roman" panose="02020603050405020304" pitchFamily="18" charset="0"/>
              </a:rPr>
              <a:t>Ameliyathane </a:t>
            </a:r>
            <a:r>
              <a:rPr lang="tr-TR" sz="1400" b="1" dirty="0" err="1">
                <a:latin typeface="+mn-lt"/>
                <a:ea typeface="Times New Roman" panose="02020603050405020304" pitchFamily="18" charset="0"/>
              </a:rPr>
              <a:t>Hiz</a:t>
            </a:r>
            <a:r>
              <a:rPr lang="tr-TR" sz="1400" b="1" dirty="0">
                <a:latin typeface="+mn-lt"/>
                <a:ea typeface="Times New Roman" panose="02020603050405020304" pitchFamily="18" charset="0"/>
              </a:rPr>
              <a:t>.</a:t>
            </a:r>
            <a:endParaRPr lang="tr-TR" sz="1200" b="1" dirty="0">
              <a:latin typeface="+mn-lt"/>
              <a:ea typeface="Times New Roman" panose="02020603050405020304" pitchFamily="18" charset="0"/>
            </a:endParaRPr>
          </a:p>
          <a:p>
            <a:r>
              <a:rPr lang="tr-TR" sz="1400" b="1" dirty="0" smtClean="0">
                <a:latin typeface="+mn-lt"/>
                <a:ea typeface="Calibri" panose="020F0502020204030204" pitchFamily="34" charset="0"/>
                <a:cs typeface="Times New Roman" panose="02020603050405020304" pitchFamily="18" charset="0"/>
              </a:rPr>
              <a:t> Biyomedikal </a:t>
            </a:r>
            <a:r>
              <a:rPr lang="tr-TR" sz="1400" b="1" dirty="0">
                <a:latin typeface="+mn-lt"/>
                <a:ea typeface="Calibri" panose="020F0502020204030204" pitchFamily="34" charset="0"/>
                <a:cs typeface="Times New Roman" panose="02020603050405020304" pitchFamily="18" charset="0"/>
              </a:rPr>
              <a:t>Cihaz</a:t>
            </a:r>
            <a:endParaRPr lang="tr-TR" b="1" dirty="0">
              <a:latin typeface="+mn-lt"/>
            </a:endParaRPr>
          </a:p>
        </p:txBody>
      </p:sp>
    </p:spTree>
    <p:custDataLst>
      <p:tags r:id="rId1"/>
    </p:custDataLst>
    <p:extLst>
      <p:ext uri="{BB962C8B-B14F-4D97-AF65-F5344CB8AC3E}">
        <p14:creationId xmlns:p14="http://schemas.microsoft.com/office/powerpoint/2010/main" val="35948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47"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750"/>
                                        <p:tgtEl>
                                          <p:spTgt spid="24"/>
                                        </p:tgtEl>
                                      </p:cBhvr>
                                    </p:animEffect>
                                    <p:anim calcmode="lin" valueType="num">
                                      <p:cBhvr>
                                        <p:cTn id="25" dur="750" fill="hold"/>
                                        <p:tgtEl>
                                          <p:spTgt spid="24"/>
                                        </p:tgtEl>
                                        <p:attrNameLst>
                                          <p:attrName>ppt_x</p:attrName>
                                        </p:attrNameLst>
                                      </p:cBhvr>
                                      <p:tavLst>
                                        <p:tav tm="0">
                                          <p:val>
                                            <p:strVal val="#ppt_x"/>
                                          </p:val>
                                        </p:tav>
                                        <p:tav tm="100000">
                                          <p:val>
                                            <p:strVal val="#ppt_x"/>
                                          </p:val>
                                        </p:tav>
                                      </p:tavLst>
                                    </p:anim>
                                    <p:anim calcmode="lin" valueType="num">
                                      <p:cBhvr>
                                        <p:cTn id="26" dur="750" fill="hold"/>
                                        <p:tgtEl>
                                          <p:spTgt spid="2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2" presetClass="entr" presetSubtype="8"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p:tgtEl>
                                          <p:spTgt spid="44"/>
                                        </p:tgtEl>
                                        <p:attrNameLst>
                                          <p:attrName>ppt_x</p:attrName>
                                        </p:attrNameLst>
                                      </p:cBhvr>
                                      <p:tavLst>
                                        <p:tav tm="0">
                                          <p:val>
                                            <p:strVal val="#ppt_x-#ppt_w*1.125000"/>
                                          </p:val>
                                        </p:tav>
                                        <p:tav tm="100000">
                                          <p:val>
                                            <p:strVal val="#ppt_x"/>
                                          </p:val>
                                        </p:tav>
                                      </p:tavLst>
                                    </p:anim>
                                    <p:animEffect transition="in" filter="wipe(right)">
                                      <p:cBhvr>
                                        <p:cTn id="31" dur="500"/>
                                        <p:tgtEl>
                                          <p:spTgt spid="44"/>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p:tgtEl>
                                          <p:spTgt spid="45"/>
                                        </p:tgtEl>
                                        <p:attrNameLst>
                                          <p:attrName>ppt_y</p:attrName>
                                        </p:attrNameLst>
                                      </p:cBhvr>
                                      <p:tavLst>
                                        <p:tav tm="0">
                                          <p:val>
                                            <p:strVal val="#ppt_y-#ppt_h*1.125000"/>
                                          </p:val>
                                        </p:tav>
                                        <p:tav tm="100000">
                                          <p:val>
                                            <p:strVal val="#ppt_y"/>
                                          </p:val>
                                        </p:tav>
                                      </p:tavLst>
                                    </p:anim>
                                    <p:animEffect transition="in" filter="wipe(down)">
                                      <p:cBhvr>
                                        <p:cTn id="35" dur="500"/>
                                        <p:tgtEl>
                                          <p:spTgt spid="45"/>
                                        </p:tgtEl>
                                      </p:cBhvr>
                                    </p:animEffect>
                                  </p:childTnLst>
                                </p:cTn>
                              </p:par>
                              <p:par>
                                <p:cTn id="36" presetID="12" presetClass="entr" presetSubtype="2"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ppt_x</p:attrName>
                                        </p:attrNameLst>
                                      </p:cBhvr>
                                      <p:tavLst>
                                        <p:tav tm="0">
                                          <p:val>
                                            <p:strVal val="#ppt_x+#ppt_w*1.125000"/>
                                          </p:val>
                                        </p:tav>
                                        <p:tav tm="100000">
                                          <p:val>
                                            <p:strVal val="#ppt_x"/>
                                          </p:val>
                                        </p:tav>
                                      </p:tavLst>
                                    </p:anim>
                                    <p:animEffect transition="in" filter="wipe(left)">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44" grpId="0" animBg="1"/>
      <p:bldP spid="45" grpId="0" animBg="1"/>
      <p:bldP spid="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Gönen Mesleki ve Teknik Anadolu Lisesi</a:t>
            </a:r>
            <a:endParaRPr kumimoji="0" lang="id-ID" sz="36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671410" y="102397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5224979" y="1051203"/>
            <a:ext cx="231961" cy="42267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1" name="Resim 30" descr="çizim içeren bir resim&#10;&#10;Açıklama otomatik olarak oluşturuldu">
            <a:extLst>
              <a:ext uri="{FF2B5EF4-FFF2-40B4-BE49-F238E27FC236}">
                <a16:creationId xmlns:a16="http://schemas.microsoft.com/office/drawing/2014/main" id="{D31F526A-1B80-4F18-8504-08ED920F72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84" r="1" b="7907"/>
          <a:stretch/>
        </p:blipFill>
        <p:spPr>
          <a:xfrm>
            <a:off x="3886430" y="1435086"/>
            <a:ext cx="1387534" cy="193312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3" name="Resim 12" descr="C:\Users\bolsu\Desktop\k_09111119_okul.jpg"/>
          <p:cNvPicPr/>
          <p:nvPr/>
        </p:nvPicPr>
        <p:blipFill>
          <a:blip r:embed="rId4">
            <a:extLst>
              <a:ext uri="{28A0092B-C50C-407E-A947-70E740481C1C}">
                <a14:useLocalDpi xmlns:a14="http://schemas.microsoft.com/office/drawing/2010/main" val="0"/>
              </a:ext>
            </a:extLst>
          </a:blip>
          <a:srcRect/>
          <a:stretch>
            <a:fillRect/>
          </a:stretch>
        </p:blipFill>
        <p:spPr bwMode="auto">
          <a:xfrm>
            <a:off x="172695" y="1008286"/>
            <a:ext cx="3404274" cy="2421472"/>
          </a:xfrm>
          <a:prstGeom prst="rect">
            <a:avLst/>
          </a:prstGeom>
          <a:noFill/>
          <a:ln>
            <a:noFill/>
          </a:ln>
        </p:spPr>
      </p:pic>
      <p:pic>
        <p:nvPicPr>
          <p:cNvPr id="14" name="Resim 13" descr="C:\Users\bolsu\Desktop\çocuk.jpg"/>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65576" y="1096932"/>
            <a:ext cx="3426691" cy="2342155"/>
          </a:xfrm>
          <a:prstGeom prst="rect">
            <a:avLst/>
          </a:prstGeom>
          <a:noFill/>
          <a:ln>
            <a:noFill/>
          </a:ln>
        </p:spPr>
      </p:pic>
    </p:spTree>
    <p:custDataLst>
      <p:tags r:id="rId1"/>
    </p:custDataLst>
    <p:extLst>
      <p:ext uri="{BB962C8B-B14F-4D97-AF65-F5344CB8AC3E}">
        <p14:creationId xmlns:p14="http://schemas.microsoft.com/office/powerpoint/2010/main" val="382556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B3C5823C-81BB-456B-9A35-EAB5D162037B}"/>
              </a:ext>
            </a:extLst>
          </p:cNvPr>
          <p:cNvGraphicFramePr/>
          <p:nvPr>
            <p:extLst/>
          </p:nvPr>
        </p:nvGraphicFramePr>
        <p:xfrm>
          <a:off x="1016448" y="581368"/>
          <a:ext cx="7026965" cy="4017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6 Grup"/>
          <p:cNvGrpSpPr/>
          <p:nvPr/>
        </p:nvGrpSpPr>
        <p:grpSpPr>
          <a:xfrm>
            <a:off x="146959" y="707111"/>
            <a:ext cx="570218" cy="3838763"/>
            <a:chOff x="1783839" y="3920585"/>
            <a:chExt cx="3798509" cy="2412053"/>
          </a:xfrm>
        </p:grpSpPr>
        <p:sp>
          <p:nvSpPr>
            <p:cNvPr id="4" name="7 Yuvarlatılmış Dikdörtgen"/>
            <p:cNvSpPr/>
            <p:nvPr/>
          </p:nvSpPr>
          <p:spPr>
            <a:xfrm>
              <a:off x="1783839" y="3920585"/>
              <a:ext cx="3798509" cy="2412053"/>
            </a:xfrm>
            <a:prstGeom prst="roundRect">
              <a:avLst>
                <a:gd name="adj" fmla="val 10000"/>
              </a:avLst>
            </a:prstGeom>
            <a:solidFill>
              <a:schemeClr val="accent6">
                <a:lumMod val="60000"/>
                <a:lumOff val="40000"/>
                <a:alpha val="90000"/>
              </a:schemeClr>
            </a:solid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Yuvarlatılmış Dikdörtgen 4"/>
            <p:cNvSpPr/>
            <p:nvPr/>
          </p:nvSpPr>
          <p:spPr>
            <a:xfrm>
              <a:off x="1854486" y="3991232"/>
              <a:ext cx="3657215" cy="22707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vert270" wrap="square" lIns="134303" tIns="134303" rIns="134303" bIns="134303" numCol="1" spcCol="1270" anchor="ctr" anchorCtr="0">
              <a:noAutofit/>
            </a:bodyPr>
            <a:lstStyle/>
            <a:p>
              <a:pPr algn="ctr" defTabSz="1566863">
                <a:lnSpc>
                  <a:spcPct val="90000"/>
                </a:lnSpc>
                <a:spcAft>
                  <a:spcPct val="35000"/>
                </a:spcAft>
              </a:pPr>
              <a:r>
                <a:rPr lang="tr-TR" sz="3000" b="1" dirty="0" smtClean="0">
                  <a:solidFill>
                    <a:srgbClr val="FF0000"/>
                  </a:solidFill>
                </a:rPr>
                <a:t>Sık Sorulan Sorular</a:t>
              </a:r>
              <a:endParaRPr lang="tr-TR" sz="3000" b="1" dirty="0">
                <a:solidFill>
                  <a:srgbClr val="FF0000"/>
                </a:solidFill>
              </a:endParaRPr>
            </a:p>
          </p:txBody>
        </p:sp>
      </p:grpSp>
    </p:spTree>
    <p:extLst>
      <p:ext uri="{BB962C8B-B14F-4D97-AF65-F5344CB8AC3E}">
        <p14:creationId xmlns:p14="http://schemas.microsoft.com/office/powerpoint/2010/main" val="40121902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Gönen </a:t>
            </a:r>
            <a:r>
              <a:rPr lang="tr-TR" sz="3600" b="1" kern="0" dirty="0">
                <a:solidFill>
                  <a:prstClr val="white"/>
                </a:solidFill>
                <a:latin typeface="calibri"/>
              </a:rPr>
              <a:t>Mesleki ve Teknik Anadolu Lisesi</a:t>
            </a:r>
            <a:endParaRPr lang="id-ID" sz="3600" kern="0" dirty="0">
              <a:solidFill>
                <a:prstClr val="white"/>
              </a:solidFill>
              <a:latin typeface="calibri"/>
            </a:endParaRPr>
          </a:p>
        </p:txBody>
      </p:sp>
      <p:sp>
        <p:nvSpPr>
          <p:cNvPr id="2" name="Dikdörtgen 1"/>
          <p:cNvSpPr/>
          <p:nvPr/>
        </p:nvSpPr>
        <p:spPr>
          <a:xfrm>
            <a:off x="148497" y="1247040"/>
            <a:ext cx="4572000" cy="2092881"/>
          </a:xfrm>
          <a:prstGeom prst="rect">
            <a:avLst/>
          </a:prstGeom>
        </p:spPr>
        <p:txBody>
          <a:bodyPr>
            <a:spAutoFit/>
          </a:bodyPr>
          <a:lstStyle/>
          <a:p>
            <a:pPr algn="just"/>
            <a:r>
              <a:rPr lang="tr-TR" b="1" dirty="0"/>
              <a:t>Okulumuzda Çocuk Gelişimi ve Eğitimi, Gıda Teknolojisi ve Yiyecek İçecek Hizmetleri Alanı olmak üzere üç alan bulunmaktadır. Çocuk Gelişimi ve Eğitimi alanında Erken Çocukluk Eğitimi Dalı, Gıda Teknolojisi alanında Gıda Kalite Kontrol Dalı, Yiyecek İçecek Hizmetleri Alanında ise Pastacılık ve Aşçılık olmak üzere iki dal bulunmaktadır. Ayrıca okulumuzda tam gün tam yıl uygulaması kapsamında Mesleki </a:t>
            </a:r>
            <a:r>
              <a:rPr lang="tr-TR" b="1" dirty="0" err="1"/>
              <a:t>Açıköğretim</a:t>
            </a:r>
            <a:r>
              <a:rPr lang="tr-TR" b="1" dirty="0"/>
              <a:t> Lisesi bulunmakta olup Gıda Teknolojisi ve Çocuk Gelişim alanlarında toplam 22 öğrenciyle hafta sonu eğitime devam edilmektedir.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08:30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16:30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692497"/>
          </a:xfrm>
          <a:prstGeom prst="rect">
            <a:avLst/>
          </a:prstGeom>
        </p:spPr>
        <p:txBody>
          <a:bodyPr wrap="square">
            <a:spAutoFit/>
          </a:bodyPr>
          <a:lstStyle/>
          <a:p>
            <a:pPr algn="just"/>
            <a:r>
              <a:rPr lang="tr-TR" b="1" dirty="0"/>
              <a:t>Okulumuz Gönen merkezinde olduğu için minibüs ve servisle ulaşımı mevcuttur. </a:t>
            </a:r>
            <a:endParaRPr lang="tr-TR" sz="1200" b="1" dirty="0"/>
          </a:p>
        </p:txBody>
      </p:sp>
      <p:sp>
        <p:nvSpPr>
          <p:cNvPr id="13" name="Dikdörtgen 12"/>
          <p:cNvSpPr/>
          <p:nvPr/>
        </p:nvSpPr>
        <p:spPr>
          <a:xfrm>
            <a:off x="4747131" y="2117744"/>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492208" y="2124986"/>
            <a:ext cx="2519082" cy="276999"/>
          </a:xfrm>
          <a:prstGeom prst="rect">
            <a:avLst/>
          </a:prstGeom>
        </p:spPr>
        <p:txBody>
          <a:bodyPr wrap="square">
            <a:spAutoFit/>
          </a:bodyPr>
          <a:lstStyle/>
          <a:p>
            <a:pPr marL="46990" algn="just">
              <a:spcBef>
                <a:spcPts val="75"/>
              </a:spcBef>
              <a:spcAft>
                <a:spcPts val="0"/>
              </a:spcAft>
            </a:pPr>
            <a:r>
              <a:rPr lang="tr-TR" sz="1200" b="1" dirty="0" smtClean="0">
                <a:latin typeface="+mn-lt"/>
                <a:ea typeface="Times New Roman" panose="02020603050405020304" pitchFamily="18" charset="0"/>
              </a:rPr>
              <a:t>Yemekhane ve kantin mevcut.</a:t>
            </a:r>
            <a:endParaRPr lang="tr-TR" sz="1200" b="1" dirty="0">
              <a:latin typeface="+mn-lt"/>
            </a:endParaRPr>
          </a:p>
        </p:txBody>
      </p:sp>
      <p:sp>
        <p:nvSpPr>
          <p:cNvPr id="15" name="Dikdörtgen 14"/>
          <p:cNvSpPr/>
          <p:nvPr/>
        </p:nvSpPr>
        <p:spPr>
          <a:xfrm>
            <a:off x="4771641" y="2479292"/>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22091" y="2466271"/>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667676" y="181148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728538" y="2853103"/>
            <a:ext cx="4220709" cy="492443"/>
          </a:xfrm>
          <a:prstGeom prst="rect">
            <a:avLst/>
          </a:prstGeom>
        </p:spPr>
        <p:txBody>
          <a:bodyPr wrap="square">
            <a:spAutoFit/>
          </a:bodyPr>
          <a:lstStyle/>
          <a:p>
            <a:pPr marL="46990" algn="just">
              <a:spcBef>
                <a:spcPts val="75"/>
              </a:spcBef>
              <a:spcAft>
                <a:spcPts val="0"/>
              </a:spcAft>
            </a:pPr>
            <a:r>
              <a:rPr lang="tr-TR" b="1" dirty="0"/>
              <a:t>Laboratuvar, mutfak, çocuk gelişim uygulama anasınıfı ve spor salonu </a:t>
            </a:r>
            <a:r>
              <a:rPr lang="tr-TR" b="1" dirty="0" smtClean="0"/>
              <a:t>mevcuttur.</a:t>
            </a:r>
            <a:endParaRPr lang="tr-TR" sz="1200" b="1" dirty="0">
              <a:latin typeface="+mn-lt"/>
            </a:endParaRPr>
          </a:p>
        </p:txBody>
      </p:sp>
      <p:pic>
        <p:nvPicPr>
          <p:cNvPr id="44" name="Resim 43" descr="C:\Users\bolsu\Desktop\gıda.jpg"/>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1625" y="3339921"/>
            <a:ext cx="2021899" cy="1669029"/>
          </a:xfrm>
          <a:prstGeom prst="rect">
            <a:avLst/>
          </a:prstGeom>
          <a:noFill/>
          <a:ln>
            <a:noFill/>
          </a:ln>
        </p:spPr>
      </p:pic>
      <p:pic>
        <p:nvPicPr>
          <p:cNvPr id="45" name="Resim 44" descr="C:\Users\bolsu\Desktop\çocuk.jpg"/>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7391" y="3368472"/>
            <a:ext cx="2373106" cy="1640477"/>
          </a:xfrm>
          <a:prstGeom prst="rect">
            <a:avLst/>
          </a:prstGeom>
          <a:noFill/>
          <a:ln>
            <a:noFill/>
          </a:ln>
        </p:spPr>
      </p:pic>
    </p:spTree>
    <p:custDataLst>
      <p:tags r:id="rId1"/>
    </p:custDataLst>
    <p:extLst>
      <p:ext uri="{BB962C8B-B14F-4D97-AF65-F5344CB8AC3E}">
        <p14:creationId xmlns:p14="http://schemas.microsoft.com/office/powerpoint/2010/main" val="15067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Gönen </a:t>
            </a:r>
            <a:r>
              <a:rPr lang="tr-TR" sz="3600" b="1" kern="0" dirty="0">
                <a:solidFill>
                  <a:prstClr val="white"/>
                </a:solidFill>
                <a:latin typeface="calibri"/>
              </a:rPr>
              <a:t>Mesleki ve Teknik Anadolu Lisesi</a:t>
            </a:r>
            <a:endParaRPr lang="id-ID" sz="3600" kern="0" dirty="0">
              <a:solidFill>
                <a:prstClr val="white"/>
              </a:solidFill>
              <a:latin typeface="calibri"/>
            </a:endParaRPr>
          </a:p>
        </p:txBody>
      </p:sp>
      <p:sp>
        <p:nvSpPr>
          <p:cNvPr id="2" name="Dikdörtgen 1"/>
          <p:cNvSpPr/>
          <p:nvPr/>
        </p:nvSpPr>
        <p:spPr>
          <a:xfrm>
            <a:off x="173448" y="1612920"/>
            <a:ext cx="8275651" cy="3631763"/>
          </a:xfrm>
          <a:prstGeom prst="rect">
            <a:avLst/>
          </a:prstGeom>
        </p:spPr>
        <p:txBody>
          <a:bodyPr wrap="square">
            <a:spAutoFit/>
          </a:bodyPr>
          <a:lstStyle/>
          <a:p>
            <a:pPr algn="just"/>
            <a:r>
              <a:rPr lang="tr-TR" sz="1200" b="1" dirty="0">
                <a:solidFill>
                  <a:srgbClr val="FF0000"/>
                </a:solidFill>
              </a:rPr>
              <a:t>Çocuk Gelişimi ve Eğitimi Alanı </a:t>
            </a:r>
            <a:r>
              <a:rPr lang="tr-TR" sz="1200" dirty="0"/>
              <a:t>:Çocuk Gelişimi ve Eğitimi alanı altında yer alan dalların yeterliklerini kazandırmaya yönelik eğitim ve öğretim verilen </a:t>
            </a:r>
            <a:r>
              <a:rPr lang="tr-TR" sz="1200" dirty="0" err="1"/>
              <a:t>alandır.Çocuk</a:t>
            </a:r>
            <a:r>
              <a:rPr lang="tr-TR" sz="1200" dirty="0"/>
              <a:t> Gelişimi ve Eğitimi alanı altında yer alan mesleklerde, sektörün ihtiyaçları, bilimsel ve teknolojik gelişmeler doğrultusunda gerekli olan mesleki yeterlikleri kazanmış nitelikli meslek elemanları yetiştirmek amaçlanmaktadır.  </a:t>
            </a:r>
          </a:p>
          <a:p>
            <a:pPr algn="just"/>
            <a:r>
              <a:rPr lang="tr-TR" sz="1200" b="1" dirty="0"/>
              <a:t>ERKEN ÇOCUKLUK EĞİTİMİ DALI</a:t>
            </a:r>
            <a:r>
              <a:rPr lang="tr-TR" sz="1200" dirty="0"/>
              <a:t> :Erken çocukluk öğretmen yardımcısının sahip olduğu, çocuğun gelişim ilkelerine uygun eğitim programını uygulamada öğretmene yardımcı olma yeterliklerini kazandırmaya yönelik eğitim ve öğretim verilen daldır. </a:t>
            </a:r>
            <a:r>
              <a:rPr lang="tr-TR" sz="1200" dirty="0" smtClean="0"/>
              <a:t>   </a:t>
            </a:r>
          </a:p>
          <a:p>
            <a:pPr algn="just"/>
            <a:r>
              <a:rPr lang="tr-TR" sz="1200" b="1" dirty="0" smtClean="0"/>
              <a:t>ÖZEL </a:t>
            </a:r>
            <a:r>
              <a:rPr lang="tr-TR" sz="1200" b="1" dirty="0"/>
              <a:t>EĞİTİM DALI </a:t>
            </a:r>
            <a:r>
              <a:rPr lang="tr-TR" sz="1200" dirty="0"/>
              <a:t>:Özel eğitimde öğretmen yardımcısının sahip olduğu, özür grubuna uygun eğitim programını uygulamada öğretmene yardımcı olma yeterliklerini kazandırmaya yönelik eğitim ve öğretim verilen daldır. Çocuk Gelişimi ve Eğitimi alanında özel eğitimde öğretmen yardımcılığı mesleğinin yeterliklerine sahip meslek elemanları yetiştirmek amaçlanmaktadır</a:t>
            </a:r>
            <a:r>
              <a:rPr lang="tr-TR" sz="1200" dirty="0" smtClean="0"/>
              <a:t>.</a:t>
            </a:r>
            <a:r>
              <a:rPr lang="tr-TR" sz="1200" b="1" dirty="0">
                <a:solidFill>
                  <a:srgbClr val="FFC000"/>
                </a:solidFill>
              </a:rPr>
              <a:t> </a:t>
            </a:r>
            <a:endParaRPr lang="tr-TR" sz="1200" b="1" dirty="0" smtClean="0">
              <a:solidFill>
                <a:srgbClr val="FFC000"/>
              </a:solidFill>
            </a:endParaRPr>
          </a:p>
          <a:p>
            <a:pPr algn="just"/>
            <a:r>
              <a:rPr lang="tr-TR" sz="1200" b="1" dirty="0">
                <a:solidFill>
                  <a:srgbClr val="002060"/>
                </a:solidFill>
              </a:rPr>
              <a:t>Gıda Teknolojisi Alanı :</a:t>
            </a:r>
            <a:r>
              <a:rPr lang="tr-TR" sz="1200" dirty="0"/>
              <a:t>Gıda teknolojisi alanı, modern teknolojileri uygulayarak tarım ve hayvancılığa dayalı ham maddeleri işleyen; duyusal, fiziksel, kimyasal, mikrobiyolojik yönden gıda kontrol hizmetlerini gerçekleştirerek tüketime uygun gıda maddeleri üreten ve insan beslenmesine sunan bir teknoloji dalıdır.</a:t>
            </a:r>
          </a:p>
          <a:p>
            <a:pPr algn="just"/>
            <a:r>
              <a:rPr lang="tr-TR" sz="1200" b="1" dirty="0" smtClean="0">
                <a:solidFill>
                  <a:srgbClr val="FFC000"/>
                </a:solidFill>
              </a:rPr>
              <a:t>Yiyecek </a:t>
            </a:r>
            <a:r>
              <a:rPr lang="tr-TR" sz="1200" b="1" dirty="0">
                <a:solidFill>
                  <a:srgbClr val="FFC000"/>
                </a:solidFill>
              </a:rPr>
              <a:t>Ve İçecek Hizmetleri Alanı: </a:t>
            </a:r>
            <a:r>
              <a:rPr lang="tr-TR" sz="1200" dirty="0"/>
              <a:t>Yiyecek-içecek hizmetleri alanı, gün geçtikçe hızlı bir gelişim göstererek bu alanda önemli bir istihdam alanı haline dönüşmüştür. Yiyecek-içecek hizmetleri </a:t>
            </a:r>
            <a:r>
              <a:rPr lang="tr-TR" sz="1200" dirty="0" err="1"/>
              <a:t>alanında;aşçı,pastacı,servis</a:t>
            </a:r>
            <a:r>
              <a:rPr lang="tr-TR" sz="1200" dirty="0"/>
              <a:t> </a:t>
            </a:r>
            <a:r>
              <a:rPr lang="tr-TR" sz="1200" dirty="0" err="1"/>
              <a:t>elemanı,barmen</a:t>
            </a:r>
            <a:r>
              <a:rPr lang="tr-TR" sz="1200" dirty="0"/>
              <a:t>-</a:t>
            </a:r>
            <a:r>
              <a:rPr lang="tr-TR" sz="1200" dirty="0" err="1"/>
              <a:t>barmaid,host</a:t>
            </a:r>
            <a:r>
              <a:rPr lang="tr-TR" sz="1200" dirty="0"/>
              <a:t>-hosteslik mesleklerinde öğretim programları vardır.</a:t>
            </a:r>
            <a:r>
              <a:rPr lang="tr-TR" sz="1200" b="1" dirty="0"/>
              <a:t> </a:t>
            </a:r>
            <a:r>
              <a:rPr lang="tr-TR" sz="1200" b="1" dirty="0" err="1"/>
              <a:t>Mutfak:</a:t>
            </a:r>
            <a:r>
              <a:rPr lang="tr-TR" sz="1200" dirty="0" err="1"/>
              <a:t>mutfak,araç-gereç</a:t>
            </a:r>
            <a:r>
              <a:rPr lang="tr-TR" sz="1200" dirty="0"/>
              <a:t> ve ekipmanlarını </a:t>
            </a:r>
            <a:r>
              <a:rPr lang="tr-TR" sz="1200" dirty="0" err="1"/>
              <a:t>kullanarak,hijyen</a:t>
            </a:r>
            <a:r>
              <a:rPr lang="tr-TR" sz="1200" dirty="0"/>
              <a:t> ve sanitasyon kurallarına uygun, yiyecek üretimi yapma ve servise hazır hale getirme yeteneklerini kazandırmaya </a:t>
            </a:r>
            <a:r>
              <a:rPr lang="tr-TR" sz="1200" dirty="0" err="1"/>
              <a:t>yönelik,eğitim</a:t>
            </a:r>
            <a:r>
              <a:rPr lang="tr-TR" sz="1200" dirty="0"/>
              <a:t> ve öğretim verilen daldır.</a:t>
            </a:r>
            <a:r>
              <a:rPr lang="tr-TR" sz="1200" b="1" dirty="0"/>
              <a:t> </a:t>
            </a:r>
            <a:r>
              <a:rPr lang="tr-TR" sz="1200" b="1" dirty="0" err="1"/>
              <a:t>Pastacılık:</a:t>
            </a:r>
            <a:r>
              <a:rPr lang="tr-TR" sz="1200" dirty="0" err="1"/>
              <a:t>pastane</a:t>
            </a:r>
            <a:r>
              <a:rPr lang="tr-TR" sz="1200" dirty="0"/>
              <a:t> </a:t>
            </a:r>
            <a:r>
              <a:rPr lang="tr-TR" sz="1200" dirty="0" err="1"/>
              <a:t>mutfağı,araç</a:t>
            </a:r>
            <a:r>
              <a:rPr lang="tr-TR" sz="1200" dirty="0"/>
              <a:t> ve gereçlerini </a:t>
            </a:r>
            <a:r>
              <a:rPr lang="tr-TR" sz="1200" dirty="0" err="1"/>
              <a:t>kullanarak,hijyen</a:t>
            </a:r>
            <a:r>
              <a:rPr lang="tr-TR" sz="1200" dirty="0"/>
              <a:t> ve sanitasyon kurallarına uygun pastane ürünlerini </a:t>
            </a:r>
            <a:r>
              <a:rPr lang="tr-TR" sz="1200" dirty="0" err="1"/>
              <a:t>yapma,süsleme</a:t>
            </a:r>
            <a:r>
              <a:rPr lang="tr-TR" sz="1200" dirty="0"/>
              <a:t> ve servise hazır hale getirme yeteneklerini kazandırmaya </a:t>
            </a:r>
            <a:r>
              <a:rPr lang="tr-TR" sz="1200" dirty="0" err="1"/>
              <a:t>yönelik,eğitim</a:t>
            </a:r>
            <a:r>
              <a:rPr lang="tr-TR" sz="1200" dirty="0"/>
              <a:t> ve öğretim verilen daldır.</a:t>
            </a:r>
            <a:r>
              <a:rPr lang="tr-TR" sz="1200" b="1" dirty="0"/>
              <a:t> </a:t>
            </a:r>
            <a:r>
              <a:rPr lang="tr-TR" sz="1200" b="1" dirty="0" err="1"/>
              <a:t>Servis:</a:t>
            </a:r>
            <a:r>
              <a:rPr lang="tr-TR" sz="1200" dirty="0" err="1"/>
              <a:t>servise</a:t>
            </a:r>
            <a:r>
              <a:rPr lang="tr-TR" sz="1200" dirty="0"/>
              <a:t> </a:t>
            </a:r>
            <a:r>
              <a:rPr lang="tr-TR" sz="1200" dirty="0" err="1"/>
              <a:t>hazırlık,servis</a:t>
            </a:r>
            <a:r>
              <a:rPr lang="tr-TR" sz="1200" dirty="0"/>
              <a:t> </a:t>
            </a:r>
            <a:r>
              <a:rPr lang="tr-TR" sz="1200" dirty="0" err="1"/>
              <a:t>yapma,hesabın</a:t>
            </a:r>
            <a:r>
              <a:rPr lang="tr-TR" sz="1200" dirty="0"/>
              <a:t> takdimi ve tahsili yeterliklerini kazandırmaya yönelik eğitim ve öğretim verilen daldır.</a:t>
            </a:r>
          </a:p>
          <a:p>
            <a:pPr algn="just"/>
            <a:endParaRPr lang="tr-TR" sz="1400" dirty="0"/>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8416038" y="151070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409681" y="3733619"/>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411641" y="2995783"/>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4" name="TextBox 92">
            <a:extLst>
              <a:ext uri="{FF2B5EF4-FFF2-40B4-BE49-F238E27FC236}">
                <a16:creationId xmlns:a16="http://schemas.microsoft.com/office/drawing/2014/main" id="{800B1100-3523-4F93-A8EB-7393DEC03669}"/>
              </a:ext>
            </a:extLst>
          </p:cNvPr>
          <p:cNvSpPr txBox="1"/>
          <p:nvPr/>
        </p:nvSpPr>
        <p:spPr>
          <a:xfrm>
            <a:off x="99011" y="1051712"/>
            <a:ext cx="5761385"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Okutulan Alan ve Dal Programları Nelerdir ?</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67733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P spid="4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063282" y="1782713"/>
            <a:ext cx="1008609"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62,60</a:t>
            </a:r>
            <a:endParaRPr lang="id-ID" sz="28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804444" y="3425853"/>
            <a:ext cx="1548565" cy="307777"/>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642942" y="3425853"/>
            <a:ext cx="1348125" cy="307777"/>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a:t>
            </a:r>
            <a:r>
              <a:rPr lang="tr-TR" b="1" kern="0" dirty="0">
                <a:solidFill>
                  <a:prstClr val="white"/>
                </a:solidFill>
                <a:latin typeface="calibri"/>
              </a:rPr>
              <a:t>Mesleki ve Teknik Anadolu Lisesi</a:t>
            </a:r>
            <a:endParaRPr lang="id-ID" kern="0" dirty="0">
              <a:solidFill>
                <a:prstClr val="white"/>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2347984" y="3935739"/>
            <a:ext cx="641451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a:effectLst>
                  <a:outerShdw blurRad="38100" dist="38100" dir="2700000" algn="tl">
                    <a:srgbClr val="000000">
                      <a:alpha val="43137"/>
                    </a:srgbClr>
                  </a:outerShdw>
                </a:effectLst>
              </a:rPr>
              <a:t>2021 Yılı Oluşan En Son Giren Öğrencinin O.Ö.B.P</a:t>
            </a:r>
            <a:endParaRPr lang="id-ID" sz="2400" b="1" dirty="0">
              <a:effectLst>
                <a:outerShdw blurRad="38100" dist="38100" dir="2700000" algn="tl">
                  <a:srgbClr val="000000">
                    <a:alpha val="43137"/>
                  </a:srgbClr>
                </a:outerShdw>
              </a:effectLs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375120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P spid="28" grpId="0"/>
      <p:bldP spid="30" grpId="0"/>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145,3</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B0F0"/>
                </a:solidFill>
              </a:rPr>
              <a:t>140,15</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F6514A"/>
                </a:solidFill>
              </a:rPr>
              <a:t>155,93</a:t>
            </a:r>
            <a:endParaRPr lang="tr-TR" sz="1600" b="1" dirty="0">
              <a:solidFill>
                <a:srgbClr val="F6514A"/>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292388"/>
          </a:xfrm>
          <a:prstGeom prst="rect">
            <a:avLst/>
          </a:prstGeom>
        </p:spPr>
        <p:txBody>
          <a:bodyPr wrap="square">
            <a:spAutoFit/>
          </a:bodyPr>
          <a:lstStyle/>
          <a:p>
            <a:pPr algn="just" defTabSz="914400" eaLnBrk="1" fontAlgn="auto" hangingPunct="1">
              <a:spcBef>
                <a:spcPts val="0"/>
              </a:spcBef>
              <a:spcAft>
                <a:spcPts val="0"/>
              </a:spcAft>
            </a:pPr>
            <a:r>
              <a:rPr lang="tr-TR" dirty="0" smtClean="0"/>
              <a:t> </a:t>
            </a:r>
            <a:endParaRPr lang="en-US" sz="1600" b="1" dirty="0">
              <a:solidFill>
                <a:schemeClr val="bg2">
                  <a:lumMod val="50000"/>
                </a:schemeClr>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164,02</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lvl="0" algn="ctr" fontAlgn="auto">
              <a:spcBef>
                <a:spcPts val="0"/>
              </a:spcBef>
              <a:spcAft>
                <a:spcPts val="0"/>
              </a:spcAft>
              <a:defRPr/>
            </a:pPr>
            <a:r>
              <a:rPr lang="tr-TR" sz="3600" b="1" kern="0" dirty="0" smtClean="0">
                <a:solidFill>
                  <a:prstClr val="white"/>
                </a:solidFill>
                <a:latin typeface="calibri"/>
              </a:rPr>
              <a:t>Gönen </a:t>
            </a:r>
            <a:r>
              <a:rPr lang="tr-TR" sz="3600" b="1" kern="0" dirty="0">
                <a:solidFill>
                  <a:prstClr val="white"/>
                </a:solidFill>
                <a:latin typeface="calibri"/>
              </a:rPr>
              <a:t>Mesleki ve Teknik Anadolu Lisesi</a:t>
            </a:r>
            <a:endParaRPr lang="id-ID" sz="36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337559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a:t>
            </a:r>
            <a:r>
              <a:rPr lang="tr-TR" b="1" kern="0" dirty="0">
                <a:solidFill>
                  <a:prstClr val="white"/>
                </a:solidFill>
                <a:latin typeface="calibri"/>
              </a:rPr>
              <a:t>Mesleki ve Teknik Anadolu Lisesi</a:t>
            </a:r>
            <a:endParaRPr lang="id-ID" kern="0" dirty="0">
              <a:solidFill>
                <a:prstClr val="white"/>
              </a:solidFill>
              <a:latin typeface="calibri"/>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5</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53" name="Right Arrow 89">
            <a:extLst>
              <a:ext uri="{FF2B5EF4-FFF2-40B4-BE49-F238E27FC236}">
                <a16:creationId xmlns:a16="http://schemas.microsoft.com/office/drawing/2014/main" id="{2D288805-206F-461B-8E52-B583A9977DCD}"/>
              </a:ext>
            </a:extLst>
          </p:cNvPr>
          <p:cNvSpPr/>
          <p:nvPr/>
        </p:nvSpPr>
        <p:spPr>
          <a:xfrm>
            <a:off x="3089481" y="1951496"/>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4" name="Freeform 32">
            <a:extLst>
              <a:ext uri="{FF2B5EF4-FFF2-40B4-BE49-F238E27FC236}">
                <a16:creationId xmlns:a16="http://schemas.microsoft.com/office/drawing/2014/main" id="{74444165-31B0-4DE4-82A7-F22CFCD1183F}"/>
              </a:ext>
            </a:extLst>
          </p:cNvPr>
          <p:cNvSpPr>
            <a:spLocks/>
          </p:cNvSpPr>
          <p:nvPr/>
        </p:nvSpPr>
        <p:spPr bwMode="auto">
          <a:xfrm rot="5400000">
            <a:off x="1866525" y="2223330"/>
            <a:ext cx="2264625" cy="13606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Freeform 32">
            <a:extLst>
              <a:ext uri="{FF2B5EF4-FFF2-40B4-BE49-F238E27FC236}">
                <a16:creationId xmlns:a16="http://schemas.microsoft.com/office/drawing/2014/main" id="{74444165-31B0-4DE4-82A7-F22CFCD1183F}"/>
              </a:ext>
            </a:extLst>
          </p:cNvPr>
          <p:cNvSpPr>
            <a:spLocks/>
          </p:cNvSpPr>
          <p:nvPr/>
        </p:nvSpPr>
        <p:spPr bwMode="auto">
          <a:xfrm rot="16200000" flipV="1">
            <a:off x="1878575" y="2146237"/>
            <a:ext cx="2264625" cy="11494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56" name="Group 48">
            <a:extLst>
              <a:ext uri="{FF2B5EF4-FFF2-40B4-BE49-F238E27FC236}">
                <a16:creationId xmlns:a16="http://schemas.microsoft.com/office/drawing/2014/main" id="{D7C27CD2-3407-4569-9B46-A08BFD35059A}"/>
              </a:ext>
            </a:extLst>
          </p:cNvPr>
          <p:cNvGrpSpPr/>
          <p:nvPr/>
        </p:nvGrpSpPr>
        <p:grpSpPr>
          <a:xfrm>
            <a:off x="4006925" y="1647197"/>
            <a:ext cx="2555826" cy="1169551"/>
            <a:chOff x="4848225" y="1619834"/>
            <a:chExt cx="2451418" cy="792214"/>
          </a:xfrm>
        </p:grpSpPr>
        <p:sp>
          <p:nvSpPr>
            <p:cNvPr id="57"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58" name="Group 43">
              <a:extLst>
                <a:ext uri="{FF2B5EF4-FFF2-40B4-BE49-F238E27FC236}">
                  <a16:creationId xmlns:a16="http://schemas.microsoft.com/office/drawing/2014/main" id="{F39827A9-E8CD-4297-B688-53F1E3283E44}"/>
                </a:ext>
              </a:extLst>
            </p:cNvPr>
            <p:cNvGrpSpPr/>
            <p:nvPr/>
          </p:nvGrpSpPr>
          <p:grpSpPr>
            <a:xfrm>
              <a:off x="4848225" y="1619834"/>
              <a:ext cx="2449512" cy="792214"/>
              <a:chOff x="4848225" y="1619834"/>
              <a:chExt cx="2449512" cy="792214"/>
            </a:xfrm>
          </p:grpSpPr>
          <p:sp>
            <p:nvSpPr>
              <p:cNvPr id="59"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0" name="TextBox 13">
                <a:extLst>
                  <a:ext uri="{FF2B5EF4-FFF2-40B4-BE49-F238E27FC236}">
                    <a16:creationId xmlns:a16="http://schemas.microsoft.com/office/drawing/2014/main" id="{099EE624-9C48-4E08-9430-47FB123CF06D}"/>
                  </a:ext>
                </a:extLst>
              </p:cNvPr>
              <p:cNvSpPr txBox="1"/>
              <p:nvPr/>
            </p:nvSpPr>
            <p:spPr>
              <a:xfrm>
                <a:off x="5019751" y="1619834"/>
                <a:ext cx="2106459" cy="79221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a:t>
                </a:r>
                <a:r>
                  <a:rPr lang="tr-TR" sz="1400" b="1" dirty="0" smtClean="0">
                    <a:solidFill>
                      <a:schemeClr val="bg1"/>
                    </a:solidFill>
                  </a:rPr>
                  <a:t>2021 YILI MEZUN ÖĞRENCİLERİN YERLEŞTİKLERİ 4 ve 2 YILLIK LİSANS/ ÖNLİSANS PROGRAMLARI</a:t>
                </a:r>
                <a:endParaRPr kumimoji="0" lang="id-ID" sz="1400" b="1" i="0" u="none" strike="noStrike" kern="0" cap="none" spc="0" normalizeH="0" baseline="0" noProof="0" dirty="0">
                  <a:ln>
                    <a:noFill/>
                  </a:ln>
                  <a:solidFill>
                    <a:schemeClr val="bg1"/>
                  </a:solidFill>
                  <a:effectLst/>
                  <a:uLnTx/>
                  <a:uFillTx/>
                  <a:latin typeface="ubuntu"/>
                </a:endParaRPr>
              </a:p>
            </p:txBody>
          </p:sp>
        </p:grpSp>
      </p:grpSp>
      <p:sp>
        <p:nvSpPr>
          <p:cNvPr id="4" name="Dikdörtgen 3"/>
          <p:cNvSpPr/>
          <p:nvPr/>
        </p:nvSpPr>
        <p:spPr>
          <a:xfrm>
            <a:off x="325744" y="1794953"/>
            <a:ext cx="4572000" cy="999184"/>
          </a:xfrm>
          <a:prstGeom prst="rect">
            <a:avLst/>
          </a:prstGeom>
        </p:spPr>
        <p:txBody>
          <a:bodyPr>
            <a:spAutoFit/>
          </a:bodyPr>
          <a:lstStyle/>
          <a:p>
            <a:pPr marL="46990" marR="84455">
              <a:lnSpc>
                <a:spcPct val="103000"/>
              </a:lnSpc>
              <a:spcBef>
                <a:spcPts val="80"/>
              </a:spcBef>
              <a:spcAft>
                <a:spcPts val="0"/>
              </a:spcAft>
            </a:pPr>
            <a:r>
              <a:rPr lang="tr-TR" sz="1400" b="1" dirty="0" smtClean="0">
                <a:latin typeface="+mn-lt"/>
                <a:ea typeface="Times New Roman" panose="02020603050405020304" pitchFamily="18" charset="0"/>
              </a:rPr>
              <a:t>1 öğrenci Türk </a:t>
            </a:r>
            <a:r>
              <a:rPr lang="tr-TR" sz="1400" b="1" dirty="0">
                <a:latin typeface="+mn-lt"/>
                <a:ea typeface="Times New Roman" panose="02020603050405020304" pitchFamily="18" charset="0"/>
              </a:rPr>
              <a:t>Dili ve Edebiyatı           </a:t>
            </a:r>
            <a:endParaRPr lang="tr-TR" sz="1200" b="1" dirty="0">
              <a:latin typeface="+mn-lt"/>
              <a:ea typeface="Times New Roman" panose="02020603050405020304" pitchFamily="18" charset="0"/>
            </a:endParaRPr>
          </a:p>
          <a:p>
            <a:pPr marL="46990" marR="84455">
              <a:lnSpc>
                <a:spcPct val="103000"/>
              </a:lnSpc>
              <a:spcBef>
                <a:spcPts val="80"/>
              </a:spcBef>
              <a:spcAft>
                <a:spcPts val="0"/>
              </a:spcAft>
            </a:pPr>
            <a:r>
              <a:rPr lang="tr-TR" sz="1400" b="1" dirty="0" smtClean="0">
                <a:latin typeface="+mn-lt"/>
                <a:ea typeface="Times New Roman" panose="02020603050405020304" pitchFamily="18" charset="0"/>
              </a:rPr>
              <a:t>4 öğrenci Gıda Teknolojisi</a:t>
            </a:r>
          </a:p>
          <a:p>
            <a:pPr marL="46990" marR="84455">
              <a:lnSpc>
                <a:spcPct val="103000"/>
              </a:lnSpc>
              <a:spcBef>
                <a:spcPts val="80"/>
              </a:spcBef>
              <a:spcAft>
                <a:spcPts val="0"/>
              </a:spcAft>
            </a:pPr>
            <a:r>
              <a:rPr lang="tr-TR" sz="1400" b="1" dirty="0" smtClean="0">
                <a:latin typeface="+mn-lt"/>
                <a:ea typeface="Times New Roman" panose="02020603050405020304" pitchFamily="18" charset="0"/>
              </a:rPr>
              <a:t>1 öğrenci Sosyal </a:t>
            </a:r>
            <a:r>
              <a:rPr lang="tr-TR" sz="1400" b="1" dirty="0">
                <a:latin typeface="+mn-lt"/>
                <a:ea typeface="Times New Roman" panose="02020603050405020304" pitchFamily="18" charset="0"/>
              </a:rPr>
              <a:t>Hizmet     </a:t>
            </a:r>
            <a:endParaRPr lang="tr-TR" sz="1200" b="1" dirty="0">
              <a:latin typeface="+mn-lt"/>
              <a:ea typeface="Times New Roman" panose="02020603050405020304" pitchFamily="18" charset="0"/>
            </a:endParaRPr>
          </a:p>
          <a:p>
            <a:r>
              <a:rPr lang="tr-TR" sz="1400" b="1" dirty="0" smtClean="0">
                <a:latin typeface="+mn-lt"/>
                <a:ea typeface="Calibri" panose="020F0502020204030204" pitchFamily="34" charset="0"/>
                <a:cs typeface="Times New Roman" panose="02020603050405020304" pitchFamily="18" charset="0"/>
              </a:rPr>
              <a:t> 1 öğrenci Çocuk </a:t>
            </a:r>
            <a:r>
              <a:rPr lang="tr-TR" sz="1400" b="1" dirty="0">
                <a:latin typeface="+mn-lt"/>
                <a:ea typeface="Calibri" panose="020F0502020204030204" pitchFamily="34" charset="0"/>
                <a:cs typeface="Times New Roman" panose="02020603050405020304" pitchFamily="18" charset="0"/>
              </a:rPr>
              <a:t>Gelişimi </a:t>
            </a:r>
            <a:endParaRPr lang="tr-TR" b="1" dirty="0">
              <a:latin typeface="+mn-lt"/>
            </a:endParaRPr>
          </a:p>
        </p:txBody>
      </p:sp>
    </p:spTree>
    <p:custDataLst>
      <p:tags r:id="rId1"/>
    </p:custDataLst>
    <p:extLst>
      <p:ext uri="{BB962C8B-B14F-4D97-AF65-F5344CB8AC3E}">
        <p14:creationId xmlns:p14="http://schemas.microsoft.com/office/powerpoint/2010/main" val="185619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ppt_x</p:attrName>
                                        </p:attrNameLst>
                                      </p:cBhvr>
                                      <p:tavLst>
                                        <p:tav tm="0">
                                          <p:val>
                                            <p:strVal val="#ppt_x-#ppt_w*1.125000"/>
                                          </p:val>
                                        </p:tav>
                                        <p:tav tm="100000">
                                          <p:val>
                                            <p:strVal val="#ppt_x"/>
                                          </p:val>
                                        </p:tav>
                                      </p:tavLst>
                                    </p:anim>
                                    <p:animEffect transition="in" filter="wipe(right)">
                                      <p:cBhvr>
                                        <p:cTn id="8" dur="500"/>
                                        <p:tgtEl>
                                          <p:spTgt spid="5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750"/>
                                        <p:tgtEl>
                                          <p:spTgt spid="56"/>
                                        </p:tgtEl>
                                      </p:cBhvr>
                                    </p:animEffect>
                                    <p:anim calcmode="lin" valueType="num">
                                      <p:cBhvr>
                                        <p:cTn id="21" dur="750" fill="hold"/>
                                        <p:tgtEl>
                                          <p:spTgt spid="56"/>
                                        </p:tgtEl>
                                        <p:attrNameLst>
                                          <p:attrName>ppt_x</p:attrName>
                                        </p:attrNameLst>
                                      </p:cBhvr>
                                      <p:tavLst>
                                        <p:tav tm="0">
                                          <p:val>
                                            <p:strVal val="#ppt_x"/>
                                          </p:val>
                                        </p:tav>
                                        <p:tav tm="100000">
                                          <p:val>
                                            <p:strVal val="#ppt_x"/>
                                          </p:val>
                                        </p:tav>
                                      </p:tavLst>
                                    </p:anim>
                                    <p:anim calcmode="lin" valueType="num">
                                      <p:cBhvr>
                                        <p:cTn id="22" dur="75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Gönen </a:t>
            </a:r>
            <a:r>
              <a:rPr lang="tr-TR" sz="3600" b="1" kern="0" dirty="0" err="1" smtClean="0">
                <a:solidFill>
                  <a:prstClr val="white"/>
                </a:solidFill>
                <a:latin typeface="calibri"/>
              </a:rPr>
              <a:t>Mirciler</a:t>
            </a:r>
            <a:r>
              <a:rPr lang="tr-TR" sz="3600" b="1" kern="0" dirty="0" smtClean="0">
                <a:solidFill>
                  <a:prstClr val="white"/>
                </a:solidFill>
                <a:latin typeface="calibri"/>
              </a:rPr>
              <a:t> M.T.A.L</a:t>
            </a:r>
            <a:endParaRPr kumimoji="0" lang="id-ID" sz="3600" b="0" i="0" u="none" strike="noStrike" kern="0" cap="none" spc="0" normalizeH="0" baseline="0" noProof="0" dirty="0">
              <a:ln>
                <a:noFill/>
              </a:ln>
              <a:solidFill>
                <a:prstClr val="white"/>
              </a:solidFill>
              <a:effectLst/>
              <a:uLnTx/>
              <a:uFillTx/>
              <a:latin typeface="calibri"/>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36" y="959224"/>
            <a:ext cx="3231765" cy="2417512"/>
          </a:xfrm>
          <a:prstGeom prst="rect">
            <a:avLst/>
          </a:prstGeom>
        </p:spPr>
      </p:pic>
      <p:pic>
        <p:nvPicPr>
          <p:cNvPr id="3" name="Resim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8483" y="3458665"/>
            <a:ext cx="2756081" cy="1552987"/>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9329" y="959224"/>
            <a:ext cx="1813134" cy="2417512"/>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9465" y="3493748"/>
            <a:ext cx="3712998" cy="1526535"/>
          </a:xfrm>
          <a:prstGeom prst="rect">
            <a:avLst/>
          </a:prstGeom>
        </p:spPr>
      </p:pic>
      <p:pic>
        <p:nvPicPr>
          <p:cNvPr id="6" name="Resi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9561" y="959224"/>
            <a:ext cx="3219320" cy="2417512"/>
          </a:xfrm>
          <a:prstGeom prst="rect">
            <a:avLst/>
          </a:prstGeom>
        </p:spPr>
      </p:pic>
    </p:spTree>
    <p:custDataLst>
      <p:tags r:id="rId1"/>
    </p:custDataLst>
    <p:extLst>
      <p:ext uri="{BB962C8B-B14F-4D97-AF65-F5344CB8AC3E}">
        <p14:creationId xmlns:p14="http://schemas.microsoft.com/office/powerpoint/2010/main" val="28889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Mirciler</a:t>
            </a:r>
            <a:r>
              <a:rPr lang="tr-TR" sz="3600" b="1" kern="0" dirty="0">
                <a:solidFill>
                  <a:prstClr val="white"/>
                </a:solidFill>
                <a:latin typeface="calibri"/>
              </a:rPr>
              <a:t> M.T.A.L</a:t>
            </a:r>
            <a:endParaRPr lang="id-ID" sz="3600" kern="0" dirty="0">
              <a:solidFill>
                <a:prstClr val="white"/>
              </a:solidFill>
              <a:latin typeface="calibri"/>
            </a:endParaRPr>
          </a:p>
        </p:txBody>
      </p:sp>
      <p:sp>
        <p:nvSpPr>
          <p:cNvPr id="2" name="Dikdörtgen 1"/>
          <p:cNvSpPr/>
          <p:nvPr/>
        </p:nvSpPr>
        <p:spPr>
          <a:xfrm>
            <a:off x="148497" y="1247040"/>
            <a:ext cx="4572000" cy="3093154"/>
          </a:xfrm>
          <a:prstGeom prst="rect">
            <a:avLst/>
          </a:prstGeom>
        </p:spPr>
        <p:txBody>
          <a:bodyPr>
            <a:spAutoFit/>
          </a:bodyPr>
          <a:lstStyle/>
          <a:p>
            <a:pPr algn="just"/>
            <a:r>
              <a:rPr lang="tr-TR" b="1" dirty="0"/>
              <a:t>Okulumuz 1992-1993 Eğitim öğretim yılında Gönen Ticaret Meslek Lisesi olarak açılan okulumuz Avukat Haşim </a:t>
            </a:r>
            <a:r>
              <a:rPr lang="tr-TR" b="1" dirty="0" err="1"/>
              <a:t>MİRCİ´nin</a:t>
            </a:r>
            <a:r>
              <a:rPr lang="tr-TR" b="1" dirty="0"/>
              <a:t> maddi yardımlarıyla kendi binasına 1996-1997 </a:t>
            </a:r>
            <a:r>
              <a:rPr lang="tr-TR" b="1" dirty="0" err="1"/>
              <a:t>eitim</a:t>
            </a:r>
            <a:r>
              <a:rPr lang="tr-TR" b="1" dirty="0"/>
              <a:t> öğretim yılında taşınmıştır. Okulumuzun adı Avukat Haşim </a:t>
            </a:r>
            <a:r>
              <a:rPr lang="tr-TR" b="1" dirty="0" err="1"/>
              <a:t>MİRCİ´nin</a:t>
            </a:r>
            <a:r>
              <a:rPr lang="tr-TR" b="1" dirty="0"/>
              <a:t> anısına Gönen </a:t>
            </a:r>
            <a:r>
              <a:rPr lang="tr-TR" b="1" dirty="0" err="1"/>
              <a:t>Mirciler</a:t>
            </a:r>
            <a:r>
              <a:rPr lang="tr-TR" b="1" dirty="0"/>
              <a:t> Ticaret Meslek Lisesi olarak değiştirildi.</a:t>
            </a:r>
          </a:p>
          <a:p>
            <a:pPr algn="just"/>
            <a:r>
              <a:rPr lang="tr-TR" b="1" dirty="0"/>
              <a:t> 1997-1998 Eğitim Öğretim yılında Gönen Ticaret Meslek Lisesi bünyesinde Anadolu Otelcilik ve Turizm Meslek Lisesi açılmıştır.</a:t>
            </a:r>
          </a:p>
          <a:p>
            <a:pPr algn="just"/>
            <a:r>
              <a:rPr lang="tr-TR" b="1" dirty="0"/>
              <a:t>2014 – 2015 Eğitim Öğretim yılında Gönen </a:t>
            </a:r>
            <a:r>
              <a:rPr lang="tr-TR" b="1" dirty="0" err="1"/>
              <a:t>Mirciler</a:t>
            </a:r>
            <a:r>
              <a:rPr lang="tr-TR" b="1" dirty="0"/>
              <a:t> Ticaret Meslek Lisesi ve  Anadolu Otelcilik ve Turizm Meslek Lisesi okulları birleştirilerek </a:t>
            </a:r>
            <a:r>
              <a:rPr lang="tr-TR" b="1" dirty="0" err="1"/>
              <a:t>Mirciler</a:t>
            </a:r>
            <a:r>
              <a:rPr lang="tr-TR" b="1" dirty="0"/>
              <a:t> Mesleki ve Teknik Anadolu Lisesi ismini almıştır.</a:t>
            </a:r>
          </a:p>
          <a:p>
            <a:pPr algn="just"/>
            <a:r>
              <a:rPr lang="tr-TR" b="1" dirty="0"/>
              <a:t>Okulumuzda kamu ve özel sektörün ihtiyaç duyduğu Muhasebe Finansman, Bilişim Teknolojileri, Büro Yönetimi, Konaklama ve Seyahat Hizmetleri ve Yiyecek – İçecek Hizmetleri alanlarında görev alacak nitelikli eleman yetişmektedir.</a:t>
            </a: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08:30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16:40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Şehir </a:t>
            </a:r>
            <a:r>
              <a:rPr lang="tr-TR" sz="1200" b="1" dirty="0">
                <a:ea typeface="Calibri" panose="020F0502020204030204" pitchFamily="34" charset="0"/>
                <a:cs typeface="Times New Roman" panose="02020603050405020304" pitchFamily="18" charset="0"/>
              </a:rPr>
              <a:t>içi Toplu Taşıma yolu ile sağlanmaktadır.</a:t>
            </a:r>
            <a:endParaRPr lang="tr-TR" sz="1200" b="1" dirty="0"/>
          </a:p>
        </p:txBody>
      </p:sp>
      <p:sp>
        <p:nvSpPr>
          <p:cNvPr id="13" name="Dikdörtgen 12"/>
          <p:cNvSpPr/>
          <p:nvPr/>
        </p:nvSpPr>
        <p:spPr>
          <a:xfrm>
            <a:off x="4721077" y="1951941"/>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48217" y="1966978"/>
            <a:ext cx="2519082" cy="276999"/>
          </a:xfrm>
          <a:prstGeom prst="rect">
            <a:avLst/>
          </a:prstGeom>
        </p:spPr>
        <p:txBody>
          <a:bodyPr wrap="square">
            <a:spAutoFit/>
          </a:bodyPr>
          <a:lstStyle/>
          <a:p>
            <a:pPr marL="46990" algn="just">
              <a:spcBef>
                <a:spcPts val="75"/>
              </a:spcBef>
              <a:spcAft>
                <a:spcPts val="0"/>
              </a:spcAft>
            </a:pPr>
            <a:r>
              <a:rPr lang="tr-TR" sz="1200" b="1" dirty="0">
                <a:latin typeface="+mn-lt"/>
                <a:ea typeface="Times New Roman" panose="02020603050405020304" pitchFamily="18" charset="0"/>
              </a:rPr>
              <a:t>K</a:t>
            </a:r>
            <a:r>
              <a:rPr lang="tr-TR" sz="1200" b="1" dirty="0" smtClean="0">
                <a:latin typeface="+mn-lt"/>
                <a:ea typeface="Times New Roman" panose="02020603050405020304" pitchFamily="18" charset="0"/>
              </a:rPr>
              <a:t>antin mevcut.</a:t>
            </a:r>
            <a:endParaRPr lang="tr-TR" sz="1200" b="1" dirty="0">
              <a:latin typeface="+mn-lt"/>
            </a:endParaRPr>
          </a:p>
        </p:txBody>
      </p:sp>
      <p:sp>
        <p:nvSpPr>
          <p:cNvPr id="15" name="Dikdörtgen 14"/>
          <p:cNvSpPr/>
          <p:nvPr/>
        </p:nvSpPr>
        <p:spPr>
          <a:xfrm>
            <a:off x="4771641" y="2479292"/>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522091" y="2466271"/>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667676" y="1811487"/>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Dikdörtgen 42"/>
          <p:cNvSpPr/>
          <p:nvPr/>
        </p:nvSpPr>
        <p:spPr>
          <a:xfrm>
            <a:off x="4728538" y="2853103"/>
            <a:ext cx="4220709" cy="276999"/>
          </a:xfrm>
          <a:prstGeom prst="rect">
            <a:avLst/>
          </a:prstGeom>
        </p:spPr>
        <p:txBody>
          <a:bodyPr wrap="square">
            <a:spAutoFit/>
          </a:bodyPr>
          <a:lstStyle/>
          <a:p>
            <a:pPr marL="46990" algn="just">
              <a:spcBef>
                <a:spcPts val="75"/>
              </a:spcBef>
              <a:spcAft>
                <a:spcPts val="0"/>
              </a:spcAft>
            </a:pPr>
            <a:r>
              <a:rPr lang="tr-TR" sz="1200" b="1" dirty="0" smtClean="0"/>
              <a:t>1 </a:t>
            </a:r>
            <a:r>
              <a:rPr lang="tr-TR" sz="1200" b="1" dirty="0"/>
              <a:t>adet spor </a:t>
            </a:r>
            <a:r>
              <a:rPr lang="tr-TR" sz="1200" b="1" dirty="0" smtClean="0"/>
              <a:t>salonu </a:t>
            </a:r>
            <a:r>
              <a:rPr lang="tr-TR" sz="1200" b="1" dirty="0"/>
              <a:t>bulunmaktadır.</a:t>
            </a:r>
            <a:endParaRPr lang="tr-TR" sz="1200" b="1" dirty="0">
              <a:latin typeface="+mn-lt"/>
            </a:endParaRPr>
          </a:p>
        </p:txBody>
      </p:sp>
    </p:spTree>
    <p:custDataLst>
      <p:tags r:id="rId1"/>
    </p:custDataLst>
    <p:extLst>
      <p:ext uri="{BB962C8B-B14F-4D97-AF65-F5344CB8AC3E}">
        <p14:creationId xmlns:p14="http://schemas.microsoft.com/office/powerpoint/2010/main" val="408957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Mirciler</a:t>
            </a:r>
            <a:r>
              <a:rPr lang="tr-TR" sz="3600" b="1" kern="0" dirty="0">
                <a:solidFill>
                  <a:prstClr val="white"/>
                </a:solidFill>
                <a:latin typeface="calibri"/>
              </a:rPr>
              <a:t> M.T.A.L</a:t>
            </a:r>
            <a:endParaRPr lang="id-ID" sz="3600" kern="0" dirty="0">
              <a:solidFill>
                <a:prstClr val="white"/>
              </a:solidFill>
              <a:latin typeface="calibri"/>
            </a:endParaRPr>
          </a:p>
        </p:txBody>
      </p:sp>
      <p:sp>
        <p:nvSpPr>
          <p:cNvPr id="2" name="Dikdörtgen 1"/>
          <p:cNvSpPr/>
          <p:nvPr/>
        </p:nvSpPr>
        <p:spPr>
          <a:xfrm>
            <a:off x="173448" y="1612920"/>
            <a:ext cx="8275651" cy="3108543"/>
          </a:xfrm>
          <a:prstGeom prst="rect">
            <a:avLst/>
          </a:prstGeom>
        </p:spPr>
        <p:txBody>
          <a:bodyPr wrap="square">
            <a:spAutoFit/>
          </a:bodyPr>
          <a:lstStyle/>
          <a:p>
            <a:pPr algn="just"/>
            <a:r>
              <a:rPr lang="tr-TR" b="1" dirty="0">
                <a:solidFill>
                  <a:srgbClr val="FF0000"/>
                </a:solidFill>
              </a:rPr>
              <a:t>Yiyecek İçecek </a:t>
            </a:r>
            <a:r>
              <a:rPr lang="tr-TR" b="1" dirty="0" smtClean="0">
                <a:solidFill>
                  <a:srgbClr val="FF0000"/>
                </a:solidFill>
              </a:rPr>
              <a:t>Hizmetleri </a:t>
            </a:r>
            <a:r>
              <a:rPr lang="tr-TR" b="1" dirty="0" err="1" smtClean="0">
                <a:solidFill>
                  <a:srgbClr val="FF0000"/>
                </a:solidFill>
              </a:rPr>
              <a:t>Alanı</a:t>
            </a:r>
            <a:r>
              <a:rPr lang="tr-TR" dirty="0" err="1" smtClean="0"/>
              <a:t>:Yiyecek-içecek</a:t>
            </a:r>
            <a:r>
              <a:rPr lang="tr-TR" dirty="0" smtClean="0"/>
              <a:t> </a:t>
            </a:r>
            <a:r>
              <a:rPr lang="tr-TR" dirty="0"/>
              <a:t>hizmetleri alanı, gün geçtikçe hızlı bir gelişim göstererek bu alanda önemli bir istihdam alanı haline dönüşmüştür. Yiyecek-içecek hizmetleri </a:t>
            </a:r>
            <a:r>
              <a:rPr lang="tr-TR" dirty="0" err="1"/>
              <a:t>alanında;aşçı,pastacı,servis</a:t>
            </a:r>
            <a:r>
              <a:rPr lang="tr-TR" dirty="0"/>
              <a:t> </a:t>
            </a:r>
            <a:r>
              <a:rPr lang="tr-TR" dirty="0" err="1"/>
              <a:t>elemanı,barmen</a:t>
            </a:r>
            <a:r>
              <a:rPr lang="tr-TR" dirty="0"/>
              <a:t>-</a:t>
            </a:r>
            <a:r>
              <a:rPr lang="tr-TR" dirty="0" err="1"/>
              <a:t>barmaid,host</a:t>
            </a:r>
            <a:r>
              <a:rPr lang="tr-TR" dirty="0"/>
              <a:t>-hosteslik mesleklerinde öğretim programları vardır.</a:t>
            </a:r>
            <a:r>
              <a:rPr lang="tr-TR" b="1" dirty="0"/>
              <a:t> </a:t>
            </a:r>
            <a:r>
              <a:rPr lang="tr-TR" b="1" dirty="0" err="1"/>
              <a:t>Mutfak:</a:t>
            </a:r>
            <a:r>
              <a:rPr lang="tr-TR" dirty="0" err="1"/>
              <a:t>mutfak,araç-gereç</a:t>
            </a:r>
            <a:r>
              <a:rPr lang="tr-TR" dirty="0"/>
              <a:t> ve ekipmanlarını </a:t>
            </a:r>
            <a:r>
              <a:rPr lang="tr-TR" dirty="0" err="1"/>
              <a:t>kullanarak,hijyen</a:t>
            </a:r>
            <a:r>
              <a:rPr lang="tr-TR" dirty="0"/>
              <a:t> ve sanitasyon kurallarına uygun, yiyecek üretimi yapma ve servise hazır hale getirme yeteneklerini kazandırmaya </a:t>
            </a:r>
            <a:r>
              <a:rPr lang="tr-TR" dirty="0" err="1"/>
              <a:t>yönelik,eğitim</a:t>
            </a:r>
            <a:r>
              <a:rPr lang="tr-TR" dirty="0"/>
              <a:t> ve öğretim verilen daldır.</a:t>
            </a:r>
            <a:r>
              <a:rPr lang="tr-TR" b="1" dirty="0"/>
              <a:t> </a:t>
            </a:r>
            <a:r>
              <a:rPr lang="tr-TR" b="1" dirty="0" err="1"/>
              <a:t>Pastacılık:</a:t>
            </a:r>
            <a:r>
              <a:rPr lang="tr-TR" dirty="0" err="1"/>
              <a:t>pastane</a:t>
            </a:r>
            <a:r>
              <a:rPr lang="tr-TR" dirty="0"/>
              <a:t> </a:t>
            </a:r>
            <a:r>
              <a:rPr lang="tr-TR" dirty="0" err="1"/>
              <a:t>mutfağı,araç</a:t>
            </a:r>
            <a:r>
              <a:rPr lang="tr-TR" dirty="0"/>
              <a:t> ve gereçlerini </a:t>
            </a:r>
            <a:r>
              <a:rPr lang="tr-TR" dirty="0" err="1"/>
              <a:t>kullanarak,hijyen</a:t>
            </a:r>
            <a:r>
              <a:rPr lang="tr-TR" dirty="0"/>
              <a:t> ve sanitasyon kurallarına uygun pastane ürünlerini </a:t>
            </a:r>
            <a:r>
              <a:rPr lang="tr-TR" dirty="0" err="1"/>
              <a:t>yapma,süsleme</a:t>
            </a:r>
            <a:r>
              <a:rPr lang="tr-TR" dirty="0"/>
              <a:t> ve servise hazır hale getirme yeteneklerini kazandırmaya </a:t>
            </a:r>
            <a:r>
              <a:rPr lang="tr-TR" dirty="0" err="1"/>
              <a:t>yönelik,eğitim</a:t>
            </a:r>
            <a:r>
              <a:rPr lang="tr-TR" dirty="0"/>
              <a:t> ve öğretim verilen daldır.</a:t>
            </a:r>
            <a:r>
              <a:rPr lang="tr-TR" b="1" dirty="0"/>
              <a:t> </a:t>
            </a:r>
            <a:r>
              <a:rPr lang="tr-TR" b="1" dirty="0" err="1"/>
              <a:t>Servis:</a:t>
            </a:r>
            <a:r>
              <a:rPr lang="tr-TR" dirty="0" err="1"/>
              <a:t>servise</a:t>
            </a:r>
            <a:r>
              <a:rPr lang="tr-TR" dirty="0"/>
              <a:t> </a:t>
            </a:r>
            <a:r>
              <a:rPr lang="tr-TR" dirty="0" err="1"/>
              <a:t>hazırlık,servis</a:t>
            </a:r>
            <a:r>
              <a:rPr lang="tr-TR" dirty="0"/>
              <a:t> </a:t>
            </a:r>
            <a:r>
              <a:rPr lang="tr-TR" dirty="0" err="1"/>
              <a:t>yapma,hesabın</a:t>
            </a:r>
            <a:r>
              <a:rPr lang="tr-TR" dirty="0"/>
              <a:t> takdimi ve tahsili yeterliklerini kazandırmaya yönelik eğitim ve öğretim verilen daldır</a:t>
            </a:r>
            <a:r>
              <a:rPr lang="tr-TR" dirty="0" smtClean="0"/>
              <a:t>.</a:t>
            </a:r>
          </a:p>
          <a:p>
            <a:pPr algn="just"/>
            <a:r>
              <a:rPr lang="tr-TR" dirty="0" smtClean="0"/>
              <a:t/>
            </a:r>
            <a:br>
              <a:rPr lang="tr-TR" dirty="0" smtClean="0"/>
            </a:br>
            <a:r>
              <a:rPr lang="tr-TR" b="1" dirty="0" smtClean="0">
                <a:solidFill>
                  <a:srgbClr val="C00000"/>
                </a:solidFill>
              </a:rPr>
              <a:t>Konaklama ve </a:t>
            </a:r>
            <a:r>
              <a:rPr lang="tr-TR" b="1" dirty="0">
                <a:solidFill>
                  <a:srgbClr val="C00000"/>
                </a:solidFill>
              </a:rPr>
              <a:t>Seyahat </a:t>
            </a:r>
            <a:r>
              <a:rPr lang="tr-TR" b="1" dirty="0" smtClean="0">
                <a:solidFill>
                  <a:srgbClr val="C00000"/>
                </a:solidFill>
              </a:rPr>
              <a:t>Hizmetleri </a:t>
            </a:r>
            <a:r>
              <a:rPr lang="tr-TR" b="1" dirty="0" err="1" smtClean="0">
                <a:solidFill>
                  <a:srgbClr val="C00000"/>
                </a:solidFill>
              </a:rPr>
              <a:t>Alanı</a:t>
            </a:r>
            <a:r>
              <a:rPr lang="tr-TR" dirty="0" err="1" smtClean="0"/>
              <a:t>:Konaklama</a:t>
            </a:r>
            <a:r>
              <a:rPr lang="tr-TR" dirty="0" smtClean="0"/>
              <a:t> </a:t>
            </a:r>
            <a:r>
              <a:rPr lang="tr-TR" dirty="0"/>
              <a:t>ve seyahat hizmetleri, konaklama tesisleri, konukların karşılanması, konuk ihtiyaçları ve kayıtları, konaklama tesisleri, kat hizmetleri, konuk hizmetleri, departmanın temizlik ve düzeni, tur programları, transfer işlemleri ve konukların karşılanması, yer ayırtma, konaklama işletmeleri ve rezervasyon ile ilgili yeterlikleri kazandırmaya yönelik eğitim ve öğretim verildiği alandır</a:t>
            </a:r>
            <a:r>
              <a:rPr lang="tr-TR" dirty="0" smtClean="0"/>
              <a:t>.</a:t>
            </a:r>
            <a:br>
              <a:rPr lang="tr-TR" dirty="0" smtClean="0"/>
            </a:br>
            <a:endParaRPr lang="tr-TR" dirty="0"/>
          </a:p>
          <a:p>
            <a:endParaRPr lang="tr-TR" sz="1400" b="1" dirty="0"/>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8416038" y="151070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431030" y="3844455"/>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8465964" y="2888948"/>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449331" y="2164300"/>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4" name="TextBox 92">
            <a:extLst>
              <a:ext uri="{FF2B5EF4-FFF2-40B4-BE49-F238E27FC236}">
                <a16:creationId xmlns:a16="http://schemas.microsoft.com/office/drawing/2014/main" id="{800B1100-3523-4F93-A8EB-7393DEC03669}"/>
              </a:ext>
            </a:extLst>
          </p:cNvPr>
          <p:cNvSpPr txBox="1"/>
          <p:nvPr/>
        </p:nvSpPr>
        <p:spPr>
          <a:xfrm>
            <a:off x="99011" y="1051712"/>
            <a:ext cx="5761385"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Okutulan Alan ve Dal Programları Nelerdir ?</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12205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P spid="4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Mirciler</a:t>
            </a:r>
            <a:r>
              <a:rPr lang="tr-TR" sz="3600" b="1" kern="0" dirty="0">
                <a:solidFill>
                  <a:prstClr val="white"/>
                </a:solidFill>
                <a:latin typeface="calibri"/>
              </a:rPr>
              <a:t> M.T.A.L</a:t>
            </a:r>
            <a:endParaRPr lang="id-ID" sz="3600" kern="0" dirty="0">
              <a:solidFill>
                <a:prstClr val="white"/>
              </a:solidFill>
              <a:latin typeface="calibri"/>
            </a:endParaRPr>
          </a:p>
        </p:txBody>
      </p:sp>
      <p:sp>
        <p:nvSpPr>
          <p:cNvPr id="2" name="Dikdörtgen 1"/>
          <p:cNvSpPr/>
          <p:nvPr/>
        </p:nvSpPr>
        <p:spPr>
          <a:xfrm>
            <a:off x="173448" y="1612920"/>
            <a:ext cx="8275651" cy="3293209"/>
          </a:xfrm>
          <a:prstGeom prst="rect">
            <a:avLst/>
          </a:prstGeom>
        </p:spPr>
        <p:txBody>
          <a:bodyPr wrap="square">
            <a:spAutoFit/>
          </a:bodyPr>
          <a:lstStyle/>
          <a:p>
            <a:pPr algn="just"/>
            <a:r>
              <a:rPr lang="tr-TR" b="1" dirty="0" smtClean="0">
                <a:solidFill>
                  <a:srgbClr val="FFC000"/>
                </a:solidFill>
              </a:rPr>
              <a:t>Büro ve Yönetici Asistanlığı Alanı</a:t>
            </a:r>
            <a:r>
              <a:rPr lang="tr-TR" dirty="0" smtClean="0"/>
              <a:t>: </a:t>
            </a:r>
            <a:r>
              <a:rPr lang="tr-TR" dirty="0"/>
              <a:t>Çağımızda bilgisayarın ve bilgi teknolojilerinin gelişmesi büro otomasyonunu da beraberinde getirmektedir. Büro otomasyonu, büro hizmetlerinde elektronik makineler ve bilgisayarlarla işlerin yapılması ve yine sonuçlarının bilgisayarlarla denetlenmesi olarak </a:t>
            </a:r>
            <a:r>
              <a:rPr lang="tr-TR" dirty="0" smtClean="0"/>
              <a:t>Günümüz </a:t>
            </a:r>
            <a:r>
              <a:rPr lang="tr-TR" dirty="0"/>
              <a:t>iş ortamında, birçok alanda bilgi ve beceriye sahip elemanlar aranmaktadır. Büro yönetimi ve sekreterlik eğitimi, hem örgütlerin istedikleri bilgi ve beceriye sahip nitelikli meslek elemanı yetiştirmekte hem de profesyonel sekreterlik ve yönetici asistanlığı mesleğinin klasik sekreterlik kavramının dışında yeni boyutlar kazanarak gelişmesinde önemli rol oynamaktadır. Bu durum, sekreterlik hizmetlerini sunacak sekreterin meslekî eğitimini ön plana çıkarmıştır</a:t>
            </a:r>
            <a:r>
              <a:rPr lang="tr-TR" dirty="0" smtClean="0"/>
              <a:t>.</a:t>
            </a:r>
          </a:p>
          <a:p>
            <a:pPr algn="just"/>
            <a:r>
              <a:rPr lang="tr-TR" dirty="0" smtClean="0"/>
              <a:t/>
            </a:r>
            <a:br>
              <a:rPr lang="tr-TR" dirty="0" smtClean="0"/>
            </a:br>
            <a:r>
              <a:rPr lang="tr-TR" b="1" dirty="0" smtClean="0">
                <a:solidFill>
                  <a:srgbClr val="0070C0"/>
                </a:solidFill>
              </a:rPr>
              <a:t>Bilişim </a:t>
            </a:r>
            <a:r>
              <a:rPr lang="tr-TR" b="1" dirty="0">
                <a:solidFill>
                  <a:srgbClr val="0070C0"/>
                </a:solidFill>
              </a:rPr>
              <a:t>Teknolojileri </a:t>
            </a:r>
            <a:r>
              <a:rPr lang="tr-TR" b="1" dirty="0" err="1">
                <a:solidFill>
                  <a:srgbClr val="0070C0"/>
                </a:solidFill>
              </a:rPr>
              <a:t>Alanı</a:t>
            </a:r>
            <a:r>
              <a:rPr lang="tr-TR" dirty="0" err="1"/>
              <a:t>:Alanımızın</a:t>
            </a:r>
            <a:r>
              <a:rPr lang="tr-TR" dirty="0"/>
              <a:t> amacı, teknolojik gelişmeleri takip eden ve iş hayatına adapte olabilen, yazılım ve donanım konularında bilgili, kamu ve özel sektörde rahatlıkla istihdam edilebilir işgücü yetiştirmektir. Okulumuzda </a:t>
            </a:r>
            <a:r>
              <a:rPr lang="tr-TR" dirty="0" smtClean="0"/>
              <a:t>Yazılım Geliştirme dal programı uygulanmaktadır.</a:t>
            </a:r>
            <a:br>
              <a:rPr lang="tr-TR" dirty="0" smtClean="0"/>
            </a:br>
            <a:r>
              <a:rPr lang="tr-TR" b="1" dirty="0" smtClean="0">
                <a:solidFill>
                  <a:srgbClr val="00B050"/>
                </a:solidFill>
              </a:rPr>
              <a:t>Muhasebe ve Finans</a:t>
            </a:r>
            <a:r>
              <a:rPr lang="tr-TR" dirty="0" smtClean="0"/>
              <a:t>: Muhasebe ve Finansman alanı altında yer alan bilgisayarlı muhasebe, dış ticaret ofis işlemleri, finans ve borsa hizmetleri dallarının yeterliklerini kazandırmaya yönelik eğitim ve öğretim veren bir alandır. Muhasebe ve Finansman alanı altında yer alan mesleklerde sektörlerin ihtiyaçları, bilimsel ve teknolojik gelişmeler doğrultusunda gerekli mesleki yeterlikleri kazanmış nitelikli meslek elemanları yetiştirmek amaçlanmaktadır.</a:t>
            </a:r>
            <a:r>
              <a:rPr lang="tr-TR" b="1" dirty="0" smtClean="0"/>
              <a:t> </a:t>
            </a:r>
            <a:r>
              <a:rPr lang="tr-TR" dirty="0" smtClean="0"/>
              <a:t>Dal Programları:</a:t>
            </a:r>
          </a:p>
          <a:p>
            <a:pPr algn="just"/>
            <a:r>
              <a:rPr lang="tr-TR" dirty="0" smtClean="0"/>
              <a:t>Bilgisayarlı Muhasebe,</a:t>
            </a:r>
            <a:r>
              <a:rPr lang="en-US" dirty="0" err="1" smtClean="0"/>
              <a:t>Dış</a:t>
            </a:r>
            <a:r>
              <a:rPr lang="en-US" dirty="0" smtClean="0"/>
              <a:t> </a:t>
            </a:r>
            <a:r>
              <a:rPr lang="en-US" dirty="0" err="1"/>
              <a:t>Ticaret</a:t>
            </a:r>
            <a:r>
              <a:rPr lang="en-US" dirty="0"/>
              <a:t> </a:t>
            </a:r>
            <a:r>
              <a:rPr lang="en-US" dirty="0" err="1"/>
              <a:t>Ofis</a:t>
            </a:r>
            <a:r>
              <a:rPr lang="en-US" dirty="0"/>
              <a:t> </a:t>
            </a:r>
            <a:r>
              <a:rPr lang="en-US" dirty="0" err="1" smtClean="0"/>
              <a:t>Hizmetleri</a:t>
            </a:r>
            <a:r>
              <a:rPr lang="tr-TR" dirty="0" smtClean="0"/>
              <a:t>,Finans </a:t>
            </a:r>
            <a:r>
              <a:rPr lang="tr-TR" dirty="0"/>
              <a:t>Ve Borsa </a:t>
            </a:r>
            <a:r>
              <a:rPr lang="tr-TR" dirty="0" smtClean="0"/>
              <a:t>Hizmetleri</a:t>
            </a:r>
            <a:endParaRPr lang="tr-TR" sz="1400" dirty="0"/>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8416038" y="151070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1" name="Group 27">
            <a:extLst>
              <a:ext uri="{FF2B5EF4-FFF2-40B4-BE49-F238E27FC236}">
                <a16:creationId xmlns:a16="http://schemas.microsoft.com/office/drawing/2014/main" id="{816A3801-6C70-4762-9181-E48CA4CA32FA}"/>
              </a:ext>
            </a:extLst>
          </p:cNvPr>
          <p:cNvGrpSpPr/>
          <p:nvPr/>
        </p:nvGrpSpPr>
        <p:grpSpPr>
          <a:xfrm>
            <a:off x="8431030" y="3844455"/>
            <a:ext cx="286439" cy="272579"/>
            <a:chOff x="6719888" y="887413"/>
            <a:chExt cx="492125" cy="468312"/>
          </a:xfrm>
          <a:solidFill>
            <a:srgbClr val="EC5724"/>
          </a:solidFill>
        </p:grpSpPr>
        <p:sp>
          <p:nvSpPr>
            <p:cNvPr id="32"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38" name="Group 35">
            <a:extLst>
              <a:ext uri="{FF2B5EF4-FFF2-40B4-BE49-F238E27FC236}">
                <a16:creationId xmlns:a16="http://schemas.microsoft.com/office/drawing/2014/main" id="{67DFB65F-C86B-4D91-A6D2-F64ABCEE974B}"/>
              </a:ext>
            </a:extLst>
          </p:cNvPr>
          <p:cNvGrpSpPr/>
          <p:nvPr/>
        </p:nvGrpSpPr>
        <p:grpSpPr>
          <a:xfrm rot="2700000">
            <a:off x="8465964" y="2888948"/>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449331" y="2164300"/>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4" name="TextBox 92">
            <a:extLst>
              <a:ext uri="{FF2B5EF4-FFF2-40B4-BE49-F238E27FC236}">
                <a16:creationId xmlns:a16="http://schemas.microsoft.com/office/drawing/2014/main" id="{800B1100-3523-4F93-A8EB-7393DEC03669}"/>
              </a:ext>
            </a:extLst>
          </p:cNvPr>
          <p:cNvSpPr txBox="1"/>
          <p:nvPr/>
        </p:nvSpPr>
        <p:spPr>
          <a:xfrm>
            <a:off x="99011" y="1051712"/>
            <a:ext cx="5761385"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Okutulan Alan ve Dal Programları Nelerdir ?</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5457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P spid="4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063282" y="1782713"/>
            <a:ext cx="1008609"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57,48</a:t>
            </a:r>
            <a:endParaRPr lang="id-ID" sz="28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804444" y="3425853"/>
            <a:ext cx="1548565" cy="307777"/>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642942" y="3425853"/>
            <a:ext cx="1348125" cy="307777"/>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Gönen </a:t>
            </a:r>
            <a:r>
              <a:rPr lang="tr-TR" b="1" kern="0" dirty="0" err="1">
                <a:solidFill>
                  <a:prstClr val="white"/>
                </a:solidFill>
                <a:latin typeface="calibri"/>
              </a:rPr>
              <a:t>Mirciler</a:t>
            </a:r>
            <a:r>
              <a:rPr lang="tr-TR" b="1" kern="0" dirty="0">
                <a:solidFill>
                  <a:prstClr val="white"/>
                </a:solidFill>
                <a:latin typeface="calibri"/>
              </a:rPr>
              <a:t> M.T.A.L</a:t>
            </a:r>
            <a:endParaRPr lang="id-ID" kern="0" dirty="0">
              <a:solidFill>
                <a:prstClr val="white"/>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2347984" y="3935739"/>
            <a:ext cx="641451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a:effectLst>
                  <a:outerShdw blurRad="38100" dist="38100" dir="2700000" algn="tl">
                    <a:srgbClr val="000000">
                      <a:alpha val="43137"/>
                    </a:srgbClr>
                  </a:outerShdw>
                </a:effectLst>
              </a:rPr>
              <a:t>2021 Yılı Oluşan En Son Giren Öğrencinin O.Ö.B.P</a:t>
            </a:r>
            <a:endParaRPr lang="id-ID" sz="2400" b="1" dirty="0">
              <a:effectLst>
                <a:outerShdw blurRad="38100" dist="38100" dir="2700000" algn="tl">
                  <a:srgbClr val="000000">
                    <a:alpha val="43137"/>
                  </a:srgbClr>
                </a:outerShdw>
              </a:effectLs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26277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P spid="28" grpId="0"/>
      <p:bldP spid="30"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629" y="295563"/>
            <a:ext cx="6099043" cy="4780312"/>
          </a:xfrm>
          <a:prstGeom prst="rect">
            <a:avLst/>
          </a:prstGeom>
        </p:spPr>
      </p:pic>
      <p:sp>
        <p:nvSpPr>
          <p:cNvPr id="6" name="Unvan 5"/>
          <p:cNvSpPr>
            <a:spLocks noGrp="1"/>
          </p:cNvSpPr>
          <p:nvPr>
            <p:ph type="title"/>
          </p:nvPr>
        </p:nvSpPr>
        <p:spPr>
          <a:xfrm>
            <a:off x="2900795" y="295563"/>
            <a:ext cx="1735860" cy="994172"/>
          </a:xfrm>
        </p:spPr>
        <p:txBody>
          <a:bodyPr>
            <a:normAutofit/>
          </a:bodyPr>
          <a:lstStyle/>
          <a:p>
            <a:r>
              <a:rPr lang="tr-TR" sz="2800" b="1" dirty="0" smtClean="0">
                <a:solidFill>
                  <a:srgbClr val="F6514A"/>
                </a:solidFill>
                <a:effectLst>
                  <a:outerShdw blurRad="38100" dist="38100" dir="2700000" algn="tl">
                    <a:srgbClr val="000000">
                      <a:alpha val="43137"/>
                    </a:srgbClr>
                  </a:outerShdw>
                </a:effectLst>
                <a:latin typeface="+mn-lt"/>
              </a:rPr>
              <a:t>Fen Lisesi</a:t>
            </a:r>
            <a:endParaRPr lang="tr-TR" sz="2800" b="1" dirty="0">
              <a:solidFill>
                <a:srgbClr val="F6514A"/>
              </a:solidFill>
              <a:effectLst>
                <a:outerShdw blurRad="38100" dist="38100" dir="2700000" algn="tl">
                  <a:srgbClr val="000000">
                    <a:alpha val="43137"/>
                  </a:srgbClr>
                </a:outerShdw>
              </a:effectLst>
              <a:latin typeface="+mn-lt"/>
            </a:endParaRPr>
          </a:p>
        </p:txBody>
      </p:sp>
      <p:sp>
        <p:nvSpPr>
          <p:cNvPr id="7" name="Unvan 5"/>
          <p:cNvSpPr txBox="1">
            <a:spLocks/>
          </p:cNvSpPr>
          <p:nvPr/>
        </p:nvSpPr>
        <p:spPr>
          <a:xfrm>
            <a:off x="5029777" y="332508"/>
            <a:ext cx="1735860" cy="994172"/>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tr-TR" sz="2800" b="1" dirty="0" smtClean="0">
                <a:solidFill>
                  <a:srgbClr val="A8D064"/>
                </a:solidFill>
                <a:effectLst>
                  <a:outerShdw blurRad="38100" dist="38100" dir="2700000" algn="tl">
                    <a:srgbClr val="000000">
                      <a:alpha val="43137"/>
                    </a:srgbClr>
                  </a:outerShdw>
                </a:effectLst>
                <a:latin typeface="+mn-lt"/>
              </a:rPr>
              <a:t>Yavuz Sultan Selim Anadolu Lisesi</a:t>
            </a:r>
            <a:endParaRPr lang="tr-TR" sz="2800" b="1" dirty="0">
              <a:solidFill>
                <a:srgbClr val="A8D064"/>
              </a:solidFill>
              <a:effectLst>
                <a:outerShdw blurRad="38100" dist="38100" dir="2700000" algn="tl">
                  <a:srgbClr val="000000">
                    <a:alpha val="43137"/>
                  </a:srgbClr>
                </a:outerShdw>
              </a:effectLst>
              <a:latin typeface="+mn-lt"/>
            </a:endParaRPr>
          </a:p>
        </p:txBody>
      </p:sp>
      <p:sp>
        <p:nvSpPr>
          <p:cNvPr id="8" name="Unvan 5"/>
          <p:cNvSpPr txBox="1">
            <a:spLocks/>
          </p:cNvSpPr>
          <p:nvPr/>
        </p:nvSpPr>
        <p:spPr>
          <a:xfrm>
            <a:off x="1742629" y="1611744"/>
            <a:ext cx="1735860" cy="994172"/>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tr-TR" sz="2800" b="1" dirty="0" smtClean="0">
                <a:solidFill>
                  <a:srgbClr val="D362A1"/>
                </a:solidFill>
                <a:effectLst>
                  <a:outerShdw blurRad="38100" dist="38100" dir="2700000" algn="tl">
                    <a:srgbClr val="000000">
                      <a:alpha val="43137"/>
                    </a:srgbClr>
                  </a:outerShdw>
                </a:effectLst>
                <a:latin typeface="+mn-lt"/>
              </a:rPr>
              <a:t>Ali </a:t>
            </a:r>
            <a:r>
              <a:rPr lang="tr-TR" sz="2800" b="1" dirty="0" err="1" smtClean="0">
                <a:solidFill>
                  <a:srgbClr val="D362A1"/>
                </a:solidFill>
                <a:effectLst>
                  <a:outerShdw blurRad="38100" dist="38100" dir="2700000" algn="tl">
                    <a:srgbClr val="000000">
                      <a:alpha val="43137"/>
                    </a:srgbClr>
                  </a:outerShdw>
                </a:effectLst>
                <a:latin typeface="+mn-lt"/>
              </a:rPr>
              <a:t>Öztaylan</a:t>
            </a:r>
            <a:r>
              <a:rPr lang="tr-TR" sz="2800" b="1" dirty="0" smtClean="0">
                <a:solidFill>
                  <a:srgbClr val="D362A1"/>
                </a:solidFill>
                <a:effectLst>
                  <a:outerShdw blurRad="38100" dist="38100" dir="2700000" algn="tl">
                    <a:srgbClr val="000000">
                      <a:alpha val="43137"/>
                    </a:srgbClr>
                  </a:outerShdw>
                </a:effectLst>
                <a:latin typeface="+mn-lt"/>
              </a:rPr>
              <a:t>  Anadolu İmam Hatip Lisesi</a:t>
            </a:r>
            <a:endParaRPr lang="tr-TR" sz="2800" b="1" dirty="0">
              <a:solidFill>
                <a:srgbClr val="D362A1"/>
              </a:solidFill>
              <a:effectLst>
                <a:outerShdw blurRad="38100" dist="38100" dir="2700000" algn="tl">
                  <a:srgbClr val="000000">
                    <a:alpha val="43137"/>
                  </a:srgbClr>
                </a:outerShdw>
              </a:effectLst>
              <a:latin typeface="+mn-lt"/>
            </a:endParaRPr>
          </a:p>
        </p:txBody>
      </p:sp>
      <p:sp>
        <p:nvSpPr>
          <p:cNvPr id="9" name="Unvan 5"/>
          <p:cNvSpPr txBox="1">
            <a:spLocks/>
          </p:cNvSpPr>
          <p:nvPr/>
        </p:nvSpPr>
        <p:spPr>
          <a:xfrm>
            <a:off x="3924220" y="1659218"/>
            <a:ext cx="1735860" cy="994172"/>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tr-TR" sz="2800" b="1" dirty="0" smtClean="0">
                <a:solidFill>
                  <a:srgbClr val="F5D65F"/>
                </a:solidFill>
                <a:effectLst>
                  <a:outerShdw blurRad="38100" dist="38100" dir="2700000" algn="tl">
                    <a:srgbClr val="000000">
                      <a:alpha val="43137"/>
                    </a:srgbClr>
                  </a:outerShdw>
                </a:effectLst>
                <a:latin typeface="+mn-lt"/>
              </a:rPr>
              <a:t>Gönen Anadolu Lisesi</a:t>
            </a:r>
            <a:endParaRPr lang="tr-TR" sz="2800" b="1" dirty="0">
              <a:solidFill>
                <a:srgbClr val="F5D65F"/>
              </a:solidFill>
              <a:effectLst>
                <a:outerShdw blurRad="38100" dist="38100" dir="2700000" algn="tl">
                  <a:srgbClr val="000000">
                    <a:alpha val="43137"/>
                  </a:srgbClr>
                </a:outerShdw>
              </a:effectLst>
              <a:latin typeface="+mn-lt"/>
            </a:endParaRPr>
          </a:p>
        </p:txBody>
      </p:sp>
      <p:sp>
        <p:nvSpPr>
          <p:cNvPr id="10" name="Unvan 5"/>
          <p:cNvSpPr txBox="1">
            <a:spLocks/>
          </p:cNvSpPr>
          <p:nvPr/>
        </p:nvSpPr>
        <p:spPr>
          <a:xfrm>
            <a:off x="6105811" y="1597888"/>
            <a:ext cx="1735860" cy="994172"/>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tr-TR" sz="2800" b="1" dirty="0" smtClean="0">
                <a:solidFill>
                  <a:srgbClr val="68C1A3"/>
                </a:solidFill>
                <a:effectLst>
                  <a:outerShdw blurRad="38100" dist="38100" dir="2700000" algn="tl">
                    <a:srgbClr val="000000">
                      <a:alpha val="43137"/>
                    </a:srgbClr>
                  </a:outerShdw>
                </a:effectLst>
                <a:latin typeface="+mn-lt"/>
              </a:rPr>
              <a:t>Gönen Anadolu İmam Hatip Lisesi</a:t>
            </a:r>
            <a:endParaRPr lang="tr-TR" sz="2800" b="1" dirty="0">
              <a:solidFill>
                <a:srgbClr val="68C1A3"/>
              </a:solidFill>
              <a:effectLst>
                <a:outerShdw blurRad="38100" dist="38100" dir="2700000" algn="tl">
                  <a:srgbClr val="000000">
                    <a:alpha val="43137"/>
                  </a:srgbClr>
                </a:outerShdw>
              </a:effectLst>
              <a:latin typeface="+mn-lt"/>
            </a:endParaRPr>
          </a:p>
        </p:txBody>
      </p:sp>
      <p:sp>
        <p:nvSpPr>
          <p:cNvPr id="11" name="Unvan 5"/>
          <p:cNvSpPr txBox="1">
            <a:spLocks/>
          </p:cNvSpPr>
          <p:nvPr/>
        </p:nvSpPr>
        <p:spPr>
          <a:xfrm>
            <a:off x="5029777" y="3022873"/>
            <a:ext cx="1735860" cy="994172"/>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tr-TR" sz="2800" b="1" dirty="0" smtClean="0">
                <a:solidFill>
                  <a:srgbClr val="6EB6E5"/>
                </a:solidFill>
                <a:effectLst>
                  <a:outerShdw blurRad="38100" dist="38100" dir="2700000" algn="tl">
                    <a:srgbClr val="000000">
                      <a:alpha val="43137"/>
                    </a:srgbClr>
                  </a:outerShdw>
                </a:effectLst>
                <a:latin typeface="+mn-lt"/>
              </a:rPr>
              <a:t>Gönen Ticaret Odası M.T.A.L</a:t>
            </a:r>
            <a:endParaRPr lang="tr-TR" sz="2800" b="1" dirty="0">
              <a:solidFill>
                <a:srgbClr val="6EB6E5"/>
              </a:solidFill>
              <a:effectLst>
                <a:outerShdw blurRad="38100" dist="38100" dir="2700000" algn="tl">
                  <a:srgbClr val="000000">
                    <a:alpha val="43137"/>
                  </a:srgbClr>
                </a:outerShdw>
              </a:effectLst>
              <a:latin typeface="+mn-lt"/>
            </a:endParaRPr>
          </a:p>
        </p:txBody>
      </p:sp>
      <p:sp>
        <p:nvSpPr>
          <p:cNvPr id="12" name="Unvan 5"/>
          <p:cNvSpPr txBox="1">
            <a:spLocks/>
          </p:cNvSpPr>
          <p:nvPr/>
        </p:nvSpPr>
        <p:spPr>
          <a:xfrm>
            <a:off x="2774293" y="3013236"/>
            <a:ext cx="1735860" cy="994172"/>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tr-TR" sz="2800" b="1" dirty="0" smtClean="0">
                <a:solidFill>
                  <a:srgbClr val="668CC7"/>
                </a:solidFill>
                <a:effectLst>
                  <a:outerShdw blurRad="38100" dist="38100" dir="2700000" algn="tl">
                    <a:srgbClr val="000000">
                      <a:alpha val="43137"/>
                    </a:srgbClr>
                  </a:outerShdw>
                </a:effectLst>
                <a:latin typeface="+mn-lt"/>
              </a:rPr>
              <a:t>Recep Gencer M.T.A.L</a:t>
            </a:r>
            <a:endParaRPr lang="tr-TR" sz="2800" b="1" dirty="0">
              <a:solidFill>
                <a:srgbClr val="668CC7"/>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1313378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210,696</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smtClean="0">
                <a:solidFill>
                  <a:srgbClr val="0070C0"/>
                </a:solidFill>
              </a:rPr>
              <a:t>-----------</a:t>
            </a:r>
            <a:endParaRPr lang="tr-TR" sz="1600" b="1" dirty="0">
              <a:solidFill>
                <a:srgbClr val="0070C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248,34</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292388"/>
          </a:xfrm>
          <a:prstGeom prst="rect">
            <a:avLst/>
          </a:prstGeom>
        </p:spPr>
        <p:txBody>
          <a:bodyPr wrap="square">
            <a:spAutoFit/>
          </a:bodyPr>
          <a:lstStyle/>
          <a:p>
            <a:pPr algn="just" defTabSz="914400" eaLnBrk="1" fontAlgn="auto" hangingPunct="1">
              <a:spcBef>
                <a:spcPts val="0"/>
              </a:spcBef>
              <a:spcAft>
                <a:spcPts val="0"/>
              </a:spcAft>
            </a:pPr>
            <a:r>
              <a:rPr lang="tr-TR" dirty="0" smtClean="0"/>
              <a:t> </a:t>
            </a:r>
            <a:endParaRPr lang="en-US" sz="1600" b="1" dirty="0">
              <a:solidFill>
                <a:schemeClr val="bg2">
                  <a:lumMod val="50000"/>
                </a:schemeClr>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80950" y="3966617"/>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251,04</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Mirciler</a:t>
            </a:r>
            <a:r>
              <a:rPr lang="tr-TR" sz="3600" b="1" kern="0" dirty="0">
                <a:solidFill>
                  <a:prstClr val="white"/>
                </a:solidFill>
                <a:latin typeface="calibri"/>
              </a:rPr>
              <a:t> M.T.A.L</a:t>
            </a:r>
            <a:endParaRPr lang="id-ID" sz="36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
        <p:nvSpPr>
          <p:cNvPr id="62" name="Rectangle 53">
            <a:extLst>
              <a:ext uri="{FF2B5EF4-FFF2-40B4-BE49-F238E27FC236}">
                <a16:creationId xmlns:a16="http://schemas.microsoft.com/office/drawing/2014/main" id="{EC87126E-213C-4047-8830-9159D14ACFC3}"/>
              </a:ext>
            </a:extLst>
          </p:cNvPr>
          <p:cNvSpPr/>
          <p:nvPr/>
        </p:nvSpPr>
        <p:spPr>
          <a:xfrm>
            <a:off x="2967959" y="4537055"/>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7030A0"/>
                </a:solidFill>
              </a:rPr>
              <a:t>268,73</a:t>
            </a:r>
            <a:endParaRPr lang="en-US" sz="1600" b="1" dirty="0">
              <a:solidFill>
                <a:srgbClr val="7030A0"/>
              </a:solidFill>
              <a:latin typeface="Signika Negative" pitchFamily="2" charset="0"/>
            </a:endParaRPr>
          </a:p>
        </p:txBody>
      </p:sp>
    </p:spTree>
    <p:custDataLst>
      <p:tags r:id="rId1"/>
    </p:custDataLst>
    <p:extLst>
      <p:ext uri="{BB962C8B-B14F-4D97-AF65-F5344CB8AC3E}">
        <p14:creationId xmlns:p14="http://schemas.microsoft.com/office/powerpoint/2010/main" val="21450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fade">
                                      <p:cBhvr>
                                        <p:cTn id="1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P spid="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smtClean="0">
                <a:solidFill>
                  <a:prstClr val="white"/>
                </a:solidFill>
                <a:latin typeface="calibri"/>
              </a:rPr>
              <a:t>Gönen </a:t>
            </a:r>
            <a:r>
              <a:rPr lang="tr-TR" b="1" kern="0" dirty="0" err="1" smtClean="0">
                <a:solidFill>
                  <a:prstClr val="white"/>
                </a:solidFill>
                <a:latin typeface="calibri"/>
              </a:rPr>
              <a:t>Mirciler</a:t>
            </a:r>
            <a:r>
              <a:rPr lang="tr-TR" b="1" kern="0" dirty="0" smtClean="0">
                <a:solidFill>
                  <a:prstClr val="white"/>
                </a:solidFill>
                <a:latin typeface="calibri"/>
              </a:rPr>
              <a:t> M.T.A.L</a:t>
            </a:r>
            <a:endParaRPr lang="id-ID" kern="0" dirty="0">
              <a:solidFill>
                <a:prstClr val="white"/>
              </a:solidFill>
              <a:latin typeface="calibri"/>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5</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53" name="Right Arrow 89">
            <a:extLst>
              <a:ext uri="{FF2B5EF4-FFF2-40B4-BE49-F238E27FC236}">
                <a16:creationId xmlns:a16="http://schemas.microsoft.com/office/drawing/2014/main" id="{2D288805-206F-461B-8E52-B583A9977DCD}"/>
              </a:ext>
            </a:extLst>
          </p:cNvPr>
          <p:cNvSpPr/>
          <p:nvPr/>
        </p:nvSpPr>
        <p:spPr>
          <a:xfrm>
            <a:off x="3089481" y="1951496"/>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4" name="Freeform 32">
            <a:extLst>
              <a:ext uri="{FF2B5EF4-FFF2-40B4-BE49-F238E27FC236}">
                <a16:creationId xmlns:a16="http://schemas.microsoft.com/office/drawing/2014/main" id="{74444165-31B0-4DE4-82A7-F22CFCD1183F}"/>
              </a:ext>
            </a:extLst>
          </p:cNvPr>
          <p:cNvSpPr>
            <a:spLocks/>
          </p:cNvSpPr>
          <p:nvPr/>
        </p:nvSpPr>
        <p:spPr bwMode="auto">
          <a:xfrm rot="5400000">
            <a:off x="1858187" y="2209678"/>
            <a:ext cx="2264625" cy="13606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Freeform 32">
            <a:extLst>
              <a:ext uri="{FF2B5EF4-FFF2-40B4-BE49-F238E27FC236}">
                <a16:creationId xmlns:a16="http://schemas.microsoft.com/office/drawing/2014/main" id="{74444165-31B0-4DE4-82A7-F22CFCD1183F}"/>
              </a:ext>
            </a:extLst>
          </p:cNvPr>
          <p:cNvSpPr>
            <a:spLocks/>
          </p:cNvSpPr>
          <p:nvPr/>
        </p:nvSpPr>
        <p:spPr bwMode="auto">
          <a:xfrm rot="16200000" flipV="1">
            <a:off x="1868747" y="2132584"/>
            <a:ext cx="2264625" cy="11494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56" name="Group 48">
            <a:extLst>
              <a:ext uri="{FF2B5EF4-FFF2-40B4-BE49-F238E27FC236}">
                <a16:creationId xmlns:a16="http://schemas.microsoft.com/office/drawing/2014/main" id="{D7C27CD2-3407-4569-9B46-A08BFD35059A}"/>
              </a:ext>
            </a:extLst>
          </p:cNvPr>
          <p:cNvGrpSpPr/>
          <p:nvPr/>
        </p:nvGrpSpPr>
        <p:grpSpPr>
          <a:xfrm>
            <a:off x="4006925" y="1647197"/>
            <a:ext cx="2555826" cy="1169551"/>
            <a:chOff x="4848225" y="1619834"/>
            <a:chExt cx="2451418" cy="792214"/>
          </a:xfrm>
        </p:grpSpPr>
        <p:sp>
          <p:nvSpPr>
            <p:cNvPr id="57"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58" name="Group 43">
              <a:extLst>
                <a:ext uri="{FF2B5EF4-FFF2-40B4-BE49-F238E27FC236}">
                  <a16:creationId xmlns:a16="http://schemas.microsoft.com/office/drawing/2014/main" id="{F39827A9-E8CD-4297-B688-53F1E3283E44}"/>
                </a:ext>
              </a:extLst>
            </p:cNvPr>
            <p:cNvGrpSpPr/>
            <p:nvPr/>
          </p:nvGrpSpPr>
          <p:grpSpPr>
            <a:xfrm>
              <a:off x="4848225" y="1619834"/>
              <a:ext cx="2449512" cy="792214"/>
              <a:chOff x="4848225" y="1619834"/>
              <a:chExt cx="2449512" cy="792214"/>
            </a:xfrm>
          </p:grpSpPr>
          <p:sp>
            <p:nvSpPr>
              <p:cNvPr id="59"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0" name="TextBox 13">
                <a:extLst>
                  <a:ext uri="{FF2B5EF4-FFF2-40B4-BE49-F238E27FC236}">
                    <a16:creationId xmlns:a16="http://schemas.microsoft.com/office/drawing/2014/main" id="{099EE624-9C48-4E08-9430-47FB123CF06D}"/>
                  </a:ext>
                </a:extLst>
              </p:cNvPr>
              <p:cNvSpPr txBox="1"/>
              <p:nvPr/>
            </p:nvSpPr>
            <p:spPr>
              <a:xfrm>
                <a:off x="5019751" y="1619834"/>
                <a:ext cx="2106459" cy="79221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a:t>
                </a:r>
                <a:r>
                  <a:rPr lang="tr-TR" sz="1400" b="1" dirty="0" smtClean="0">
                    <a:solidFill>
                      <a:schemeClr val="bg1"/>
                    </a:solidFill>
                  </a:rPr>
                  <a:t>2021 YILI MEZUN ÖĞRENCİLERİN YERLEŞTİKLERİ 4 ve 2 YILLIK LİSANS/ ÖNLİSANS PROGRAMLARI</a:t>
                </a:r>
                <a:endParaRPr kumimoji="0" lang="id-ID" sz="1400" b="1" i="0" u="none" strike="noStrike" kern="0" cap="none" spc="0" normalizeH="0" baseline="0" noProof="0" dirty="0">
                  <a:ln>
                    <a:noFill/>
                  </a:ln>
                  <a:solidFill>
                    <a:schemeClr val="bg1"/>
                  </a:solidFill>
                  <a:effectLst/>
                  <a:uLnTx/>
                  <a:uFillTx/>
                  <a:latin typeface="ubuntu"/>
                </a:endParaRPr>
              </a:p>
            </p:txBody>
          </p:sp>
        </p:grpSp>
      </p:grpSp>
      <p:sp>
        <p:nvSpPr>
          <p:cNvPr id="4" name="Dikdörtgen 3"/>
          <p:cNvSpPr/>
          <p:nvPr/>
        </p:nvSpPr>
        <p:spPr>
          <a:xfrm>
            <a:off x="991332" y="1883181"/>
            <a:ext cx="2424240" cy="548996"/>
          </a:xfrm>
          <a:prstGeom prst="rect">
            <a:avLst/>
          </a:prstGeom>
        </p:spPr>
        <p:txBody>
          <a:bodyPr wrap="square">
            <a:spAutoFit/>
          </a:bodyPr>
          <a:lstStyle/>
          <a:p>
            <a:pPr marL="46990" marR="84455">
              <a:lnSpc>
                <a:spcPct val="103000"/>
              </a:lnSpc>
              <a:spcBef>
                <a:spcPts val="80"/>
              </a:spcBef>
              <a:spcAft>
                <a:spcPts val="0"/>
              </a:spcAft>
            </a:pPr>
            <a:r>
              <a:rPr lang="tr-TR" sz="1400" b="1" dirty="0" smtClean="0">
                <a:latin typeface="+mn-lt"/>
                <a:ea typeface="Times New Roman" panose="02020603050405020304" pitchFamily="18" charset="0"/>
              </a:rPr>
              <a:t>4 öğrenci Lisans           </a:t>
            </a:r>
            <a:endParaRPr lang="tr-TR" sz="1200" b="1" dirty="0">
              <a:latin typeface="+mn-lt"/>
              <a:ea typeface="Times New Roman" panose="02020603050405020304" pitchFamily="18" charset="0"/>
            </a:endParaRPr>
          </a:p>
          <a:p>
            <a:pPr marL="46990" marR="84455">
              <a:lnSpc>
                <a:spcPct val="103000"/>
              </a:lnSpc>
              <a:spcBef>
                <a:spcPts val="80"/>
              </a:spcBef>
              <a:spcAft>
                <a:spcPts val="0"/>
              </a:spcAft>
            </a:pPr>
            <a:r>
              <a:rPr lang="tr-TR" sz="1400" b="1" dirty="0" smtClean="0">
                <a:latin typeface="+mn-lt"/>
                <a:ea typeface="Times New Roman" panose="02020603050405020304" pitchFamily="18" charset="0"/>
              </a:rPr>
              <a:t>11 öğrenci </a:t>
            </a:r>
            <a:r>
              <a:rPr lang="tr-TR" sz="1400" b="1" dirty="0" err="1" smtClean="0">
                <a:latin typeface="+mn-lt"/>
                <a:ea typeface="Times New Roman" panose="02020603050405020304" pitchFamily="18" charset="0"/>
              </a:rPr>
              <a:t>Önlisans</a:t>
            </a:r>
            <a:endParaRPr lang="tr-TR" b="1" dirty="0">
              <a:latin typeface="+mn-lt"/>
            </a:endParaRPr>
          </a:p>
        </p:txBody>
      </p:sp>
    </p:spTree>
    <p:custDataLst>
      <p:tags r:id="rId1"/>
    </p:custDataLst>
    <p:extLst>
      <p:ext uri="{BB962C8B-B14F-4D97-AF65-F5344CB8AC3E}">
        <p14:creationId xmlns:p14="http://schemas.microsoft.com/office/powerpoint/2010/main" val="99173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ppt_x</p:attrName>
                                        </p:attrNameLst>
                                      </p:cBhvr>
                                      <p:tavLst>
                                        <p:tav tm="0">
                                          <p:val>
                                            <p:strVal val="#ppt_x-#ppt_w*1.125000"/>
                                          </p:val>
                                        </p:tav>
                                        <p:tav tm="100000">
                                          <p:val>
                                            <p:strVal val="#ppt_x"/>
                                          </p:val>
                                        </p:tav>
                                      </p:tavLst>
                                    </p:anim>
                                    <p:animEffect transition="in" filter="wipe(right)">
                                      <p:cBhvr>
                                        <p:cTn id="8" dur="500"/>
                                        <p:tgtEl>
                                          <p:spTgt spid="5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750"/>
                                        <p:tgtEl>
                                          <p:spTgt spid="56"/>
                                        </p:tgtEl>
                                      </p:cBhvr>
                                    </p:animEffect>
                                    <p:anim calcmode="lin" valueType="num">
                                      <p:cBhvr>
                                        <p:cTn id="21" dur="750" fill="hold"/>
                                        <p:tgtEl>
                                          <p:spTgt spid="56"/>
                                        </p:tgtEl>
                                        <p:attrNameLst>
                                          <p:attrName>ppt_x</p:attrName>
                                        </p:attrNameLst>
                                      </p:cBhvr>
                                      <p:tavLst>
                                        <p:tav tm="0">
                                          <p:val>
                                            <p:strVal val="#ppt_x"/>
                                          </p:val>
                                        </p:tav>
                                        <p:tav tm="100000">
                                          <p:val>
                                            <p:strVal val="#ppt_x"/>
                                          </p:val>
                                        </p:tav>
                                      </p:tavLst>
                                    </p:anim>
                                    <p:anim calcmode="lin" valueType="num">
                                      <p:cBhvr>
                                        <p:cTn id="22" dur="75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2" name="Group 39">
            <a:extLst>
              <a:ext uri="{FF2B5EF4-FFF2-40B4-BE49-F238E27FC236}">
                <a16:creationId xmlns:a16="http://schemas.microsoft.com/office/drawing/2014/main" id="{F6E57DDC-BFE6-4807-B638-8A299F94D0C6}"/>
              </a:ext>
            </a:extLst>
          </p:cNvPr>
          <p:cNvGrpSpPr/>
          <p:nvPr/>
        </p:nvGrpSpPr>
        <p:grpSpPr>
          <a:xfrm>
            <a:off x="1053972" y="1515156"/>
            <a:ext cx="424898" cy="428625"/>
            <a:chOff x="7789863" y="165100"/>
            <a:chExt cx="723900" cy="730250"/>
          </a:xfrm>
          <a:solidFill>
            <a:sysClr val="window" lastClr="FFFFFF"/>
          </a:solidFill>
        </p:grpSpPr>
        <p:sp>
          <p:nvSpPr>
            <p:cNvPr id="23" name="Freeform 5">
              <a:extLst>
                <a:ext uri="{FF2B5EF4-FFF2-40B4-BE49-F238E27FC236}">
                  <a16:creationId xmlns:a16="http://schemas.microsoft.com/office/drawing/2014/main" id="{9243020C-8098-4157-8340-95A8CFF18DF9}"/>
                </a:ext>
              </a:extLst>
            </p:cNvPr>
            <p:cNvSpPr>
              <a:spLocks noEditPoints="1"/>
            </p:cNvSpPr>
            <p:nvPr/>
          </p:nvSpPr>
          <p:spPr bwMode="auto">
            <a:xfrm>
              <a:off x="8042275" y="420688"/>
              <a:ext cx="219075" cy="220663"/>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0 h 58"/>
                <a:gd name="T12" fmla="*/ 8 w 58"/>
                <a:gd name="T13" fmla="*/ 29 h 58"/>
                <a:gd name="T14" fmla="*/ 29 w 58"/>
                <a:gd name="T15" fmla="*/ 8 h 58"/>
                <a:gd name="T16" fmla="*/ 50 w 58"/>
                <a:gd name="T17" fmla="*/ 29 h 58"/>
                <a:gd name="T18" fmla="*/ 29 w 58"/>
                <a:gd name="T19"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0"/>
                  </a:moveTo>
                  <a:cubicBezTo>
                    <a:pt x="18" y="50"/>
                    <a:pt x="8" y="40"/>
                    <a:pt x="8" y="29"/>
                  </a:cubicBezTo>
                  <a:cubicBezTo>
                    <a:pt x="8" y="18"/>
                    <a:pt x="18" y="8"/>
                    <a:pt x="29" y="8"/>
                  </a:cubicBezTo>
                  <a:cubicBezTo>
                    <a:pt x="40" y="8"/>
                    <a:pt x="50" y="18"/>
                    <a:pt x="50" y="29"/>
                  </a:cubicBezTo>
                  <a:cubicBezTo>
                    <a:pt x="50" y="40"/>
                    <a:pt x="40" y="50"/>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6">
              <a:extLst>
                <a:ext uri="{FF2B5EF4-FFF2-40B4-BE49-F238E27FC236}">
                  <a16:creationId xmlns:a16="http://schemas.microsoft.com/office/drawing/2014/main" id="{924D50EB-D051-4BE5-BEB5-6C61D5B87A91}"/>
                </a:ext>
              </a:extLst>
            </p:cNvPr>
            <p:cNvSpPr>
              <a:spLocks noEditPoints="1"/>
            </p:cNvSpPr>
            <p:nvPr/>
          </p:nvSpPr>
          <p:spPr bwMode="auto">
            <a:xfrm>
              <a:off x="7789863" y="165100"/>
              <a:ext cx="723900" cy="730250"/>
            </a:xfrm>
            <a:custGeom>
              <a:avLst/>
              <a:gdLst>
                <a:gd name="T0" fmla="*/ 192 w 192"/>
                <a:gd name="T1" fmla="*/ 90 h 192"/>
                <a:gd name="T2" fmla="*/ 167 w 192"/>
                <a:gd name="T3" fmla="*/ 90 h 192"/>
                <a:gd name="T4" fmla="*/ 102 w 192"/>
                <a:gd name="T5" fmla="*/ 25 h 192"/>
                <a:gd name="T6" fmla="*/ 102 w 192"/>
                <a:gd name="T7" fmla="*/ 0 h 192"/>
                <a:gd name="T8" fmla="*/ 90 w 192"/>
                <a:gd name="T9" fmla="*/ 0 h 192"/>
                <a:gd name="T10" fmla="*/ 90 w 192"/>
                <a:gd name="T11" fmla="*/ 25 h 192"/>
                <a:gd name="T12" fmla="*/ 25 w 192"/>
                <a:gd name="T13" fmla="*/ 90 h 192"/>
                <a:gd name="T14" fmla="*/ 0 w 192"/>
                <a:gd name="T15" fmla="*/ 90 h 192"/>
                <a:gd name="T16" fmla="*/ 0 w 192"/>
                <a:gd name="T17" fmla="*/ 102 h 192"/>
                <a:gd name="T18" fmla="*/ 25 w 192"/>
                <a:gd name="T19" fmla="*/ 102 h 192"/>
                <a:gd name="T20" fmla="*/ 90 w 192"/>
                <a:gd name="T21" fmla="*/ 167 h 192"/>
                <a:gd name="T22" fmla="*/ 90 w 192"/>
                <a:gd name="T23" fmla="*/ 192 h 192"/>
                <a:gd name="T24" fmla="*/ 102 w 192"/>
                <a:gd name="T25" fmla="*/ 192 h 192"/>
                <a:gd name="T26" fmla="*/ 102 w 192"/>
                <a:gd name="T27" fmla="*/ 167 h 192"/>
                <a:gd name="T28" fmla="*/ 167 w 192"/>
                <a:gd name="T29" fmla="*/ 102 h 192"/>
                <a:gd name="T30" fmla="*/ 192 w 192"/>
                <a:gd name="T31" fmla="*/ 102 h 192"/>
                <a:gd name="T32" fmla="*/ 192 w 192"/>
                <a:gd name="T33" fmla="*/ 90 h 192"/>
                <a:gd name="T34" fmla="*/ 102 w 192"/>
                <a:gd name="T35" fmla="*/ 151 h 192"/>
                <a:gd name="T36" fmla="*/ 102 w 192"/>
                <a:gd name="T37" fmla="*/ 140 h 192"/>
                <a:gd name="T38" fmla="*/ 97 w 192"/>
                <a:gd name="T39" fmla="*/ 135 h 192"/>
                <a:gd name="T40" fmla="*/ 95 w 192"/>
                <a:gd name="T41" fmla="*/ 135 h 192"/>
                <a:gd name="T42" fmla="*/ 90 w 192"/>
                <a:gd name="T43" fmla="*/ 140 h 192"/>
                <a:gd name="T44" fmla="*/ 90 w 192"/>
                <a:gd name="T45" fmla="*/ 151 h 192"/>
                <a:gd name="T46" fmla="*/ 41 w 192"/>
                <a:gd name="T47" fmla="*/ 102 h 192"/>
                <a:gd name="T48" fmla="*/ 52 w 192"/>
                <a:gd name="T49" fmla="*/ 102 h 192"/>
                <a:gd name="T50" fmla="*/ 57 w 192"/>
                <a:gd name="T51" fmla="*/ 97 h 192"/>
                <a:gd name="T52" fmla="*/ 57 w 192"/>
                <a:gd name="T53" fmla="*/ 95 h 192"/>
                <a:gd name="T54" fmla="*/ 52 w 192"/>
                <a:gd name="T55" fmla="*/ 90 h 192"/>
                <a:gd name="T56" fmla="*/ 41 w 192"/>
                <a:gd name="T57" fmla="*/ 90 h 192"/>
                <a:gd name="T58" fmla="*/ 90 w 192"/>
                <a:gd name="T59" fmla="*/ 41 h 192"/>
                <a:gd name="T60" fmla="*/ 90 w 192"/>
                <a:gd name="T61" fmla="*/ 52 h 192"/>
                <a:gd name="T62" fmla="*/ 95 w 192"/>
                <a:gd name="T63" fmla="*/ 57 h 192"/>
                <a:gd name="T64" fmla="*/ 97 w 192"/>
                <a:gd name="T65" fmla="*/ 57 h 192"/>
                <a:gd name="T66" fmla="*/ 102 w 192"/>
                <a:gd name="T67" fmla="*/ 52 h 192"/>
                <a:gd name="T68" fmla="*/ 102 w 192"/>
                <a:gd name="T69" fmla="*/ 41 h 192"/>
                <a:gd name="T70" fmla="*/ 151 w 192"/>
                <a:gd name="T71" fmla="*/ 90 h 192"/>
                <a:gd name="T72" fmla="*/ 140 w 192"/>
                <a:gd name="T73" fmla="*/ 90 h 192"/>
                <a:gd name="T74" fmla="*/ 135 w 192"/>
                <a:gd name="T75" fmla="*/ 95 h 192"/>
                <a:gd name="T76" fmla="*/ 135 w 192"/>
                <a:gd name="T77" fmla="*/ 97 h 192"/>
                <a:gd name="T78" fmla="*/ 140 w 192"/>
                <a:gd name="T79" fmla="*/ 102 h 192"/>
                <a:gd name="T80" fmla="*/ 151 w 192"/>
                <a:gd name="T81" fmla="*/ 102 h 192"/>
                <a:gd name="T82" fmla="*/ 102 w 192"/>
                <a:gd name="T83" fmla="*/ 15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192" y="90"/>
                  </a:moveTo>
                  <a:cubicBezTo>
                    <a:pt x="167" y="90"/>
                    <a:pt x="167" y="90"/>
                    <a:pt x="167" y="90"/>
                  </a:cubicBezTo>
                  <a:cubicBezTo>
                    <a:pt x="164" y="55"/>
                    <a:pt x="137" y="28"/>
                    <a:pt x="102" y="25"/>
                  </a:cubicBezTo>
                  <a:cubicBezTo>
                    <a:pt x="102" y="0"/>
                    <a:pt x="102" y="0"/>
                    <a:pt x="102" y="0"/>
                  </a:cubicBezTo>
                  <a:cubicBezTo>
                    <a:pt x="90" y="0"/>
                    <a:pt x="90" y="0"/>
                    <a:pt x="90" y="0"/>
                  </a:cubicBezTo>
                  <a:cubicBezTo>
                    <a:pt x="90" y="25"/>
                    <a:pt x="90" y="25"/>
                    <a:pt x="90" y="25"/>
                  </a:cubicBezTo>
                  <a:cubicBezTo>
                    <a:pt x="55" y="28"/>
                    <a:pt x="28" y="55"/>
                    <a:pt x="25" y="90"/>
                  </a:cubicBezTo>
                  <a:cubicBezTo>
                    <a:pt x="0" y="90"/>
                    <a:pt x="0" y="90"/>
                    <a:pt x="0" y="90"/>
                  </a:cubicBezTo>
                  <a:cubicBezTo>
                    <a:pt x="0" y="102"/>
                    <a:pt x="0" y="102"/>
                    <a:pt x="0" y="102"/>
                  </a:cubicBezTo>
                  <a:cubicBezTo>
                    <a:pt x="25" y="102"/>
                    <a:pt x="25" y="102"/>
                    <a:pt x="25" y="102"/>
                  </a:cubicBezTo>
                  <a:cubicBezTo>
                    <a:pt x="28" y="137"/>
                    <a:pt x="55" y="164"/>
                    <a:pt x="90" y="167"/>
                  </a:cubicBezTo>
                  <a:cubicBezTo>
                    <a:pt x="90" y="192"/>
                    <a:pt x="90" y="192"/>
                    <a:pt x="90" y="192"/>
                  </a:cubicBezTo>
                  <a:cubicBezTo>
                    <a:pt x="102" y="192"/>
                    <a:pt x="102" y="192"/>
                    <a:pt x="102" y="192"/>
                  </a:cubicBezTo>
                  <a:cubicBezTo>
                    <a:pt x="102" y="167"/>
                    <a:pt x="102" y="167"/>
                    <a:pt x="102" y="167"/>
                  </a:cubicBezTo>
                  <a:cubicBezTo>
                    <a:pt x="137" y="164"/>
                    <a:pt x="164" y="137"/>
                    <a:pt x="167" y="102"/>
                  </a:cubicBezTo>
                  <a:cubicBezTo>
                    <a:pt x="192" y="102"/>
                    <a:pt x="192" y="102"/>
                    <a:pt x="192" y="102"/>
                  </a:cubicBezTo>
                  <a:lnTo>
                    <a:pt x="192" y="90"/>
                  </a:lnTo>
                  <a:close/>
                  <a:moveTo>
                    <a:pt x="102" y="151"/>
                  </a:moveTo>
                  <a:cubicBezTo>
                    <a:pt x="102" y="140"/>
                    <a:pt x="102" y="140"/>
                    <a:pt x="102" y="140"/>
                  </a:cubicBezTo>
                  <a:cubicBezTo>
                    <a:pt x="102" y="137"/>
                    <a:pt x="100" y="135"/>
                    <a:pt x="97" y="135"/>
                  </a:cubicBezTo>
                  <a:cubicBezTo>
                    <a:pt x="95" y="135"/>
                    <a:pt x="95" y="135"/>
                    <a:pt x="95" y="135"/>
                  </a:cubicBezTo>
                  <a:cubicBezTo>
                    <a:pt x="92" y="135"/>
                    <a:pt x="90" y="137"/>
                    <a:pt x="90" y="140"/>
                  </a:cubicBezTo>
                  <a:cubicBezTo>
                    <a:pt x="90" y="151"/>
                    <a:pt x="90" y="151"/>
                    <a:pt x="90" y="151"/>
                  </a:cubicBezTo>
                  <a:cubicBezTo>
                    <a:pt x="64" y="148"/>
                    <a:pt x="44" y="128"/>
                    <a:pt x="41" y="102"/>
                  </a:cubicBezTo>
                  <a:cubicBezTo>
                    <a:pt x="52" y="102"/>
                    <a:pt x="52" y="102"/>
                    <a:pt x="52" y="102"/>
                  </a:cubicBezTo>
                  <a:cubicBezTo>
                    <a:pt x="55" y="102"/>
                    <a:pt x="57" y="100"/>
                    <a:pt x="57" y="97"/>
                  </a:cubicBezTo>
                  <a:cubicBezTo>
                    <a:pt x="57" y="95"/>
                    <a:pt x="57" y="95"/>
                    <a:pt x="57" y="95"/>
                  </a:cubicBezTo>
                  <a:cubicBezTo>
                    <a:pt x="57" y="92"/>
                    <a:pt x="55" y="90"/>
                    <a:pt x="52" y="90"/>
                  </a:cubicBezTo>
                  <a:cubicBezTo>
                    <a:pt x="41" y="90"/>
                    <a:pt x="41" y="90"/>
                    <a:pt x="41" y="90"/>
                  </a:cubicBezTo>
                  <a:cubicBezTo>
                    <a:pt x="44" y="64"/>
                    <a:pt x="64" y="44"/>
                    <a:pt x="90" y="41"/>
                  </a:cubicBezTo>
                  <a:cubicBezTo>
                    <a:pt x="90" y="52"/>
                    <a:pt x="90" y="52"/>
                    <a:pt x="90" y="52"/>
                  </a:cubicBezTo>
                  <a:cubicBezTo>
                    <a:pt x="90" y="55"/>
                    <a:pt x="92" y="57"/>
                    <a:pt x="95" y="57"/>
                  </a:cubicBezTo>
                  <a:cubicBezTo>
                    <a:pt x="97" y="57"/>
                    <a:pt x="97" y="57"/>
                    <a:pt x="97" y="57"/>
                  </a:cubicBezTo>
                  <a:cubicBezTo>
                    <a:pt x="100" y="57"/>
                    <a:pt x="102" y="55"/>
                    <a:pt x="102" y="52"/>
                  </a:cubicBezTo>
                  <a:cubicBezTo>
                    <a:pt x="102" y="41"/>
                    <a:pt x="102" y="41"/>
                    <a:pt x="102" y="41"/>
                  </a:cubicBezTo>
                  <a:cubicBezTo>
                    <a:pt x="128" y="44"/>
                    <a:pt x="148" y="64"/>
                    <a:pt x="151" y="90"/>
                  </a:cubicBezTo>
                  <a:cubicBezTo>
                    <a:pt x="140" y="90"/>
                    <a:pt x="140" y="90"/>
                    <a:pt x="140" y="90"/>
                  </a:cubicBezTo>
                  <a:cubicBezTo>
                    <a:pt x="137" y="90"/>
                    <a:pt x="135" y="92"/>
                    <a:pt x="135" y="95"/>
                  </a:cubicBezTo>
                  <a:cubicBezTo>
                    <a:pt x="135" y="97"/>
                    <a:pt x="135" y="97"/>
                    <a:pt x="135" y="97"/>
                  </a:cubicBezTo>
                  <a:cubicBezTo>
                    <a:pt x="135" y="100"/>
                    <a:pt x="137" y="102"/>
                    <a:pt x="140" y="102"/>
                  </a:cubicBezTo>
                  <a:cubicBezTo>
                    <a:pt x="151" y="102"/>
                    <a:pt x="151" y="102"/>
                    <a:pt x="151" y="102"/>
                  </a:cubicBezTo>
                  <a:cubicBezTo>
                    <a:pt x="148" y="128"/>
                    <a:pt x="128" y="148"/>
                    <a:pt x="10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Gönen </a:t>
            </a:r>
            <a:r>
              <a:rPr lang="tr-TR" sz="3600" b="1" kern="0" dirty="0" err="1" smtClean="0">
                <a:solidFill>
                  <a:prstClr val="white"/>
                </a:solidFill>
                <a:latin typeface="calibri"/>
              </a:rPr>
              <a:t>Sarıköy</a:t>
            </a:r>
            <a:r>
              <a:rPr lang="tr-TR" sz="3600" b="1" kern="0" dirty="0" smtClean="0">
                <a:solidFill>
                  <a:prstClr val="white"/>
                </a:solidFill>
                <a:latin typeface="calibri"/>
              </a:rPr>
              <a:t> Çok Programlı Anadolu Lisesi</a:t>
            </a:r>
            <a:endParaRPr kumimoji="0" lang="id-ID" sz="3600" b="0" i="0" u="none" strike="noStrike" kern="0" cap="none" spc="0" normalizeH="0" baseline="0" noProof="0" dirty="0">
              <a:ln>
                <a:noFill/>
              </a:ln>
              <a:solidFill>
                <a:prstClr val="white"/>
              </a:solidFill>
              <a:effectLst/>
              <a:uLnTx/>
              <a:uFillTx/>
              <a:latin typeface="calibri"/>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3109130" y="959431"/>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26">
            <a:extLst>
              <a:ext uri="{FF2B5EF4-FFF2-40B4-BE49-F238E27FC236}">
                <a16:creationId xmlns:a16="http://schemas.microsoft.com/office/drawing/2014/main" id="{987212F2-A29D-41C7-9E54-B9DB4401DBDE}"/>
              </a:ext>
            </a:extLst>
          </p:cNvPr>
          <p:cNvSpPr>
            <a:spLocks noEditPoints="1"/>
          </p:cNvSpPr>
          <p:nvPr/>
        </p:nvSpPr>
        <p:spPr bwMode="auto">
          <a:xfrm rot="19202932">
            <a:off x="5916182" y="920410"/>
            <a:ext cx="231961" cy="422672"/>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pic>
        <p:nvPicPr>
          <p:cNvPr id="32" name="Resim 31" descr="C:\Users\EtSisTeM\Desktop\OKUL GENEL\BENGİ\MART 2018 BENGİ\SOSYAL KÜLTÜREL SANATSAL VE SPORTİF FAALİYETLER\ÖĞRENCİLER ARASI MÜNAZARAMIZ 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96" y="1011010"/>
            <a:ext cx="2781300" cy="2085975"/>
          </a:xfrm>
          <a:prstGeom prst="rect">
            <a:avLst/>
          </a:prstGeom>
          <a:noFill/>
          <a:ln>
            <a:noFill/>
          </a:ln>
        </p:spPr>
      </p:pic>
      <p:pic>
        <p:nvPicPr>
          <p:cNvPr id="33" name="Resim 32" descr="C:\Users\EtSisTeM\Desktop\OKUL GENEL\BENGİ\MART 2018 BENGİ\SOSYAL KÜLTÜREL SANATSAL VE SPORTİF FAALİYETLER\ÖĞRENCİLER ARASI MÜNAZARAMIZ 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5310" y="980685"/>
            <a:ext cx="2814802" cy="2116300"/>
          </a:xfrm>
          <a:prstGeom prst="rect">
            <a:avLst/>
          </a:prstGeom>
          <a:noFill/>
          <a:ln>
            <a:noFill/>
          </a:ln>
        </p:spPr>
      </p:pic>
      <p:pic>
        <p:nvPicPr>
          <p:cNvPr id="34" name="Resim 33" descr="C:\Users\EtSisTeM\Desktop\OKUL GENEL\BENGİ\2019-2020 KASIM BENGİ RAPORU\ÖĞRETMENLER GÜNÜMÜZ- 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4017" y="1204263"/>
            <a:ext cx="2659094" cy="1818831"/>
          </a:xfrm>
          <a:prstGeom prst="rect">
            <a:avLst/>
          </a:prstGeom>
          <a:noFill/>
          <a:ln>
            <a:noFill/>
          </a:ln>
        </p:spPr>
      </p:pic>
      <p:pic>
        <p:nvPicPr>
          <p:cNvPr id="35" name="Resim 34" descr="C:\Users\EtSisTeM\Desktop\OKUL GENEL\BENGİ\UYUM FOTOĞRAF\IMG_1169.JPG"/>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009025" y="3182408"/>
            <a:ext cx="3289077" cy="1894413"/>
          </a:xfrm>
          <a:prstGeom prst="rect">
            <a:avLst/>
          </a:prstGeom>
          <a:noFill/>
          <a:ln>
            <a:noFill/>
          </a:ln>
        </p:spPr>
      </p:pic>
    </p:spTree>
    <p:custDataLst>
      <p:tags r:id="rId1"/>
    </p:custDataLst>
    <p:extLst>
      <p:ext uri="{BB962C8B-B14F-4D97-AF65-F5344CB8AC3E}">
        <p14:creationId xmlns:p14="http://schemas.microsoft.com/office/powerpoint/2010/main" val="18193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Sarıköy</a:t>
            </a:r>
            <a:r>
              <a:rPr lang="tr-TR" sz="3600" b="1" kern="0" dirty="0">
                <a:solidFill>
                  <a:prstClr val="white"/>
                </a:solidFill>
                <a:latin typeface="calibri"/>
              </a:rPr>
              <a:t> Çok Programlı Anadolu Lisesi</a:t>
            </a:r>
            <a:endParaRPr lang="id-ID" sz="3600" kern="0" dirty="0">
              <a:solidFill>
                <a:prstClr val="white"/>
              </a:solidFill>
              <a:latin typeface="calibri"/>
            </a:endParaRPr>
          </a:p>
        </p:txBody>
      </p:sp>
      <p:sp>
        <p:nvSpPr>
          <p:cNvPr id="9" name="Dikdörtgen 8"/>
          <p:cNvSpPr/>
          <p:nvPr/>
        </p:nvSpPr>
        <p:spPr>
          <a:xfrm>
            <a:off x="4720497" y="1130077"/>
            <a:ext cx="1854354"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Okul giriş-çıkış saatleri</a:t>
            </a:r>
            <a:endParaRPr lang="tr-TR" b="1" dirty="0">
              <a:solidFill>
                <a:srgbClr val="FF0000"/>
              </a:solidFill>
            </a:endParaRPr>
          </a:p>
        </p:txBody>
      </p:sp>
      <p:sp>
        <p:nvSpPr>
          <p:cNvPr id="10" name="Dikdörtgen 9"/>
          <p:cNvSpPr/>
          <p:nvPr/>
        </p:nvSpPr>
        <p:spPr>
          <a:xfrm>
            <a:off x="6616757" y="1130077"/>
            <a:ext cx="1043876" cy="276999"/>
          </a:xfrm>
          <a:prstGeom prst="rect">
            <a:avLst/>
          </a:prstGeom>
        </p:spPr>
        <p:txBody>
          <a:bodyPr wrap="none">
            <a:spAutoFit/>
          </a:bodyPr>
          <a:lstStyle/>
          <a:p>
            <a:r>
              <a:rPr lang="tr-TR" sz="1200" b="1" dirty="0" smtClean="0">
                <a:ea typeface="Calibri" panose="020F0502020204030204" pitchFamily="34" charset="0"/>
                <a:cs typeface="Times New Roman" panose="02020603050405020304" pitchFamily="18" charset="0"/>
              </a:rPr>
              <a:t>08:30 </a:t>
            </a:r>
            <a:r>
              <a:rPr lang="tr-TR" sz="1200" b="1" dirty="0">
                <a:ea typeface="Calibri" panose="020F0502020204030204" pitchFamily="34" charset="0"/>
                <a:cs typeface="Times New Roman" panose="02020603050405020304" pitchFamily="18" charset="0"/>
              </a:rPr>
              <a:t>– </a:t>
            </a:r>
            <a:r>
              <a:rPr lang="tr-TR" sz="1200" b="1" dirty="0" smtClean="0">
                <a:ea typeface="Calibri" panose="020F0502020204030204" pitchFamily="34" charset="0"/>
                <a:cs typeface="Times New Roman" panose="02020603050405020304" pitchFamily="18" charset="0"/>
              </a:rPr>
              <a:t>17:20</a:t>
            </a:r>
            <a:endParaRPr lang="tr-TR" sz="1200" b="1" dirty="0"/>
          </a:p>
        </p:txBody>
      </p:sp>
      <p:sp>
        <p:nvSpPr>
          <p:cNvPr id="11" name="Dikdörtgen 10"/>
          <p:cNvSpPr/>
          <p:nvPr/>
        </p:nvSpPr>
        <p:spPr>
          <a:xfrm>
            <a:off x="4720497" y="1493383"/>
            <a:ext cx="697627" cy="307777"/>
          </a:xfrm>
          <a:prstGeom prst="rect">
            <a:avLst/>
          </a:prstGeom>
        </p:spPr>
        <p:txBody>
          <a:bodyPr wrap="none">
            <a:spAutoFit/>
          </a:bodyPr>
          <a:lstStyle/>
          <a:p>
            <a:r>
              <a:rPr lang="tr-TR" sz="1400" b="1">
                <a:solidFill>
                  <a:srgbClr val="FF0000"/>
                </a:solidFill>
                <a:ea typeface="Calibri" panose="020F0502020204030204" pitchFamily="34" charset="0"/>
                <a:cs typeface="Times New Roman" panose="02020603050405020304" pitchFamily="18" charset="0"/>
              </a:rPr>
              <a:t>Ulaşım</a:t>
            </a:r>
            <a:endParaRPr lang="tr-TR" b="1">
              <a:solidFill>
                <a:srgbClr val="FF0000"/>
              </a:solidFill>
            </a:endParaRPr>
          </a:p>
        </p:txBody>
      </p:sp>
      <p:sp>
        <p:nvSpPr>
          <p:cNvPr id="12" name="Dikdörtgen 11"/>
          <p:cNvSpPr/>
          <p:nvPr/>
        </p:nvSpPr>
        <p:spPr>
          <a:xfrm>
            <a:off x="6574851" y="1437854"/>
            <a:ext cx="2312894" cy="461665"/>
          </a:xfrm>
          <a:prstGeom prst="rect">
            <a:avLst/>
          </a:prstGeom>
        </p:spPr>
        <p:txBody>
          <a:bodyPr wrap="square">
            <a:spAutoFit/>
          </a:bodyPr>
          <a:lstStyle/>
          <a:p>
            <a:pPr algn="just"/>
            <a:r>
              <a:rPr lang="tr-TR" sz="1200" b="1" dirty="0" smtClean="0">
                <a:ea typeface="Calibri" panose="020F0502020204030204" pitchFamily="34" charset="0"/>
                <a:cs typeface="Times New Roman" panose="02020603050405020304" pitchFamily="18" charset="0"/>
              </a:rPr>
              <a:t>Şehir </a:t>
            </a:r>
            <a:r>
              <a:rPr lang="tr-TR" sz="1200" b="1" dirty="0">
                <a:ea typeface="Calibri" panose="020F0502020204030204" pitchFamily="34" charset="0"/>
                <a:cs typeface="Times New Roman" panose="02020603050405020304" pitchFamily="18" charset="0"/>
              </a:rPr>
              <a:t>içi Toplu Taşıma yolu ile sağlanmaktadır.</a:t>
            </a:r>
            <a:endParaRPr lang="tr-TR" sz="1200" b="1" dirty="0"/>
          </a:p>
        </p:txBody>
      </p:sp>
      <p:sp>
        <p:nvSpPr>
          <p:cNvPr id="13" name="Dikdörtgen 12"/>
          <p:cNvSpPr/>
          <p:nvPr/>
        </p:nvSpPr>
        <p:spPr>
          <a:xfrm>
            <a:off x="4721077" y="1918117"/>
            <a:ext cx="1233928"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Yemek/Kantin</a:t>
            </a:r>
            <a:endParaRPr lang="tr-TR" b="1" dirty="0">
              <a:solidFill>
                <a:srgbClr val="FF0000"/>
              </a:solidFill>
            </a:endParaRPr>
          </a:p>
        </p:txBody>
      </p:sp>
      <p:sp>
        <p:nvSpPr>
          <p:cNvPr id="14" name="Dikdörtgen 13"/>
          <p:cNvSpPr/>
          <p:nvPr/>
        </p:nvSpPr>
        <p:spPr>
          <a:xfrm>
            <a:off x="6548217" y="1959955"/>
            <a:ext cx="2519082" cy="292388"/>
          </a:xfrm>
          <a:prstGeom prst="rect">
            <a:avLst/>
          </a:prstGeom>
        </p:spPr>
        <p:txBody>
          <a:bodyPr wrap="square">
            <a:spAutoFit/>
          </a:bodyPr>
          <a:lstStyle/>
          <a:p>
            <a:pPr marL="46990" algn="just">
              <a:spcBef>
                <a:spcPts val="75"/>
              </a:spcBef>
              <a:spcAft>
                <a:spcPts val="0"/>
              </a:spcAft>
            </a:pPr>
            <a:r>
              <a:rPr lang="tr-TR" b="1" dirty="0" smtClean="0"/>
              <a:t>Kantin mevcuttur.</a:t>
            </a:r>
            <a:endParaRPr lang="tr-TR" sz="1200" b="1" dirty="0">
              <a:latin typeface="+mn-lt"/>
            </a:endParaRPr>
          </a:p>
        </p:txBody>
      </p:sp>
      <p:sp>
        <p:nvSpPr>
          <p:cNvPr id="15" name="Dikdörtgen 14"/>
          <p:cNvSpPr/>
          <p:nvPr/>
        </p:nvSpPr>
        <p:spPr>
          <a:xfrm>
            <a:off x="4699626" y="2374005"/>
            <a:ext cx="3750450" cy="307777"/>
          </a:xfrm>
          <a:prstGeom prst="rect">
            <a:avLst/>
          </a:prstGeom>
        </p:spPr>
        <p:txBody>
          <a:bodyPr wrap="none">
            <a:spAutoFit/>
          </a:bodyPr>
          <a:lstStyle/>
          <a:p>
            <a:r>
              <a:rPr lang="tr-TR" sz="1400" b="1" dirty="0">
                <a:solidFill>
                  <a:srgbClr val="FF0000"/>
                </a:solidFill>
                <a:ea typeface="Calibri" panose="020F0502020204030204" pitchFamily="34" charset="0"/>
                <a:cs typeface="Times New Roman" panose="02020603050405020304" pitchFamily="18" charset="0"/>
              </a:rPr>
              <a:t>Laboratuvar-Spor Salonu-Müzik –Resim Atölyesi</a:t>
            </a:r>
            <a:endParaRPr lang="tr-TR" b="1" dirty="0">
              <a:solidFill>
                <a:srgbClr val="FF0000"/>
              </a:solidFill>
            </a:endParaRP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268337" y="954706"/>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7739042" y="1030786"/>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8113749" y="185868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Dikdörtgen 5"/>
          <p:cNvSpPr/>
          <p:nvPr/>
        </p:nvSpPr>
        <p:spPr>
          <a:xfrm>
            <a:off x="179026" y="1336512"/>
            <a:ext cx="4572000" cy="2193806"/>
          </a:xfrm>
          <a:prstGeom prst="rect">
            <a:avLst/>
          </a:prstGeom>
        </p:spPr>
        <p:txBody>
          <a:bodyPr>
            <a:spAutoFit/>
          </a:bodyPr>
          <a:lstStyle/>
          <a:p>
            <a:pPr algn="just">
              <a:lnSpc>
                <a:spcPct val="107000"/>
              </a:lnSpc>
              <a:spcAft>
                <a:spcPts val="800"/>
              </a:spcAft>
            </a:pPr>
            <a:r>
              <a:rPr lang="tr-TR" sz="1200" b="1" dirty="0"/>
              <a:t>01 Şubat 1986 tarihinde “Yenimahalle İlkokulu Yaptırma ve Yaşatma Derneği” adı altında kurulan dernek, </a:t>
            </a:r>
            <a:r>
              <a:rPr lang="tr-TR" sz="1200" b="1" dirty="0" err="1"/>
              <a:t>Sarıköy</a:t>
            </a:r>
            <a:r>
              <a:rPr lang="tr-TR" sz="1200" b="1" dirty="0"/>
              <a:t> Belediyesi tarafından tahsis edilen 5000 M2 alan üzerine 1989 yılında inşaata başlamıştır</a:t>
            </a:r>
            <a:r>
              <a:rPr lang="tr-TR" sz="1200" b="1" dirty="0" smtClean="0"/>
              <a:t>.</a:t>
            </a:r>
            <a:r>
              <a:rPr lang="tr-TR" sz="1200" b="1" dirty="0"/>
              <a:t> </a:t>
            </a:r>
            <a:r>
              <a:rPr lang="tr-TR" sz="1200" b="1" dirty="0" err="1"/>
              <a:t>Sarıköy’ün</a:t>
            </a:r>
            <a:r>
              <a:rPr lang="tr-TR" sz="1200" b="1" dirty="0"/>
              <a:t> belde olması ve hiç lise bulunmaması nedeniyle okulun liseye dönüştürülmesi kararlaştırılmış, o yıllarda faaliyete geçirilen Çok Programlı Lise düşüncesi gündeme gelmiş ve -2- adet İş Atölyesi eklenerek 1995-1996 Öğretim yılında Genel Lise ve Tesisat Teknolojisi Bölümü ile “SARIKÖY ÇOK PROGRAMLI LİSESİ” adı altında 25 Eylül 1995 tarihinde eğitime başlamıştır.</a:t>
            </a:r>
            <a:endParaRPr lang="tr-TR" sz="1200" b="1" dirty="0">
              <a:ea typeface="Calibri" panose="020F0502020204030204" pitchFamily="34" charset="0"/>
              <a:cs typeface="Times New Roman" panose="02020603050405020304" pitchFamily="18" charset="0"/>
            </a:endParaRPr>
          </a:p>
          <a:p>
            <a:pPr>
              <a:lnSpc>
                <a:spcPct val="107000"/>
              </a:lnSpc>
              <a:spcAft>
                <a:spcPts val="800"/>
              </a:spcAft>
            </a:pPr>
            <a:endParaRPr lang="tr-TR" sz="1400" dirty="0">
              <a:ea typeface="Calibri" panose="020F0502020204030204" pitchFamily="34" charset="0"/>
              <a:cs typeface="Times New Roman" panose="02020603050405020304" pitchFamily="18" charset="0"/>
            </a:endParaRPr>
          </a:p>
        </p:txBody>
      </p:sp>
      <p:pic>
        <p:nvPicPr>
          <p:cNvPr id="44" name="Resim 43" descr="C:\Users\EtSisTeM\Desktop\OKUL GENEL\BENGİ\UYUM FOTOĞRAF\IMG_116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4502" y="2699273"/>
            <a:ext cx="3822076" cy="2374312"/>
          </a:xfrm>
          <a:prstGeom prst="rect">
            <a:avLst/>
          </a:prstGeom>
          <a:noFill/>
          <a:ln>
            <a:noFill/>
          </a:ln>
        </p:spPr>
      </p:pic>
    </p:spTree>
    <p:custDataLst>
      <p:tags r:id="rId1"/>
    </p:custDataLst>
    <p:extLst>
      <p:ext uri="{BB962C8B-B14F-4D97-AF65-F5344CB8AC3E}">
        <p14:creationId xmlns:p14="http://schemas.microsoft.com/office/powerpoint/2010/main" val="19610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4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a:extLst>
              <a:ext uri="{FF2B5EF4-FFF2-40B4-BE49-F238E27FC236}">
                <a16:creationId xmlns:a16="http://schemas.microsoft.com/office/drawing/2014/main" id="{88498585-A724-443E-92F3-64EE7BC63C82}"/>
              </a:ext>
            </a:extLst>
          </p:cNvPr>
          <p:cNvSpPr>
            <a:spLocks/>
          </p:cNvSpPr>
          <p:nvPr/>
        </p:nvSpPr>
        <p:spPr bwMode="auto">
          <a:xfrm>
            <a:off x="2272105" y="2396802"/>
            <a:ext cx="324785" cy="270401"/>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9">
            <a:extLst>
              <a:ext uri="{FF2B5EF4-FFF2-40B4-BE49-F238E27FC236}">
                <a16:creationId xmlns:a16="http://schemas.microsoft.com/office/drawing/2014/main" id="{C5ADBA4C-2794-494B-82EE-8030083C4A81}"/>
              </a:ext>
            </a:extLst>
          </p:cNvPr>
          <p:cNvSpPr>
            <a:spLocks noEditPoints="1"/>
          </p:cNvSpPr>
          <p:nvPr/>
        </p:nvSpPr>
        <p:spPr bwMode="auto">
          <a:xfrm>
            <a:off x="988274" y="2569220"/>
            <a:ext cx="358799" cy="3588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8 w 128"/>
              <a:gd name="T11" fmla="*/ 48 h 128"/>
              <a:gd name="T12" fmla="*/ 97 w 128"/>
              <a:gd name="T13" fmla="*/ 33 h 128"/>
              <a:gd name="T14" fmla="*/ 82 w 128"/>
              <a:gd name="T15" fmla="*/ 11 h 128"/>
              <a:gd name="T16" fmla="*/ 118 w 128"/>
              <a:gd name="T17" fmla="*/ 48 h 128"/>
              <a:gd name="T18" fmla="*/ 96 w 128"/>
              <a:gd name="T19" fmla="*/ 64 h 128"/>
              <a:gd name="T20" fmla="*/ 94 w 128"/>
              <a:gd name="T21" fmla="*/ 81 h 128"/>
              <a:gd name="T22" fmla="*/ 65 w 128"/>
              <a:gd name="T23" fmla="*/ 75 h 128"/>
              <a:gd name="T24" fmla="*/ 36 w 128"/>
              <a:gd name="T25" fmla="*/ 81 h 128"/>
              <a:gd name="T26" fmla="*/ 34 w 128"/>
              <a:gd name="T27" fmla="*/ 64 h 128"/>
              <a:gd name="T28" fmla="*/ 39 w 128"/>
              <a:gd name="T29" fmla="*/ 39 h 128"/>
              <a:gd name="T30" fmla="*/ 65 w 128"/>
              <a:gd name="T31" fmla="*/ 33 h 128"/>
              <a:gd name="T32" fmla="*/ 91 w 128"/>
              <a:gd name="T33" fmla="*/ 39 h 128"/>
              <a:gd name="T34" fmla="*/ 96 w 128"/>
              <a:gd name="T35" fmla="*/ 64 h 128"/>
              <a:gd name="T36" fmla="*/ 65 w 128"/>
              <a:gd name="T37" fmla="*/ 8 h 128"/>
              <a:gd name="T38" fmla="*/ 68 w 128"/>
              <a:gd name="T39" fmla="*/ 8 h 128"/>
              <a:gd name="T40" fmla="*/ 87 w 128"/>
              <a:gd name="T41" fmla="*/ 29 h 128"/>
              <a:gd name="T42" fmla="*/ 65 w 128"/>
              <a:gd name="T43" fmla="*/ 26 h 128"/>
              <a:gd name="T44" fmla="*/ 45 w 128"/>
              <a:gd name="T45" fmla="*/ 29 h 128"/>
              <a:gd name="T46" fmla="*/ 65 w 128"/>
              <a:gd name="T47" fmla="*/ 8 h 128"/>
              <a:gd name="T48" fmla="*/ 50 w 128"/>
              <a:gd name="T49" fmla="*/ 10 h 128"/>
              <a:gd name="T50" fmla="*/ 34 w 128"/>
              <a:gd name="T51" fmla="*/ 33 h 128"/>
              <a:gd name="T52" fmla="*/ 10 w 128"/>
              <a:gd name="T53" fmla="*/ 51 h 128"/>
              <a:gd name="T54" fmla="*/ 50 w 128"/>
              <a:gd name="T55" fmla="*/ 10 h 128"/>
              <a:gd name="T56" fmla="*/ 16 w 128"/>
              <a:gd name="T57" fmla="*/ 93 h 128"/>
              <a:gd name="T58" fmla="*/ 8 w 128"/>
              <a:gd name="T59" fmla="*/ 65 h 128"/>
              <a:gd name="T60" fmla="*/ 30 w 128"/>
              <a:gd name="T61" fmla="*/ 44 h 128"/>
              <a:gd name="T62" fmla="*/ 27 w 128"/>
              <a:gd name="T63" fmla="*/ 64 h 128"/>
              <a:gd name="T64" fmla="*/ 29 w 128"/>
              <a:gd name="T65" fmla="*/ 84 h 128"/>
              <a:gd name="T66" fmla="*/ 16 w 128"/>
              <a:gd name="T67" fmla="*/ 93 h 128"/>
              <a:gd name="T68" fmla="*/ 20 w 128"/>
              <a:gd name="T69" fmla="*/ 99 h 128"/>
              <a:gd name="T70" fmla="*/ 32 w 128"/>
              <a:gd name="T71" fmla="*/ 91 h 128"/>
              <a:gd name="T72" fmla="*/ 50 w 128"/>
              <a:gd name="T73" fmla="*/ 119 h 128"/>
              <a:gd name="T74" fmla="*/ 20 w 128"/>
              <a:gd name="T75" fmla="*/ 99 h 128"/>
              <a:gd name="T76" fmla="*/ 68 w 128"/>
              <a:gd name="T77" fmla="*/ 121 h 128"/>
              <a:gd name="T78" fmla="*/ 65 w 128"/>
              <a:gd name="T79" fmla="*/ 121 h 128"/>
              <a:gd name="T80" fmla="*/ 39 w 128"/>
              <a:gd name="T81" fmla="*/ 88 h 128"/>
              <a:gd name="T82" fmla="*/ 65 w 128"/>
              <a:gd name="T83" fmla="*/ 83 h 128"/>
              <a:gd name="T84" fmla="*/ 92 w 128"/>
              <a:gd name="T85" fmla="*/ 88 h 128"/>
              <a:gd name="T86" fmla="*/ 68 w 128"/>
              <a:gd name="T87" fmla="*/ 121 h 128"/>
              <a:gd name="T88" fmla="*/ 82 w 128"/>
              <a:gd name="T89" fmla="*/ 118 h 128"/>
              <a:gd name="T90" fmla="*/ 99 w 128"/>
              <a:gd name="T91" fmla="*/ 91 h 128"/>
              <a:gd name="T92" fmla="*/ 109 w 128"/>
              <a:gd name="T93" fmla="*/ 98 h 128"/>
              <a:gd name="T94" fmla="*/ 82 w 128"/>
              <a:gd name="T95" fmla="*/ 118 h 128"/>
              <a:gd name="T96" fmla="*/ 101 w 128"/>
              <a:gd name="T97" fmla="*/ 84 h 128"/>
              <a:gd name="T98" fmla="*/ 104 w 128"/>
              <a:gd name="T99" fmla="*/ 64 h 128"/>
              <a:gd name="T100" fmla="*/ 101 w 128"/>
              <a:gd name="T101" fmla="*/ 44 h 128"/>
              <a:gd name="T102" fmla="*/ 121 w 128"/>
              <a:gd name="T103" fmla="*/ 62 h 128"/>
              <a:gd name="T104" fmla="*/ 121 w 128"/>
              <a:gd name="T105" fmla="*/ 64 h 128"/>
              <a:gd name="T106" fmla="*/ 114 w 128"/>
              <a:gd name="T107" fmla="*/ 92 h 128"/>
              <a:gd name="T108" fmla="*/ 101 w 128"/>
              <a:gd name="T10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close/>
                <a:moveTo>
                  <a:pt x="118" y="48"/>
                </a:moveTo>
                <a:cubicBezTo>
                  <a:pt x="112" y="42"/>
                  <a:pt x="105" y="37"/>
                  <a:pt x="97" y="33"/>
                </a:cubicBezTo>
                <a:cubicBezTo>
                  <a:pt x="93" y="25"/>
                  <a:pt x="88" y="17"/>
                  <a:pt x="82" y="11"/>
                </a:cubicBezTo>
                <a:cubicBezTo>
                  <a:pt x="99" y="17"/>
                  <a:pt x="113" y="30"/>
                  <a:pt x="118" y="48"/>
                </a:cubicBezTo>
                <a:close/>
                <a:moveTo>
                  <a:pt x="96" y="64"/>
                </a:moveTo>
                <a:cubicBezTo>
                  <a:pt x="96" y="70"/>
                  <a:pt x="96" y="76"/>
                  <a:pt x="94" y="81"/>
                </a:cubicBezTo>
                <a:cubicBezTo>
                  <a:pt x="85" y="77"/>
                  <a:pt x="76" y="75"/>
                  <a:pt x="65" y="75"/>
                </a:cubicBezTo>
                <a:cubicBezTo>
                  <a:pt x="55" y="75"/>
                  <a:pt x="45" y="77"/>
                  <a:pt x="36" y="81"/>
                </a:cubicBezTo>
                <a:cubicBezTo>
                  <a:pt x="35" y="76"/>
                  <a:pt x="34" y="70"/>
                  <a:pt x="34" y="64"/>
                </a:cubicBezTo>
                <a:cubicBezTo>
                  <a:pt x="34" y="55"/>
                  <a:pt x="36" y="47"/>
                  <a:pt x="39" y="39"/>
                </a:cubicBezTo>
                <a:cubicBezTo>
                  <a:pt x="47" y="35"/>
                  <a:pt x="56" y="33"/>
                  <a:pt x="65" y="33"/>
                </a:cubicBezTo>
                <a:cubicBezTo>
                  <a:pt x="75" y="33"/>
                  <a:pt x="83" y="35"/>
                  <a:pt x="91" y="39"/>
                </a:cubicBezTo>
                <a:cubicBezTo>
                  <a:pt x="95" y="47"/>
                  <a:pt x="96" y="55"/>
                  <a:pt x="96" y="64"/>
                </a:cubicBezTo>
                <a:close/>
                <a:moveTo>
                  <a:pt x="65" y="8"/>
                </a:moveTo>
                <a:cubicBezTo>
                  <a:pt x="66" y="8"/>
                  <a:pt x="67" y="8"/>
                  <a:pt x="68" y="8"/>
                </a:cubicBezTo>
                <a:cubicBezTo>
                  <a:pt x="75" y="14"/>
                  <a:pt x="82" y="21"/>
                  <a:pt x="87" y="29"/>
                </a:cubicBezTo>
                <a:cubicBezTo>
                  <a:pt x="80" y="27"/>
                  <a:pt x="73" y="26"/>
                  <a:pt x="65" y="26"/>
                </a:cubicBezTo>
                <a:cubicBezTo>
                  <a:pt x="58" y="26"/>
                  <a:pt x="51" y="27"/>
                  <a:pt x="45" y="29"/>
                </a:cubicBezTo>
                <a:cubicBezTo>
                  <a:pt x="50" y="20"/>
                  <a:pt x="57" y="13"/>
                  <a:pt x="65" y="8"/>
                </a:cubicBezTo>
                <a:close/>
                <a:moveTo>
                  <a:pt x="50" y="10"/>
                </a:moveTo>
                <a:cubicBezTo>
                  <a:pt x="43" y="16"/>
                  <a:pt x="38" y="24"/>
                  <a:pt x="34" y="33"/>
                </a:cubicBezTo>
                <a:cubicBezTo>
                  <a:pt x="25" y="37"/>
                  <a:pt x="16" y="43"/>
                  <a:pt x="10" y="51"/>
                </a:cubicBezTo>
                <a:cubicBezTo>
                  <a:pt x="15" y="31"/>
                  <a:pt x="30" y="15"/>
                  <a:pt x="50" y="10"/>
                </a:cubicBezTo>
                <a:close/>
                <a:moveTo>
                  <a:pt x="16" y="93"/>
                </a:moveTo>
                <a:cubicBezTo>
                  <a:pt x="11" y="85"/>
                  <a:pt x="8" y="75"/>
                  <a:pt x="8" y="65"/>
                </a:cubicBezTo>
                <a:cubicBezTo>
                  <a:pt x="13" y="57"/>
                  <a:pt x="21" y="49"/>
                  <a:pt x="30" y="44"/>
                </a:cubicBezTo>
                <a:cubicBezTo>
                  <a:pt x="28" y="50"/>
                  <a:pt x="27" y="57"/>
                  <a:pt x="27" y="64"/>
                </a:cubicBezTo>
                <a:cubicBezTo>
                  <a:pt x="27" y="71"/>
                  <a:pt x="28" y="78"/>
                  <a:pt x="29" y="84"/>
                </a:cubicBezTo>
                <a:cubicBezTo>
                  <a:pt x="25" y="87"/>
                  <a:pt x="20" y="90"/>
                  <a:pt x="16" y="93"/>
                </a:cubicBezTo>
                <a:close/>
                <a:moveTo>
                  <a:pt x="20" y="99"/>
                </a:moveTo>
                <a:cubicBezTo>
                  <a:pt x="24" y="96"/>
                  <a:pt x="28" y="94"/>
                  <a:pt x="32" y="91"/>
                </a:cubicBezTo>
                <a:cubicBezTo>
                  <a:pt x="36" y="102"/>
                  <a:pt x="42" y="111"/>
                  <a:pt x="50" y="119"/>
                </a:cubicBezTo>
                <a:cubicBezTo>
                  <a:pt x="38" y="116"/>
                  <a:pt x="28" y="109"/>
                  <a:pt x="20" y="99"/>
                </a:cubicBezTo>
                <a:close/>
                <a:moveTo>
                  <a:pt x="68" y="121"/>
                </a:moveTo>
                <a:cubicBezTo>
                  <a:pt x="67" y="121"/>
                  <a:pt x="66" y="121"/>
                  <a:pt x="65" y="121"/>
                </a:cubicBezTo>
                <a:cubicBezTo>
                  <a:pt x="53" y="113"/>
                  <a:pt x="44" y="102"/>
                  <a:pt x="39" y="88"/>
                </a:cubicBezTo>
                <a:cubicBezTo>
                  <a:pt x="47" y="85"/>
                  <a:pt x="56" y="83"/>
                  <a:pt x="65" y="83"/>
                </a:cubicBezTo>
                <a:cubicBezTo>
                  <a:pt x="75" y="83"/>
                  <a:pt x="84" y="85"/>
                  <a:pt x="92" y="88"/>
                </a:cubicBezTo>
                <a:cubicBezTo>
                  <a:pt x="87" y="101"/>
                  <a:pt x="79" y="113"/>
                  <a:pt x="68" y="121"/>
                </a:cubicBezTo>
                <a:close/>
                <a:moveTo>
                  <a:pt x="82" y="118"/>
                </a:moveTo>
                <a:cubicBezTo>
                  <a:pt x="89" y="110"/>
                  <a:pt x="95" y="101"/>
                  <a:pt x="99" y="91"/>
                </a:cubicBezTo>
                <a:cubicBezTo>
                  <a:pt x="103" y="93"/>
                  <a:pt x="106" y="96"/>
                  <a:pt x="109" y="98"/>
                </a:cubicBezTo>
                <a:cubicBezTo>
                  <a:pt x="103" y="107"/>
                  <a:pt x="93" y="114"/>
                  <a:pt x="82" y="118"/>
                </a:cubicBezTo>
                <a:close/>
                <a:moveTo>
                  <a:pt x="101" y="84"/>
                </a:moveTo>
                <a:cubicBezTo>
                  <a:pt x="103" y="78"/>
                  <a:pt x="104" y="71"/>
                  <a:pt x="104" y="64"/>
                </a:cubicBezTo>
                <a:cubicBezTo>
                  <a:pt x="104" y="57"/>
                  <a:pt x="103" y="50"/>
                  <a:pt x="101" y="44"/>
                </a:cubicBezTo>
                <a:cubicBezTo>
                  <a:pt x="109" y="48"/>
                  <a:pt x="116" y="55"/>
                  <a:pt x="121" y="62"/>
                </a:cubicBezTo>
                <a:cubicBezTo>
                  <a:pt x="121" y="63"/>
                  <a:pt x="121" y="64"/>
                  <a:pt x="121" y="64"/>
                </a:cubicBezTo>
                <a:cubicBezTo>
                  <a:pt x="121" y="75"/>
                  <a:pt x="118" y="84"/>
                  <a:pt x="114" y="92"/>
                </a:cubicBezTo>
                <a:cubicBezTo>
                  <a:pt x="110" y="89"/>
                  <a:pt x="106" y="86"/>
                  <a:pt x="101" y="84"/>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5" name="Group 42">
            <a:extLst>
              <a:ext uri="{FF2B5EF4-FFF2-40B4-BE49-F238E27FC236}">
                <a16:creationId xmlns:a16="http://schemas.microsoft.com/office/drawing/2014/main" id="{AD8ED13C-AE2E-4671-9A75-C2C326A06367}"/>
              </a:ext>
            </a:extLst>
          </p:cNvPr>
          <p:cNvGrpSpPr/>
          <p:nvPr/>
        </p:nvGrpSpPr>
        <p:grpSpPr>
          <a:xfrm>
            <a:off x="2263524" y="1617060"/>
            <a:ext cx="439724" cy="262919"/>
            <a:chOff x="7037388" y="3643313"/>
            <a:chExt cx="762000" cy="455613"/>
          </a:xfrm>
          <a:solidFill>
            <a:sysClr val="window" lastClr="FFFFFF"/>
          </a:solidFill>
        </p:grpSpPr>
        <p:sp>
          <p:nvSpPr>
            <p:cNvPr id="26" name="Freeform 43">
              <a:extLst>
                <a:ext uri="{FF2B5EF4-FFF2-40B4-BE49-F238E27FC236}">
                  <a16:creationId xmlns:a16="http://schemas.microsoft.com/office/drawing/2014/main" id="{3D874456-6FB7-4F48-9978-5248D4E606A5}"/>
                </a:ext>
              </a:extLst>
            </p:cNvPr>
            <p:cNvSpPr>
              <a:spLocks/>
            </p:cNvSpPr>
            <p:nvPr/>
          </p:nvSpPr>
          <p:spPr bwMode="auto">
            <a:xfrm>
              <a:off x="7037388" y="3643313"/>
              <a:ext cx="601663" cy="455613"/>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7" name="Freeform 44">
              <a:extLst>
                <a:ext uri="{FF2B5EF4-FFF2-40B4-BE49-F238E27FC236}">
                  <a16:creationId xmlns:a16="http://schemas.microsoft.com/office/drawing/2014/main" id="{274658BC-BDC2-4ED8-9DE3-AEEF4BE52591}"/>
                </a:ext>
              </a:extLst>
            </p:cNvPr>
            <p:cNvSpPr>
              <a:spLocks/>
            </p:cNvSpPr>
            <p:nvPr/>
          </p:nvSpPr>
          <p:spPr bwMode="auto">
            <a:xfrm>
              <a:off x="7532688" y="3686176"/>
              <a:ext cx="266700" cy="331788"/>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8" name="Title 1">
            <a:extLst>
              <a:ext uri="{FF2B5EF4-FFF2-40B4-BE49-F238E27FC236}">
                <a16:creationId xmlns:a16="http://schemas.microsoft.com/office/drawing/2014/main" id="{71F65F73-E775-419E-80C6-7391A9E83504}"/>
              </a:ext>
            </a:extLst>
          </p:cNvPr>
          <p:cNvSpPr txBox="1">
            <a:spLocks/>
          </p:cNvSpPr>
          <p:nvPr/>
        </p:nvSpPr>
        <p:spPr>
          <a:xfrm>
            <a:off x="0"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Sarıköy</a:t>
            </a:r>
            <a:r>
              <a:rPr lang="tr-TR" sz="3600" b="1" kern="0" dirty="0">
                <a:solidFill>
                  <a:prstClr val="white"/>
                </a:solidFill>
                <a:latin typeface="calibri"/>
              </a:rPr>
              <a:t> Çok Programlı Anadolu Lisesi</a:t>
            </a:r>
            <a:endParaRPr lang="id-ID" sz="3600" kern="0" dirty="0">
              <a:solidFill>
                <a:prstClr val="white"/>
              </a:solidFill>
              <a:latin typeface="calibri"/>
            </a:endParaRPr>
          </a:p>
        </p:txBody>
      </p:sp>
      <p:sp>
        <p:nvSpPr>
          <p:cNvPr id="2" name="Dikdörtgen 1"/>
          <p:cNvSpPr/>
          <p:nvPr/>
        </p:nvSpPr>
        <p:spPr>
          <a:xfrm>
            <a:off x="148497" y="1247040"/>
            <a:ext cx="8798280" cy="3462486"/>
          </a:xfrm>
          <a:prstGeom prst="rect">
            <a:avLst/>
          </a:prstGeom>
        </p:spPr>
        <p:txBody>
          <a:bodyPr wrap="square">
            <a:spAutoFit/>
          </a:bodyPr>
          <a:lstStyle/>
          <a:p>
            <a:pPr algn="just"/>
            <a:endParaRPr lang="tr-TR" sz="1100" b="1" dirty="0" smtClean="0"/>
          </a:p>
          <a:p>
            <a:r>
              <a:rPr lang="tr-TR" b="1" dirty="0"/>
              <a:t>Çok Programlı Liselerde Anadolu ve Anadolu Meslek Programları bulunmaktadır. Anadolu Programında haftalık 40 saat, Anadolu Meslek Programında haftalık 43 saat ders bulunmaktadır.</a:t>
            </a:r>
          </a:p>
          <a:p>
            <a:endParaRPr lang="tr-TR" dirty="0" smtClean="0"/>
          </a:p>
          <a:p>
            <a:pPr algn="just"/>
            <a:r>
              <a:rPr lang="tr-TR" b="1" dirty="0" smtClean="0">
                <a:solidFill>
                  <a:srgbClr val="7030A0"/>
                </a:solidFill>
              </a:rPr>
              <a:t>TESİSAT </a:t>
            </a:r>
            <a:r>
              <a:rPr lang="tr-TR" b="1" dirty="0">
                <a:solidFill>
                  <a:srgbClr val="7030A0"/>
                </a:solidFill>
              </a:rPr>
              <a:t>TEKNOLOJİSİ VE İKLİMLENDİRME </a:t>
            </a:r>
            <a:r>
              <a:rPr lang="tr-TR" b="1" dirty="0" smtClean="0">
                <a:solidFill>
                  <a:srgbClr val="7030A0"/>
                </a:solidFill>
              </a:rPr>
              <a:t>ALANI </a:t>
            </a:r>
            <a:r>
              <a:rPr lang="tr-TR" dirty="0" smtClean="0"/>
              <a:t>:</a:t>
            </a:r>
            <a:r>
              <a:rPr lang="tr-TR" dirty="0"/>
              <a:t>Tesisat sistemleri; her konutun her otelin her kamu binasının her </a:t>
            </a:r>
            <a:r>
              <a:rPr lang="tr-TR" dirty="0" err="1"/>
              <a:t>AVM’nin</a:t>
            </a:r>
            <a:r>
              <a:rPr lang="tr-TR" dirty="0"/>
              <a:t> kısacası aklınıza gelebilecek tüm yaşam ortamlarının vazgeçilmez sistemleridir. Tesisat sistemleri; su tesisatı, ısıtma tesisatı, klima soğutma ve havalandırma sistemleri, doğalgaz tesisatı ve güneş enerji sistemlerinin tümünü içine alır. Öğrencilerimiz tesisat teknolojisi ve iklimlendirme bölümünde 9. Sınıfta 3 adet ders </a:t>
            </a:r>
            <a:r>
              <a:rPr lang="tr-TR" dirty="0" err="1" smtClean="0"/>
              <a:t>görürler.Bu</a:t>
            </a:r>
            <a:r>
              <a:rPr lang="tr-TR" dirty="0" smtClean="0"/>
              <a:t> </a:t>
            </a:r>
            <a:r>
              <a:rPr lang="tr-TR" dirty="0"/>
              <a:t>dersler: Temel işlemler ve kaynak atölyesi dersi, teknik resim ve mesleki </a:t>
            </a:r>
            <a:r>
              <a:rPr lang="tr-TR" dirty="0" err="1" smtClean="0"/>
              <a:t>gelişim.Bu</a:t>
            </a:r>
            <a:r>
              <a:rPr lang="tr-TR" dirty="0" smtClean="0"/>
              <a:t> </a:t>
            </a:r>
            <a:r>
              <a:rPr lang="tr-TR" dirty="0"/>
              <a:t>derslerde öğrencilerimiz tesisat teknolojisi ve iklimlendirme ile ilgili temel becerileri kazanır</a:t>
            </a:r>
            <a:r>
              <a:rPr lang="tr-TR" dirty="0" smtClean="0"/>
              <a:t>. </a:t>
            </a:r>
            <a:r>
              <a:rPr lang="tr-TR" dirty="0"/>
              <a:t> </a:t>
            </a:r>
            <a:endParaRPr lang="tr-TR" dirty="0" smtClean="0"/>
          </a:p>
          <a:p>
            <a:pPr algn="just"/>
            <a:endParaRPr lang="tr-TR" dirty="0"/>
          </a:p>
          <a:p>
            <a:pPr algn="just"/>
            <a:r>
              <a:rPr lang="tr-TR" b="1" dirty="0">
                <a:solidFill>
                  <a:srgbClr val="FF0000"/>
                </a:solidFill>
              </a:rPr>
              <a:t>ÇOCUK GELİŞİMİ VE EĞİTİMİ </a:t>
            </a:r>
            <a:r>
              <a:rPr lang="tr-TR" b="1" dirty="0" smtClean="0">
                <a:solidFill>
                  <a:srgbClr val="FF0000"/>
                </a:solidFill>
              </a:rPr>
              <a:t>ALANI :</a:t>
            </a:r>
            <a:r>
              <a:rPr lang="tr-TR" dirty="0" smtClean="0"/>
              <a:t> </a:t>
            </a:r>
            <a:r>
              <a:rPr lang="tr-TR" dirty="0"/>
              <a:t>Çocuk Gelişimi ve Eğitimi alanı altında yer alan dalların yeterliklerini kazandırmaya yönelik eğitim ve öğretim verilen </a:t>
            </a:r>
            <a:r>
              <a:rPr lang="tr-TR" dirty="0" err="1"/>
              <a:t>alandır.Çocuk</a:t>
            </a:r>
            <a:r>
              <a:rPr lang="tr-TR" dirty="0"/>
              <a:t> Gelişimi ve Eğitimi alanı altında yer alan mesleklerde, sektörün ihtiyaçları, bilimsel ve teknolojik gelişmeler doğrultusunda gerekli olan mesleki yeterlikleri kazanmış nitelikli meslek elemanları yetiştirmek amaçlanmaktadır.  </a:t>
            </a:r>
            <a:r>
              <a:rPr lang="tr-TR" b="1" dirty="0" smtClean="0"/>
              <a:t>ÖZEL </a:t>
            </a:r>
            <a:r>
              <a:rPr lang="tr-TR" b="1" dirty="0"/>
              <a:t>EĞİTİM DALI </a:t>
            </a:r>
            <a:r>
              <a:rPr lang="tr-TR" dirty="0"/>
              <a:t>:Özel eğitimde öğretmen yardımcısının sahip olduğu, özür grubuna uygun eğitim programını uygulamada öğretmene yardımcı olma yeterliklerini kazandırmaya yönelik eğitim ve öğretim verilen daldır. Çocuk Gelişimi ve Eğitimi alanında özel eğitimde öğretmen yardımcılığı mesleğinin yeterliklerine sahip meslek elemanları yetiştirmek amaçlanmaktadır.</a:t>
            </a:r>
          </a:p>
        </p:txBody>
      </p:sp>
      <p:sp>
        <p:nvSpPr>
          <p:cNvPr id="30" name="Freeform 22">
            <a:extLst>
              <a:ext uri="{FF2B5EF4-FFF2-40B4-BE49-F238E27FC236}">
                <a16:creationId xmlns:a16="http://schemas.microsoft.com/office/drawing/2014/main" id="{D8626EBB-7C2F-4B4D-956C-D68523F6E74E}"/>
              </a:ext>
            </a:extLst>
          </p:cNvPr>
          <p:cNvSpPr>
            <a:spLocks noEditPoints="1"/>
          </p:cNvSpPr>
          <p:nvPr/>
        </p:nvSpPr>
        <p:spPr bwMode="auto">
          <a:xfrm>
            <a:off x="5797039" y="921407"/>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TextBox 92">
            <a:extLst>
              <a:ext uri="{FF2B5EF4-FFF2-40B4-BE49-F238E27FC236}">
                <a16:creationId xmlns:a16="http://schemas.microsoft.com/office/drawing/2014/main" id="{800B1100-3523-4F93-A8EB-7393DEC03669}"/>
              </a:ext>
            </a:extLst>
          </p:cNvPr>
          <p:cNvSpPr txBox="1"/>
          <p:nvPr/>
        </p:nvSpPr>
        <p:spPr>
          <a:xfrm>
            <a:off x="81082" y="854497"/>
            <a:ext cx="5761385"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Okutulan Alan ve Dal Programları Nelerdir ?</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81991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0" grpId="0" animBg="1"/>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858277C3-538C-4293-951D-8091507BA0BB}"/>
              </a:ext>
            </a:extLst>
          </p:cNvPr>
          <p:cNvGrpSpPr/>
          <p:nvPr/>
        </p:nvGrpSpPr>
        <p:grpSpPr>
          <a:xfrm>
            <a:off x="6758094" y="1219284"/>
            <a:ext cx="1088265" cy="2103980"/>
            <a:chOff x="9010792" y="2176429"/>
            <a:chExt cx="1451020" cy="2805307"/>
          </a:xfrm>
        </p:grpSpPr>
        <p:sp>
          <p:nvSpPr>
            <p:cNvPr id="4" name="Freeform 27">
              <a:extLst>
                <a:ext uri="{FF2B5EF4-FFF2-40B4-BE49-F238E27FC236}">
                  <a16:creationId xmlns:a16="http://schemas.microsoft.com/office/drawing/2014/main" id="{809AC402-46FE-4987-806B-BFD411B124C1}"/>
                </a:ext>
              </a:extLst>
            </p:cNvPr>
            <p:cNvSpPr>
              <a:spLocks/>
            </p:cNvSpPr>
            <p:nvPr/>
          </p:nvSpPr>
          <p:spPr bwMode="auto">
            <a:xfrm>
              <a:off x="9010792"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Rectangle 29">
              <a:extLst>
                <a:ext uri="{FF2B5EF4-FFF2-40B4-BE49-F238E27FC236}">
                  <a16:creationId xmlns:a16="http://schemas.microsoft.com/office/drawing/2014/main" id="{DD817425-AD45-4911-9A2E-B0C6A3D311E1}"/>
                </a:ext>
              </a:extLst>
            </p:cNvPr>
            <p:cNvSpPr>
              <a:spLocks noChangeArrowheads="1"/>
            </p:cNvSpPr>
            <p:nvPr/>
          </p:nvSpPr>
          <p:spPr bwMode="auto">
            <a:xfrm>
              <a:off x="9458190"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Rectangle 30">
              <a:extLst>
                <a:ext uri="{FF2B5EF4-FFF2-40B4-BE49-F238E27FC236}">
                  <a16:creationId xmlns:a16="http://schemas.microsoft.com/office/drawing/2014/main" id="{A2A27A51-9E08-46E7-BDAD-801786E1216E}"/>
                </a:ext>
              </a:extLst>
            </p:cNvPr>
            <p:cNvSpPr>
              <a:spLocks noChangeArrowheads="1"/>
            </p:cNvSpPr>
            <p:nvPr/>
          </p:nvSpPr>
          <p:spPr bwMode="auto">
            <a:xfrm>
              <a:off x="9010792"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7" name="Rectangle 31">
              <a:extLst>
                <a:ext uri="{FF2B5EF4-FFF2-40B4-BE49-F238E27FC236}">
                  <a16:creationId xmlns:a16="http://schemas.microsoft.com/office/drawing/2014/main" id="{10A068B8-5E25-454F-A0D7-19CF399A9F41}"/>
                </a:ext>
              </a:extLst>
            </p:cNvPr>
            <p:cNvSpPr>
              <a:spLocks noChangeArrowheads="1"/>
            </p:cNvSpPr>
            <p:nvPr/>
          </p:nvSpPr>
          <p:spPr bwMode="auto">
            <a:xfrm>
              <a:off x="9010792"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8" name="Group 3">
            <a:extLst>
              <a:ext uri="{FF2B5EF4-FFF2-40B4-BE49-F238E27FC236}">
                <a16:creationId xmlns:a16="http://schemas.microsoft.com/office/drawing/2014/main" id="{455A9FB6-CC7F-41A7-9B8E-B1D70B7B8B5D}"/>
              </a:ext>
            </a:extLst>
          </p:cNvPr>
          <p:cNvGrpSpPr/>
          <p:nvPr/>
        </p:nvGrpSpPr>
        <p:grpSpPr>
          <a:xfrm>
            <a:off x="4035065" y="1219284"/>
            <a:ext cx="1088265" cy="2103980"/>
            <a:chOff x="5380086" y="2176429"/>
            <a:chExt cx="1451020" cy="2805307"/>
          </a:xfrm>
        </p:grpSpPr>
        <p:sp>
          <p:nvSpPr>
            <p:cNvPr id="9" name="Freeform 27">
              <a:extLst>
                <a:ext uri="{FF2B5EF4-FFF2-40B4-BE49-F238E27FC236}">
                  <a16:creationId xmlns:a16="http://schemas.microsoft.com/office/drawing/2014/main" id="{56C2A5D2-B4A1-4E8A-855A-B4657E4818D4}"/>
                </a:ext>
              </a:extLst>
            </p:cNvPr>
            <p:cNvSpPr>
              <a:spLocks/>
            </p:cNvSpPr>
            <p:nvPr/>
          </p:nvSpPr>
          <p:spPr bwMode="auto">
            <a:xfrm>
              <a:off x="5380086" y="2388037"/>
              <a:ext cx="1451020" cy="259369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0">
                  <a:sysClr val="window" lastClr="FFFFFF">
                    <a:lumMod val="95000"/>
                  </a:sysClr>
                </a:gs>
                <a:gs pos="57000">
                  <a:sysClr val="window" lastClr="FFFFFF">
                    <a:lumMod val="85000"/>
                  </a:sysClr>
                </a:gs>
                <a:gs pos="100000">
                  <a:sysClr val="window" lastClr="FFFFFF">
                    <a:lumMod val="75000"/>
                  </a:sysClr>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29">
              <a:extLst>
                <a:ext uri="{FF2B5EF4-FFF2-40B4-BE49-F238E27FC236}">
                  <a16:creationId xmlns:a16="http://schemas.microsoft.com/office/drawing/2014/main" id="{637529BC-28CB-40FC-9B3B-2DE39F6F5363}"/>
                </a:ext>
              </a:extLst>
            </p:cNvPr>
            <p:cNvSpPr>
              <a:spLocks noChangeArrowheads="1"/>
            </p:cNvSpPr>
            <p:nvPr/>
          </p:nvSpPr>
          <p:spPr bwMode="auto">
            <a:xfrm>
              <a:off x="5827484" y="2176429"/>
              <a:ext cx="562271" cy="21160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Rectangle 30">
              <a:extLst>
                <a:ext uri="{FF2B5EF4-FFF2-40B4-BE49-F238E27FC236}">
                  <a16:creationId xmlns:a16="http://schemas.microsoft.com/office/drawing/2014/main" id="{68364F48-D553-4311-BDDE-7B2B470C13E4}"/>
                </a:ext>
              </a:extLst>
            </p:cNvPr>
            <p:cNvSpPr>
              <a:spLocks noChangeArrowheads="1"/>
            </p:cNvSpPr>
            <p:nvPr/>
          </p:nvSpPr>
          <p:spPr bwMode="auto">
            <a:xfrm>
              <a:off x="5380086" y="2388037"/>
              <a:ext cx="1451020" cy="219669"/>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2" name="Rectangle 31">
              <a:extLst>
                <a:ext uri="{FF2B5EF4-FFF2-40B4-BE49-F238E27FC236}">
                  <a16:creationId xmlns:a16="http://schemas.microsoft.com/office/drawing/2014/main" id="{0CCF927F-DA59-457D-B6BE-98ADFBC7101D}"/>
                </a:ext>
              </a:extLst>
            </p:cNvPr>
            <p:cNvSpPr>
              <a:spLocks noChangeArrowheads="1"/>
            </p:cNvSpPr>
            <p:nvPr/>
          </p:nvSpPr>
          <p:spPr bwMode="auto">
            <a:xfrm>
              <a:off x="5380086" y="4766098"/>
              <a:ext cx="1451020" cy="215638"/>
            </a:xfrm>
            <a:prstGeom prst="rect">
              <a:avLst/>
            </a:prstGeom>
            <a:gradFill flip="none" rotWithShape="1">
              <a:gsLst>
                <a:gs pos="0">
                  <a:sysClr val="window" lastClr="FFFFFF">
                    <a:lumMod val="95000"/>
                  </a:sysClr>
                </a:gs>
                <a:gs pos="29000">
                  <a:sysClr val="window" lastClr="FFFFFF">
                    <a:lumMod val="85000"/>
                  </a:sysClr>
                </a:gs>
                <a:gs pos="77000">
                  <a:sysClr val="window" lastClr="FFFFFF">
                    <a:lumMod val="75000"/>
                  </a:sysClr>
                </a:gs>
                <a:gs pos="55000">
                  <a:sysClr val="window" lastClr="FFFFFF">
                    <a:lumMod val="75000"/>
                  </a:sysClr>
                </a:gs>
                <a:gs pos="100000">
                  <a:sysClr val="window" lastClr="FFFFFF">
                    <a:lumMod val="50000"/>
                  </a:sysClr>
                </a:gs>
              </a:gsLst>
              <a:path path="circle">
                <a:fillToRect l="50000" t="50000" r="50000" b="50000"/>
              </a:path>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8">
            <a:extLst>
              <a:ext uri="{FF2B5EF4-FFF2-40B4-BE49-F238E27FC236}">
                <a16:creationId xmlns:a16="http://schemas.microsoft.com/office/drawing/2014/main" id="{371A5659-757E-42AE-B6FE-D118C7D49822}"/>
              </a:ext>
            </a:extLst>
          </p:cNvPr>
          <p:cNvSpPr>
            <a:spLocks/>
          </p:cNvSpPr>
          <p:nvPr/>
        </p:nvSpPr>
        <p:spPr bwMode="auto">
          <a:xfrm>
            <a:off x="6758094" y="2584882"/>
            <a:ext cx="1088265" cy="768725"/>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7FBC41">
                  <a:lumMod val="75000"/>
                </a:srgbClr>
              </a:gs>
              <a:gs pos="39000">
                <a:srgbClr val="7FBC41"/>
              </a:gs>
              <a:gs pos="21000">
                <a:srgbClr val="7FBC41">
                  <a:lumMod val="60000"/>
                  <a:lumOff val="40000"/>
                </a:srgbClr>
              </a:gs>
              <a:gs pos="100000">
                <a:srgbClr val="7FBC41">
                  <a:lumMod val="75000"/>
                </a:srgbClr>
              </a:gs>
              <a:gs pos="83000">
                <a:srgbClr val="7FBC41"/>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44790189-9AAE-4593-9931-6222BBF8889D}"/>
              </a:ext>
            </a:extLst>
          </p:cNvPr>
          <p:cNvSpPr>
            <a:spLocks/>
          </p:cNvSpPr>
          <p:nvPr/>
        </p:nvSpPr>
        <p:spPr bwMode="auto">
          <a:xfrm>
            <a:off x="4035065" y="2727498"/>
            <a:ext cx="1088265" cy="434037"/>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FDB817">
                  <a:lumMod val="75000"/>
                </a:srgbClr>
              </a:gs>
              <a:gs pos="39000">
                <a:srgbClr val="FDB817"/>
              </a:gs>
              <a:gs pos="21000">
                <a:srgbClr val="FDB817">
                  <a:lumMod val="60000"/>
                  <a:lumOff val="40000"/>
                </a:srgbClr>
              </a:gs>
              <a:gs pos="100000">
                <a:srgbClr val="FDB817">
                  <a:lumMod val="75000"/>
                </a:srgbClr>
              </a:gs>
              <a:gs pos="85000">
                <a:srgbClr val="FDB817"/>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8">
            <a:extLst>
              <a:ext uri="{FF2B5EF4-FFF2-40B4-BE49-F238E27FC236}">
                <a16:creationId xmlns:a16="http://schemas.microsoft.com/office/drawing/2014/main" id="{26014F8A-67FE-4873-B948-CDE26894E0CD}"/>
              </a:ext>
            </a:extLst>
          </p:cNvPr>
          <p:cNvSpPr>
            <a:spLocks/>
          </p:cNvSpPr>
          <p:nvPr/>
        </p:nvSpPr>
        <p:spPr bwMode="auto">
          <a:xfrm>
            <a:off x="4035065" y="2483703"/>
            <a:ext cx="1088265" cy="86154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0">
                <a:srgbClr val="EC5724">
                  <a:lumMod val="75000"/>
                </a:srgbClr>
              </a:gs>
              <a:gs pos="39000">
                <a:srgbClr val="EC5724"/>
              </a:gs>
              <a:gs pos="21000">
                <a:srgbClr val="EC5724">
                  <a:lumMod val="60000"/>
                  <a:lumOff val="40000"/>
                </a:srgbClr>
              </a:gs>
              <a:gs pos="100000">
                <a:srgbClr val="EC5724">
                  <a:lumMod val="75000"/>
                </a:srgbClr>
              </a:gs>
              <a:gs pos="85000">
                <a:srgbClr val="EC5724"/>
              </a:gs>
            </a:gsLst>
            <a:lin ang="0" scaled="1"/>
            <a:tileRect/>
          </a:gra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Right Arrow 89">
            <a:extLst>
              <a:ext uri="{FF2B5EF4-FFF2-40B4-BE49-F238E27FC236}">
                <a16:creationId xmlns:a16="http://schemas.microsoft.com/office/drawing/2014/main" id="{2D288805-206F-461B-8E52-B583A9977DCD}"/>
              </a:ext>
            </a:extLst>
          </p:cNvPr>
          <p:cNvSpPr/>
          <p:nvPr/>
        </p:nvSpPr>
        <p:spPr>
          <a:xfrm>
            <a:off x="5527811" y="1569251"/>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94">
            <a:extLst>
              <a:ext uri="{FF2B5EF4-FFF2-40B4-BE49-F238E27FC236}">
                <a16:creationId xmlns:a16="http://schemas.microsoft.com/office/drawing/2014/main" id="{CFF475AD-E6CE-4E22-A16E-1A44E84DC8C0}"/>
              </a:ext>
            </a:extLst>
          </p:cNvPr>
          <p:cNvSpPr txBox="1"/>
          <p:nvPr/>
        </p:nvSpPr>
        <p:spPr>
          <a:xfrm>
            <a:off x="4035065" y="1542742"/>
            <a:ext cx="1008609" cy="523220"/>
          </a:xfrm>
          <a:prstGeom prst="rect">
            <a:avLst/>
          </a:prstGeom>
          <a:noFill/>
        </p:spPr>
        <p:txBody>
          <a:bodyPr wrap="none" rtlCol="0">
            <a:spAutoFit/>
          </a:bodyPr>
          <a:lstStyle/>
          <a:p>
            <a:pPr defTabSz="914400" eaLnBrk="1" fontAlgn="auto" hangingPunct="1">
              <a:spcBef>
                <a:spcPts val="0"/>
              </a:spcBef>
              <a:spcAft>
                <a:spcPts val="0"/>
              </a:spcAft>
            </a:pPr>
            <a:r>
              <a:rPr lang="tr-TR" sz="2800" b="1" dirty="0" smtClean="0"/>
              <a:t>89,00</a:t>
            </a:r>
            <a:endParaRPr lang="id-ID" sz="2800" b="1" dirty="0">
              <a:solidFill>
                <a:prstClr val="black"/>
              </a:solidFill>
              <a:latin typeface="calibri"/>
            </a:endParaRPr>
          </a:p>
        </p:txBody>
      </p:sp>
      <p:sp>
        <p:nvSpPr>
          <p:cNvPr id="28" name="TextBox 96">
            <a:extLst>
              <a:ext uri="{FF2B5EF4-FFF2-40B4-BE49-F238E27FC236}">
                <a16:creationId xmlns:a16="http://schemas.microsoft.com/office/drawing/2014/main" id="{68B2A27D-7712-4E01-A722-0F08684CC609}"/>
              </a:ext>
            </a:extLst>
          </p:cNvPr>
          <p:cNvSpPr txBox="1"/>
          <p:nvPr/>
        </p:nvSpPr>
        <p:spPr>
          <a:xfrm>
            <a:off x="3804444" y="3425853"/>
            <a:ext cx="1548565" cy="307777"/>
          </a:xfrm>
          <a:prstGeom prst="rect">
            <a:avLst/>
          </a:prstGeom>
          <a:noFill/>
        </p:spPr>
        <p:txBody>
          <a:bodyPr wrap="none" rtlCol="0">
            <a:spAutoFit/>
          </a:bodyPr>
          <a:lstStyle/>
          <a:p>
            <a:pPr marL="342900" indent="-342900" algn="ctr" defTabSz="914400" eaLnBrk="1" fontAlgn="auto" hangingPunct="1">
              <a:spcBef>
                <a:spcPts val="0"/>
              </a:spcBef>
              <a:spcAft>
                <a:spcPts val="0"/>
              </a:spcAft>
              <a:buAutoNum type="arabicPeriod"/>
            </a:pPr>
            <a:r>
              <a:rPr lang="tr-TR" sz="1400" b="1" dirty="0" smtClean="0">
                <a:solidFill>
                  <a:srgbClr val="EC5724">
                    <a:lumMod val="75000"/>
                  </a:srgbClr>
                </a:solidFill>
                <a:latin typeface="ubuntu"/>
              </a:rPr>
              <a:t>Yerleştirme </a:t>
            </a:r>
            <a:endParaRPr lang="id-ID" sz="1400" b="1" dirty="0">
              <a:solidFill>
                <a:srgbClr val="EC5724">
                  <a:lumMod val="75000"/>
                </a:srgbClr>
              </a:solidFill>
              <a:latin typeface="ubuntu"/>
            </a:endParaRPr>
          </a:p>
        </p:txBody>
      </p:sp>
      <p:sp>
        <p:nvSpPr>
          <p:cNvPr id="30" name="TextBox 98">
            <a:extLst>
              <a:ext uri="{FF2B5EF4-FFF2-40B4-BE49-F238E27FC236}">
                <a16:creationId xmlns:a16="http://schemas.microsoft.com/office/drawing/2014/main" id="{AFDE84B9-4E86-4576-B76E-FB1BD8B108B6}"/>
              </a:ext>
            </a:extLst>
          </p:cNvPr>
          <p:cNvSpPr txBox="1"/>
          <p:nvPr/>
        </p:nvSpPr>
        <p:spPr>
          <a:xfrm>
            <a:off x="6618090" y="3425853"/>
            <a:ext cx="1397819" cy="307777"/>
          </a:xfrm>
          <a:prstGeom prst="rect">
            <a:avLst/>
          </a:prstGeom>
          <a:noFill/>
        </p:spPr>
        <p:txBody>
          <a:bodyPr wrap="none" rtlCol="0">
            <a:spAutoFit/>
          </a:bodyPr>
          <a:lstStyle/>
          <a:p>
            <a:pPr algn="ctr" defTabSz="914400" eaLnBrk="1" fontAlgn="auto" hangingPunct="1">
              <a:spcBef>
                <a:spcPts val="0"/>
              </a:spcBef>
              <a:spcAft>
                <a:spcPts val="0"/>
              </a:spcAft>
            </a:pPr>
            <a:r>
              <a:rPr lang="tr-TR" sz="1400" b="1" dirty="0" smtClean="0">
                <a:solidFill>
                  <a:srgbClr val="7FBC41">
                    <a:lumMod val="75000"/>
                  </a:srgbClr>
                </a:solidFill>
                <a:latin typeface="ubuntu"/>
              </a:rPr>
              <a:t>2. Yerleştirme </a:t>
            </a:r>
            <a:endParaRPr lang="id-ID" sz="1400" b="1" dirty="0">
              <a:solidFill>
                <a:srgbClr val="7FBC41">
                  <a:lumMod val="75000"/>
                </a:srgbClr>
              </a:solidFill>
              <a:latin typeface="ubuntu"/>
            </a:endParaRPr>
          </a:p>
        </p:txBody>
      </p:sp>
      <p:sp>
        <p:nvSpPr>
          <p:cNvPr id="33" name="Title 1">
            <a:extLst>
              <a:ext uri="{FF2B5EF4-FFF2-40B4-BE49-F238E27FC236}">
                <a16:creationId xmlns:a16="http://schemas.microsoft.com/office/drawing/2014/main" id="{B55E52DD-935C-43E8-8748-CE207E4B592A}"/>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b="1" kern="0" dirty="0">
                <a:solidFill>
                  <a:prstClr val="white"/>
                </a:solidFill>
                <a:latin typeface="calibri"/>
              </a:rPr>
              <a:t>Gönen </a:t>
            </a:r>
            <a:r>
              <a:rPr lang="tr-TR" b="1" kern="0" dirty="0" err="1">
                <a:solidFill>
                  <a:prstClr val="white"/>
                </a:solidFill>
                <a:latin typeface="calibri"/>
              </a:rPr>
              <a:t>Sarıköy</a:t>
            </a:r>
            <a:r>
              <a:rPr lang="tr-TR" b="1" kern="0" dirty="0">
                <a:solidFill>
                  <a:prstClr val="white"/>
                </a:solidFill>
                <a:latin typeface="calibri"/>
              </a:rPr>
              <a:t> Çok Programlı Anadolu Lisesi</a:t>
            </a:r>
            <a:endParaRPr lang="id-ID" kern="0" dirty="0">
              <a:solidFill>
                <a:prstClr val="white"/>
              </a:solidFill>
              <a:latin typeface="calibri"/>
            </a:endParaRPr>
          </a:p>
        </p:txBody>
      </p:sp>
      <p:sp>
        <p:nvSpPr>
          <p:cNvPr id="35" name="TextBox 92">
            <a:extLst>
              <a:ext uri="{FF2B5EF4-FFF2-40B4-BE49-F238E27FC236}">
                <a16:creationId xmlns:a16="http://schemas.microsoft.com/office/drawing/2014/main" id="{800B1100-3523-4F93-A8EB-7393DEC03669}"/>
              </a:ext>
            </a:extLst>
          </p:cNvPr>
          <p:cNvSpPr txBox="1"/>
          <p:nvPr/>
        </p:nvSpPr>
        <p:spPr>
          <a:xfrm>
            <a:off x="2320555" y="3802560"/>
            <a:ext cx="6414512"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a:effectLst>
                  <a:outerShdw blurRad="38100" dist="38100" dir="2700000" algn="tl">
                    <a:srgbClr val="000000">
                      <a:alpha val="43137"/>
                    </a:srgbClr>
                  </a:outerShdw>
                </a:effectLst>
              </a:rPr>
              <a:t>2021 Yılı Oluşan En Son Giren Öğrencinin O.Ö.B.P</a:t>
            </a:r>
            <a:endParaRPr lang="id-ID" sz="2400" b="1" dirty="0">
              <a:effectLst>
                <a:outerShdw blurRad="38100" dist="38100" dir="2700000" algn="tl">
                  <a:srgbClr val="000000">
                    <a:alpha val="43137"/>
                  </a:srgbClr>
                </a:outerShdw>
              </a:effectLst>
            </a:endParaRPr>
          </a:p>
        </p:txBody>
      </p:sp>
      <p:pic>
        <p:nvPicPr>
          <p:cNvPr id="36" name="Resim 35" descr="nesne, saat içeren bir resim&#10;&#10;Açıklama otomatik olarak oluşturuldu">
            <a:extLst>
              <a:ext uri="{FF2B5EF4-FFF2-40B4-BE49-F238E27FC236}">
                <a16:creationId xmlns:a16="http://schemas.microsoft.com/office/drawing/2014/main" id="{37EA2A74-DCA9-495F-A9AC-4D7B0C2A729C}"/>
              </a:ext>
            </a:extLst>
          </p:cNvPr>
          <p:cNvPicPr>
            <a:picLocks noChangeAspect="1"/>
          </p:cNvPicPr>
          <p:nvPr/>
        </p:nvPicPr>
        <p:blipFill rotWithShape="1">
          <a:blip r:embed="rId3">
            <a:extLst>
              <a:ext uri="{28A0092B-C50C-407E-A947-70E740481C1C}">
                <a14:useLocalDpi xmlns:a14="http://schemas.microsoft.com/office/drawing/2010/main" val="0"/>
              </a:ext>
            </a:extLst>
          </a:blip>
          <a:srcRect r="-2" b="9199"/>
          <a:stretch/>
        </p:blipFill>
        <p:spPr>
          <a:xfrm>
            <a:off x="148880" y="903423"/>
            <a:ext cx="3480821" cy="3160560"/>
          </a:xfrm>
          <a:prstGeom prst="rect">
            <a:avLst/>
          </a:prstGeom>
        </p:spPr>
      </p:pic>
    </p:spTree>
    <p:custDataLst>
      <p:tags r:id="rId1"/>
    </p:custDataLst>
    <p:extLst>
      <p:ext uri="{BB962C8B-B14F-4D97-AF65-F5344CB8AC3E}">
        <p14:creationId xmlns:p14="http://schemas.microsoft.com/office/powerpoint/2010/main" val="285302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1000"/>
                            </p:stCondLst>
                            <p:childTnLst>
                              <p:par>
                                <p:cTn id="27" presetID="1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p:tgtEl>
                                          <p:spTgt spid="21"/>
                                        </p:tgtEl>
                                        <p:attrNameLst>
                                          <p:attrName>ppt_x</p:attrName>
                                        </p:attrNameLst>
                                      </p:cBhvr>
                                      <p:tavLst>
                                        <p:tav tm="0">
                                          <p:val>
                                            <p:strVal val="#ppt_x-#ppt_w*1.125000"/>
                                          </p:val>
                                        </p:tav>
                                        <p:tav tm="100000">
                                          <p:val>
                                            <p:strVal val="#ppt_x"/>
                                          </p:val>
                                        </p:tav>
                                      </p:tavLst>
                                    </p:anim>
                                    <p:animEffect transition="in" filter="wipe(right)">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6" grpId="0"/>
      <p:bldP spid="28" grpId="0"/>
      <p:bldP spid="30" grpId="0"/>
      <p:bldP spid="3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13044B2A-1778-4E69-88F5-9E26C19C4BC7}"/>
              </a:ext>
            </a:extLst>
          </p:cNvPr>
          <p:cNvGrpSpPr/>
          <p:nvPr/>
        </p:nvGrpSpPr>
        <p:grpSpPr>
          <a:xfrm>
            <a:off x="307096" y="2342570"/>
            <a:ext cx="2120007" cy="521019"/>
            <a:chOff x="409461" y="2457947"/>
            <a:chExt cx="2826676" cy="694692"/>
          </a:xfrm>
        </p:grpSpPr>
        <p:sp>
          <p:nvSpPr>
            <p:cNvPr id="4" name="Rectangle 25">
              <a:extLst>
                <a:ext uri="{FF2B5EF4-FFF2-40B4-BE49-F238E27FC236}">
                  <a16:creationId xmlns:a16="http://schemas.microsoft.com/office/drawing/2014/main" id="{5165D2EB-BBE0-49D1-BCCD-49F7383B359D}"/>
                </a:ext>
              </a:extLst>
            </p:cNvPr>
            <p:cNvSpPr>
              <a:spLocks noChangeArrowheads="1"/>
            </p:cNvSpPr>
            <p:nvPr/>
          </p:nvSpPr>
          <p:spPr bwMode="auto">
            <a:xfrm>
              <a:off x="409461" y="2599681"/>
              <a:ext cx="2555187" cy="415218"/>
            </a:xfrm>
            <a:prstGeom prst="rect">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50A08768-380D-4F1B-93FB-3AA1D2BCB280}"/>
                </a:ext>
              </a:extLst>
            </p:cNvPr>
            <p:cNvSpPr>
              <a:spLocks/>
            </p:cNvSpPr>
            <p:nvPr/>
          </p:nvSpPr>
          <p:spPr bwMode="auto">
            <a:xfrm>
              <a:off x="2888791" y="2457947"/>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6" name="Group 41">
            <a:extLst>
              <a:ext uri="{FF2B5EF4-FFF2-40B4-BE49-F238E27FC236}">
                <a16:creationId xmlns:a16="http://schemas.microsoft.com/office/drawing/2014/main" id="{32C314B8-E470-4F70-947D-6B95D8B432DC}"/>
              </a:ext>
            </a:extLst>
          </p:cNvPr>
          <p:cNvGrpSpPr/>
          <p:nvPr/>
        </p:nvGrpSpPr>
        <p:grpSpPr>
          <a:xfrm>
            <a:off x="307096" y="2868081"/>
            <a:ext cx="2120007" cy="521019"/>
            <a:chOff x="409461" y="3158628"/>
            <a:chExt cx="2826676" cy="694692"/>
          </a:xfrm>
        </p:grpSpPr>
        <p:sp>
          <p:nvSpPr>
            <p:cNvPr id="7" name="Rectangle 24">
              <a:extLst>
                <a:ext uri="{FF2B5EF4-FFF2-40B4-BE49-F238E27FC236}">
                  <a16:creationId xmlns:a16="http://schemas.microsoft.com/office/drawing/2014/main" id="{DA322138-4FFC-4EFA-A578-F8766E6E301E}"/>
                </a:ext>
              </a:extLst>
            </p:cNvPr>
            <p:cNvSpPr>
              <a:spLocks noChangeArrowheads="1"/>
            </p:cNvSpPr>
            <p:nvPr/>
          </p:nvSpPr>
          <p:spPr bwMode="auto">
            <a:xfrm>
              <a:off x="409461" y="3300361"/>
              <a:ext cx="2555187" cy="41521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8" name="Freeform 32">
              <a:extLst>
                <a:ext uri="{FF2B5EF4-FFF2-40B4-BE49-F238E27FC236}">
                  <a16:creationId xmlns:a16="http://schemas.microsoft.com/office/drawing/2014/main" id="{17F39B78-5379-4FEC-87CD-F7C44A39443F}"/>
                </a:ext>
              </a:extLst>
            </p:cNvPr>
            <p:cNvSpPr>
              <a:spLocks/>
            </p:cNvSpPr>
            <p:nvPr/>
          </p:nvSpPr>
          <p:spPr bwMode="auto">
            <a:xfrm>
              <a:off x="2888791" y="3158628"/>
              <a:ext cx="347346" cy="694692"/>
            </a:xfrm>
            <a:custGeom>
              <a:avLst/>
              <a:gdLst>
                <a:gd name="T0" fmla="*/ 0 w 174"/>
                <a:gd name="T1" fmla="*/ 0 h 348"/>
                <a:gd name="T2" fmla="*/ 174 w 174"/>
                <a:gd name="T3" fmla="*/ 173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3"/>
                  </a:lnTo>
                  <a:lnTo>
                    <a:pt x="0" y="348"/>
                  </a:lnTo>
                  <a:lnTo>
                    <a:pt x="0" y="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9" name="Group 42">
            <a:extLst>
              <a:ext uri="{FF2B5EF4-FFF2-40B4-BE49-F238E27FC236}">
                <a16:creationId xmlns:a16="http://schemas.microsoft.com/office/drawing/2014/main" id="{7EE8BAB8-9F00-4257-8AFB-CC0CC425D76E}"/>
              </a:ext>
            </a:extLst>
          </p:cNvPr>
          <p:cNvGrpSpPr/>
          <p:nvPr/>
        </p:nvGrpSpPr>
        <p:grpSpPr>
          <a:xfrm>
            <a:off x="307096" y="3392095"/>
            <a:ext cx="2120007" cy="518024"/>
            <a:chOff x="409461" y="3857312"/>
            <a:chExt cx="2826676" cy="690699"/>
          </a:xfrm>
        </p:grpSpPr>
        <p:sp>
          <p:nvSpPr>
            <p:cNvPr id="10" name="Rectangle 30">
              <a:extLst>
                <a:ext uri="{FF2B5EF4-FFF2-40B4-BE49-F238E27FC236}">
                  <a16:creationId xmlns:a16="http://schemas.microsoft.com/office/drawing/2014/main" id="{72E24304-EF4F-4B6C-A8E3-B104D7E03EF0}"/>
                </a:ext>
              </a:extLst>
            </p:cNvPr>
            <p:cNvSpPr>
              <a:spLocks noChangeArrowheads="1"/>
            </p:cNvSpPr>
            <p:nvPr/>
          </p:nvSpPr>
          <p:spPr bwMode="auto">
            <a:xfrm>
              <a:off x="409461" y="3999045"/>
              <a:ext cx="2555187" cy="417215"/>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1" name="Freeform 33">
              <a:extLst>
                <a:ext uri="{FF2B5EF4-FFF2-40B4-BE49-F238E27FC236}">
                  <a16:creationId xmlns:a16="http://schemas.microsoft.com/office/drawing/2014/main" id="{18856CC2-13C6-41A0-9623-8436CD126C2E}"/>
                </a:ext>
              </a:extLst>
            </p:cNvPr>
            <p:cNvSpPr>
              <a:spLocks/>
            </p:cNvSpPr>
            <p:nvPr/>
          </p:nvSpPr>
          <p:spPr bwMode="auto">
            <a:xfrm>
              <a:off x="2888791" y="385731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2" name="Group 54">
            <a:extLst>
              <a:ext uri="{FF2B5EF4-FFF2-40B4-BE49-F238E27FC236}">
                <a16:creationId xmlns:a16="http://schemas.microsoft.com/office/drawing/2014/main" id="{ADB59BAC-C452-4913-A07E-2EC95173B51E}"/>
              </a:ext>
            </a:extLst>
          </p:cNvPr>
          <p:cNvGrpSpPr/>
          <p:nvPr/>
        </p:nvGrpSpPr>
        <p:grpSpPr>
          <a:xfrm>
            <a:off x="307096" y="3914609"/>
            <a:ext cx="2120007" cy="521019"/>
            <a:chOff x="409461" y="4553999"/>
            <a:chExt cx="2826676" cy="694692"/>
          </a:xfrm>
        </p:grpSpPr>
        <p:sp>
          <p:nvSpPr>
            <p:cNvPr id="13" name="Rectangle 34">
              <a:extLst>
                <a:ext uri="{FF2B5EF4-FFF2-40B4-BE49-F238E27FC236}">
                  <a16:creationId xmlns:a16="http://schemas.microsoft.com/office/drawing/2014/main" id="{915052FB-EAC8-431D-8F3B-BEC383C3370C}"/>
                </a:ext>
              </a:extLst>
            </p:cNvPr>
            <p:cNvSpPr>
              <a:spLocks noChangeArrowheads="1"/>
            </p:cNvSpPr>
            <p:nvPr/>
          </p:nvSpPr>
          <p:spPr bwMode="auto">
            <a:xfrm>
              <a:off x="409461" y="4719688"/>
              <a:ext cx="2555187" cy="397252"/>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Freeform 35">
              <a:extLst>
                <a:ext uri="{FF2B5EF4-FFF2-40B4-BE49-F238E27FC236}">
                  <a16:creationId xmlns:a16="http://schemas.microsoft.com/office/drawing/2014/main" id="{82E1967C-570B-463E-9C99-0A5DE2AD97A6}"/>
                </a:ext>
              </a:extLst>
            </p:cNvPr>
            <p:cNvSpPr>
              <a:spLocks/>
            </p:cNvSpPr>
            <p:nvPr/>
          </p:nvSpPr>
          <p:spPr bwMode="auto">
            <a:xfrm>
              <a:off x="2888791" y="4553999"/>
              <a:ext cx="347346" cy="694692"/>
            </a:xfrm>
            <a:custGeom>
              <a:avLst/>
              <a:gdLst>
                <a:gd name="T0" fmla="*/ 0 w 174"/>
                <a:gd name="T1" fmla="*/ 0 h 348"/>
                <a:gd name="T2" fmla="*/ 174 w 174"/>
                <a:gd name="T3" fmla="*/ 175 h 348"/>
                <a:gd name="T4" fmla="*/ 0 w 174"/>
                <a:gd name="T5" fmla="*/ 348 h 348"/>
                <a:gd name="T6" fmla="*/ 0 w 174"/>
                <a:gd name="T7" fmla="*/ 0 h 348"/>
              </a:gdLst>
              <a:ahLst/>
              <a:cxnLst>
                <a:cxn ang="0">
                  <a:pos x="T0" y="T1"/>
                </a:cxn>
                <a:cxn ang="0">
                  <a:pos x="T2" y="T3"/>
                </a:cxn>
                <a:cxn ang="0">
                  <a:pos x="T4" y="T5"/>
                </a:cxn>
                <a:cxn ang="0">
                  <a:pos x="T6" y="T7"/>
                </a:cxn>
              </a:cxnLst>
              <a:rect l="0" t="0" r="r" b="b"/>
              <a:pathLst>
                <a:path w="174" h="348">
                  <a:moveTo>
                    <a:pt x="0" y="0"/>
                  </a:moveTo>
                  <a:lnTo>
                    <a:pt x="174" y="175"/>
                  </a:lnTo>
                  <a:lnTo>
                    <a:pt x="0" y="348"/>
                  </a:lnTo>
                  <a:lnTo>
                    <a:pt x="0" y="0"/>
                  </a:lnTo>
                  <a:close/>
                </a:path>
              </a:pathLst>
            </a:cu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62">
            <a:extLst>
              <a:ext uri="{FF2B5EF4-FFF2-40B4-BE49-F238E27FC236}">
                <a16:creationId xmlns:a16="http://schemas.microsoft.com/office/drawing/2014/main" id="{C7554751-86AE-421A-BDF5-1497A8F3105C}"/>
              </a:ext>
            </a:extLst>
          </p:cNvPr>
          <p:cNvGrpSpPr/>
          <p:nvPr/>
        </p:nvGrpSpPr>
        <p:grpSpPr>
          <a:xfrm>
            <a:off x="307096" y="4430755"/>
            <a:ext cx="2120007" cy="518024"/>
            <a:chOff x="409461" y="5242192"/>
            <a:chExt cx="2826676" cy="690699"/>
          </a:xfrm>
        </p:grpSpPr>
        <p:sp>
          <p:nvSpPr>
            <p:cNvPr id="16" name="Rectangle 30">
              <a:extLst>
                <a:ext uri="{FF2B5EF4-FFF2-40B4-BE49-F238E27FC236}">
                  <a16:creationId xmlns:a16="http://schemas.microsoft.com/office/drawing/2014/main" id="{6238EE41-19AD-47EC-A1A1-7B14D61B7E51}"/>
                </a:ext>
              </a:extLst>
            </p:cNvPr>
            <p:cNvSpPr>
              <a:spLocks noChangeArrowheads="1"/>
            </p:cNvSpPr>
            <p:nvPr/>
          </p:nvSpPr>
          <p:spPr bwMode="auto">
            <a:xfrm>
              <a:off x="409461" y="5383925"/>
              <a:ext cx="2555187" cy="417215"/>
            </a:xfrm>
            <a:prstGeom prst="rect">
              <a:avLst/>
            </a:pr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33">
              <a:extLst>
                <a:ext uri="{FF2B5EF4-FFF2-40B4-BE49-F238E27FC236}">
                  <a16:creationId xmlns:a16="http://schemas.microsoft.com/office/drawing/2014/main" id="{4E2AEADF-EB0A-4057-9C76-62F67CD50D64}"/>
                </a:ext>
              </a:extLst>
            </p:cNvPr>
            <p:cNvSpPr>
              <a:spLocks/>
            </p:cNvSpPr>
            <p:nvPr/>
          </p:nvSpPr>
          <p:spPr bwMode="auto">
            <a:xfrm>
              <a:off x="2888791" y="5242192"/>
              <a:ext cx="347346" cy="690699"/>
            </a:xfrm>
            <a:custGeom>
              <a:avLst/>
              <a:gdLst>
                <a:gd name="T0" fmla="*/ 0 w 174"/>
                <a:gd name="T1" fmla="*/ 0 h 346"/>
                <a:gd name="T2" fmla="*/ 174 w 174"/>
                <a:gd name="T3" fmla="*/ 173 h 346"/>
                <a:gd name="T4" fmla="*/ 0 w 174"/>
                <a:gd name="T5" fmla="*/ 346 h 346"/>
                <a:gd name="T6" fmla="*/ 0 w 174"/>
                <a:gd name="T7" fmla="*/ 0 h 346"/>
              </a:gdLst>
              <a:ahLst/>
              <a:cxnLst>
                <a:cxn ang="0">
                  <a:pos x="T0" y="T1"/>
                </a:cxn>
                <a:cxn ang="0">
                  <a:pos x="T2" y="T3"/>
                </a:cxn>
                <a:cxn ang="0">
                  <a:pos x="T4" y="T5"/>
                </a:cxn>
                <a:cxn ang="0">
                  <a:pos x="T6" y="T7"/>
                </a:cxn>
              </a:cxnLst>
              <a:rect l="0" t="0" r="r" b="b"/>
              <a:pathLst>
                <a:path w="174" h="346">
                  <a:moveTo>
                    <a:pt x="0" y="0"/>
                  </a:moveTo>
                  <a:lnTo>
                    <a:pt x="174" y="173"/>
                  </a:lnTo>
                  <a:lnTo>
                    <a:pt x="0" y="346"/>
                  </a:lnTo>
                  <a:lnTo>
                    <a:pt x="0" y="0"/>
                  </a:lnTo>
                  <a:close/>
                </a:path>
              </a:pathLst>
            </a:custGeom>
            <a:solidFill>
              <a:srgbClr val="7B67A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18" name="Freeform 27">
            <a:extLst>
              <a:ext uri="{FF2B5EF4-FFF2-40B4-BE49-F238E27FC236}">
                <a16:creationId xmlns:a16="http://schemas.microsoft.com/office/drawing/2014/main" id="{454A30FA-20E9-4614-B984-33558ABDB723}"/>
              </a:ext>
            </a:extLst>
          </p:cNvPr>
          <p:cNvSpPr>
            <a:spLocks/>
          </p:cNvSpPr>
          <p:nvPr/>
        </p:nvSpPr>
        <p:spPr bwMode="auto">
          <a:xfrm>
            <a:off x="-434009" y="1370901"/>
            <a:ext cx="1224693" cy="1417830"/>
          </a:xfrm>
          <a:custGeom>
            <a:avLst/>
            <a:gdLst>
              <a:gd name="T0" fmla="*/ 118 w 818"/>
              <a:gd name="T1" fmla="*/ 0 h 947"/>
              <a:gd name="T2" fmla="*/ 0 w 818"/>
              <a:gd name="T3" fmla="*/ 125 h 947"/>
              <a:gd name="T4" fmla="*/ 818 w 818"/>
              <a:gd name="T5" fmla="*/ 947 h 947"/>
              <a:gd name="T6" fmla="*/ 818 w 818"/>
              <a:gd name="T7" fmla="*/ 699 h 947"/>
              <a:gd name="T8" fmla="*/ 118 w 818"/>
              <a:gd name="T9" fmla="*/ 0 h 947"/>
            </a:gdLst>
            <a:ahLst/>
            <a:cxnLst>
              <a:cxn ang="0">
                <a:pos x="T0" y="T1"/>
              </a:cxn>
              <a:cxn ang="0">
                <a:pos x="T2" y="T3"/>
              </a:cxn>
              <a:cxn ang="0">
                <a:pos x="T4" y="T5"/>
              </a:cxn>
              <a:cxn ang="0">
                <a:pos x="T6" y="T7"/>
              </a:cxn>
              <a:cxn ang="0">
                <a:pos x="T8" y="T9"/>
              </a:cxn>
            </a:cxnLst>
            <a:rect l="0" t="0" r="r" b="b"/>
            <a:pathLst>
              <a:path w="818" h="947">
                <a:moveTo>
                  <a:pt x="118" y="0"/>
                </a:moveTo>
                <a:lnTo>
                  <a:pt x="0" y="125"/>
                </a:lnTo>
                <a:lnTo>
                  <a:pt x="818" y="947"/>
                </a:lnTo>
                <a:lnTo>
                  <a:pt x="818" y="699"/>
                </a:lnTo>
                <a:lnTo>
                  <a:pt x="118" y="0"/>
                </a:lnTo>
                <a:close/>
              </a:path>
            </a:pathLst>
          </a:custGeom>
          <a:solidFill>
            <a:srgbClr val="31A8DF"/>
          </a:solidFill>
          <a:ln>
            <a:noFill/>
          </a:ln>
          <a:effectLst>
            <a:outerShdw blurRad="63500" dist="25400" dir="18900000" algn="b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8">
            <a:extLst>
              <a:ext uri="{FF2B5EF4-FFF2-40B4-BE49-F238E27FC236}">
                <a16:creationId xmlns:a16="http://schemas.microsoft.com/office/drawing/2014/main" id="{3608D59C-56A8-4CFB-AECB-38D2C250E990}"/>
              </a:ext>
            </a:extLst>
          </p:cNvPr>
          <p:cNvSpPr>
            <a:spLocks/>
          </p:cNvSpPr>
          <p:nvPr/>
        </p:nvSpPr>
        <p:spPr bwMode="auto">
          <a:xfrm>
            <a:off x="-278301" y="1019063"/>
            <a:ext cx="1068986" cy="1248648"/>
          </a:xfrm>
          <a:custGeom>
            <a:avLst/>
            <a:gdLst>
              <a:gd name="T0" fmla="*/ 133 w 714"/>
              <a:gd name="T1" fmla="*/ 0 h 834"/>
              <a:gd name="T2" fmla="*/ 0 w 714"/>
              <a:gd name="T3" fmla="*/ 114 h 834"/>
              <a:gd name="T4" fmla="*/ 714 w 714"/>
              <a:gd name="T5" fmla="*/ 834 h 834"/>
              <a:gd name="T6" fmla="*/ 714 w 714"/>
              <a:gd name="T7" fmla="*/ 583 h 834"/>
              <a:gd name="T8" fmla="*/ 133 w 714"/>
              <a:gd name="T9" fmla="*/ 0 h 834"/>
            </a:gdLst>
            <a:ahLst/>
            <a:cxnLst>
              <a:cxn ang="0">
                <a:pos x="T0" y="T1"/>
              </a:cxn>
              <a:cxn ang="0">
                <a:pos x="T2" y="T3"/>
              </a:cxn>
              <a:cxn ang="0">
                <a:pos x="T4" y="T5"/>
              </a:cxn>
              <a:cxn ang="0">
                <a:pos x="T6" y="T7"/>
              </a:cxn>
              <a:cxn ang="0">
                <a:pos x="T8" y="T9"/>
              </a:cxn>
            </a:cxnLst>
            <a:rect l="0" t="0" r="r" b="b"/>
            <a:pathLst>
              <a:path w="714" h="834">
                <a:moveTo>
                  <a:pt x="133" y="0"/>
                </a:moveTo>
                <a:lnTo>
                  <a:pt x="0" y="114"/>
                </a:lnTo>
                <a:lnTo>
                  <a:pt x="714" y="834"/>
                </a:lnTo>
                <a:lnTo>
                  <a:pt x="714" y="583"/>
                </a:lnTo>
                <a:lnTo>
                  <a:pt x="133"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Freeform 29">
            <a:extLst>
              <a:ext uri="{FF2B5EF4-FFF2-40B4-BE49-F238E27FC236}">
                <a16:creationId xmlns:a16="http://schemas.microsoft.com/office/drawing/2014/main" id="{602B0C9B-CFB2-4C28-BC53-93A5D0B70E81}"/>
              </a:ext>
            </a:extLst>
          </p:cNvPr>
          <p:cNvSpPr>
            <a:spLocks/>
          </p:cNvSpPr>
          <p:nvPr/>
        </p:nvSpPr>
        <p:spPr bwMode="auto">
          <a:xfrm>
            <a:off x="307096" y="1891921"/>
            <a:ext cx="483590" cy="868364"/>
          </a:xfrm>
          <a:custGeom>
            <a:avLst/>
            <a:gdLst>
              <a:gd name="T0" fmla="*/ 323 w 323"/>
              <a:gd name="T1" fmla="*/ 0 h 580"/>
              <a:gd name="T2" fmla="*/ 0 w 323"/>
              <a:gd name="T3" fmla="*/ 332 h 580"/>
              <a:gd name="T4" fmla="*/ 0 w 323"/>
              <a:gd name="T5" fmla="*/ 580 h 580"/>
              <a:gd name="T6" fmla="*/ 323 w 323"/>
              <a:gd name="T7" fmla="*/ 249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2"/>
                </a:lnTo>
                <a:lnTo>
                  <a:pt x="0" y="580"/>
                </a:lnTo>
                <a:lnTo>
                  <a:pt x="323" y="249"/>
                </a:lnTo>
                <a:lnTo>
                  <a:pt x="323" y="0"/>
                </a:lnTo>
                <a:close/>
              </a:path>
            </a:pathLst>
          </a:custGeom>
          <a:solidFill>
            <a:srgbClr val="7FBC41">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Freeform 36">
            <a:extLst>
              <a:ext uri="{FF2B5EF4-FFF2-40B4-BE49-F238E27FC236}">
                <a16:creationId xmlns:a16="http://schemas.microsoft.com/office/drawing/2014/main" id="{06EFFD6F-B8C0-43DE-AC77-331A010382D0}"/>
              </a:ext>
            </a:extLst>
          </p:cNvPr>
          <p:cNvSpPr>
            <a:spLocks/>
          </p:cNvSpPr>
          <p:nvPr/>
        </p:nvSpPr>
        <p:spPr bwMode="auto">
          <a:xfrm>
            <a:off x="307096" y="241743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31A8DF">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2" name="Freeform 38">
            <a:extLst>
              <a:ext uri="{FF2B5EF4-FFF2-40B4-BE49-F238E27FC236}">
                <a16:creationId xmlns:a16="http://schemas.microsoft.com/office/drawing/2014/main" id="{8AF7E2E0-EA47-4162-9F4D-1EE6027CF448}"/>
              </a:ext>
            </a:extLst>
          </p:cNvPr>
          <p:cNvSpPr>
            <a:spLocks/>
          </p:cNvSpPr>
          <p:nvPr/>
        </p:nvSpPr>
        <p:spPr bwMode="auto">
          <a:xfrm>
            <a:off x="307096" y="293844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EC5724">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39">
            <a:extLst>
              <a:ext uri="{FF2B5EF4-FFF2-40B4-BE49-F238E27FC236}">
                <a16:creationId xmlns:a16="http://schemas.microsoft.com/office/drawing/2014/main" id="{FB43D8D0-7736-40D9-8150-7E3CA4B9D539}"/>
              </a:ext>
            </a:extLst>
          </p:cNvPr>
          <p:cNvSpPr>
            <a:spLocks/>
          </p:cNvSpPr>
          <p:nvPr/>
        </p:nvSpPr>
        <p:spPr bwMode="auto">
          <a:xfrm>
            <a:off x="307096" y="3463960"/>
            <a:ext cx="483590" cy="868364"/>
          </a:xfrm>
          <a:custGeom>
            <a:avLst/>
            <a:gdLst>
              <a:gd name="T0" fmla="*/ 323 w 323"/>
              <a:gd name="T1" fmla="*/ 0 h 580"/>
              <a:gd name="T2" fmla="*/ 0 w 323"/>
              <a:gd name="T3" fmla="*/ 331 h 580"/>
              <a:gd name="T4" fmla="*/ 0 w 323"/>
              <a:gd name="T5" fmla="*/ 580 h 580"/>
              <a:gd name="T6" fmla="*/ 323 w 323"/>
              <a:gd name="T7" fmla="*/ 248 h 580"/>
              <a:gd name="T8" fmla="*/ 323 w 323"/>
              <a:gd name="T9" fmla="*/ 0 h 580"/>
            </a:gdLst>
            <a:ahLst/>
            <a:cxnLst>
              <a:cxn ang="0">
                <a:pos x="T0" y="T1"/>
              </a:cxn>
              <a:cxn ang="0">
                <a:pos x="T2" y="T3"/>
              </a:cxn>
              <a:cxn ang="0">
                <a:pos x="T4" y="T5"/>
              </a:cxn>
              <a:cxn ang="0">
                <a:pos x="T6" y="T7"/>
              </a:cxn>
              <a:cxn ang="0">
                <a:pos x="T8" y="T9"/>
              </a:cxn>
            </a:cxnLst>
            <a:rect l="0" t="0" r="r" b="b"/>
            <a:pathLst>
              <a:path w="323" h="580">
                <a:moveTo>
                  <a:pt x="323" y="0"/>
                </a:moveTo>
                <a:lnTo>
                  <a:pt x="0" y="331"/>
                </a:lnTo>
                <a:lnTo>
                  <a:pt x="0" y="580"/>
                </a:lnTo>
                <a:lnTo>
                  <a:pt x="323" y="248"/>
                </a:lnTo>
                <a:lnTo>
                  <a:pt x="323" y="0"/>
                </a:lnTo>
                <a:close/>
              </a:path>
            </a:pathLst>
          </a:custGeom>
          <a:solidFill>
            <a:srgbClr val="FDB817">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38">
            <a:extLst>
              <a:ext uri="{FF2B5EF4-FFF2-40B4-BE49-F238E27FC236}">
                <a16:creationId xmlns:a16="http://schemas.microsoft.com/office/drawing/2014/main" id="{0759551E-61EB-4990-B2CE-44A1356999B1}"/>
              </a:ext>
            </a:extLst>
          </p:cNvPr>
          <p:cNvSpPr>
            <a:spLocks/>
          </p:cNvSpPr>
          <p:nvPr/>
        </p:nvSpPr>
        <p:spPr bwMode="auto">
          <a:xfrm>
            <a:off x="309751" y="3977109"/>
            <a:ext cx="483590" cy="872857"/>
          </a:xfrm>
          <a:custGeom>
            <a:avLst/>
            <a:gdLst>
              <a:gd name="T0" fmla="*/ 323 w 323"/>
              <a:gd name="T1" fmla="*/ 0 h 583"/>
              <a:gd name="T2" fmla="*/ 0 w 323"/>
              <a:gd name="T3" fmla="*/ 332 h 583"/>
              <a:gd name="T4" fmla="*/ 0 w 323"/>
              <a:gd name="T5" fmla="*/ 583 h 583"/>
              <a:gd name="T6" fmla="*/ 323 w 323"/>
              <a:gd name="T7" fmla="*/ 251 h 583"/>
              <a:gd name="T8" fmla="*/ 323 w 323"/>
              <a:gd name="T9" fmla="*/ 0 h 583"/>
            </a:gdLst>
            <a:ahLst/>
            <a:cxnLst>
              <a:cxn ang="0">
                <a:pos x="T0" y="T1"/>
              </a:cxn>
              <a:cxn ang="0">
                <a:pos x="T2" y="T3"/>
              </a:cxn>
              <a:cxn ang="0">
                <a:pos x="T4" y="T5"/>
              </a:cxn>
              <a:cxn ang="0">
                <a:pos x="T6" y="T7"/>
              </a:cxn>
              <a:cxn ang="0">
                <a:pos x="T8" y="T9"/>
              </a:cxn>
            </a:cxnLst>
            <a:rect l="0" t="0" r="r" b="b"/>
            <a:pathLst>
              <a:path w="323" h="583">
                <a:moveTo>
                  <a:pt x="323" y="0"/>
                </a:moveTo>
                <a:lnTo>
                  <a:pt x="0" y="332"/>
                </a:lnTo>
                <a:lnTo>
                  <a:pt x="0" y="583"/>
                </a:lnTo>
                <a:lnTo>
                  <a:pt x="323" y="251"/>
                </a:lnTo>
                <a:lnTo>
                  <a:pt x="323" y="0"/>
                </a:lnTo>
                <a:close/>
              </a:path>
            </a:pathLst>
          </a:custGeom>
          <a:solidFill>
            <a:srgbClr val="7B67AD">
              <a:lumMod val="75000"/>
            </a:srgbClr>
          </a:solidFill>
          <a:ln>
            <a:noFill/>
          </a:ln>
          <a:effectLst>
            <a:outerShdw blurRad="63500" dist="25400" dir="13500000" algn="br"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Rectangle 22">
            <a:extLst>
              <a:ext uri="{FF2B5EF4-FFF2-40B4-BE49-F238E27FC236}">
                <a16:creationId xmlns:a16="http://schemas.microsoft.com/office/drawing/2014/main" id="{AB9217CA-CBED-4698-9339-F4CFE4B44797}"/>
              </a:ext>
            </a:extLst>
          </p:cNvPr>
          <p:cNvSpPr/>
          <p:nvPr/>
        </p:nvSpPr>
        <p:spPr>
          <a:xfrm>
            <a:off x="3026677" y="2356056"/>
            <a:ext cx="5960912"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92D050"/>
                </a:solidFill>
              </a:rPr>
              <a:t>238,5</a:t>
            </a:r>
            <a:endParaRPr lang="tr-TR" sz="1600" b="1" dirty="0">
              <a:solidFill>
                <a:srgbClr val="92D050"/>
              </a:solidFill>
              <a:latin typeface="calibri"/>
            </a:endParaRPr>
          </a:p>
        </p:txBody>
      </p:sp>
      <p:sp>
        <p:nvSpPr>
          <p:cNvPr id="26" name="Rectangle 23">
            <a:extLst>
              <a:ext uri="{FF2B5EF4-FFF2-40B4-BE49-F238E27FC236}">
                <a16:creationId xmlns:a16="http://schemas.microsoft.com/office/drawing/2014/main" id="{DDC02C20-9C65-4F07-BB34-27B48F177FC7}"/>
              </a:ext>
            </a:extLst>
          </p:cNvPr>
          <p:cNvSpPr/>
          <p:nvPr/>
        </p:nvSpPr>
        <p:spPr>
          <a:xfrm>
            <a:off x="3008629" y="2935368"/>
            <a:ext cx="5997007"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0070C0"/>
                </a:solidFill>
              </a:rPr>
              <a:t>245,3</a:t>
            </a:r>
            <a:r>
              <a:rPr lang="tr-TR" dirty="0" smtClean="0"/>
              <a:t> </a:t>
            </a:r>
            <a:endParaRPr lang="tr-TR" sz="1600" b="1" dirty="0">
              <a:solidFill>
                <a:srgbClr val="00B0F0"/>
              </a:solidFill>
              <a:latin typeface="calibri"/>
            </a:endParaRPr>
          </a:p>
        </p:txBody>
      </p:sp>
      <p:sp>
        <p:nvSpPr>
          <p:cNvPr id="27" name="Rectangle 24">
            <a:extLst>
              <a:ext uri="{FF2B5EF4-FFF2-40B4-BE49-F238E27FC236}">
                <a16:creationId xmlns:a16="http://schemas.microsoft.com/office/drawing/2014/main" id="{56F7708C-C573-440F-8431-9A8554DE3778}"/>
              </a:ext>
            </a:extLst>
          </p:cNvPr>
          <p:cNvSpPr/>
          <p:nvPr/>
        </p:nvSpPr>
        <p:spPr>
          <a:xfrm>
            <a:off x="2990582" y="3453724"/>
            <a:ext cx="5864659" cy="338554"/>
          </a:xfrm>
          <a:prstGeom prst="rect">
            <a:avLst/>
          </a:prstGeom>
        </p:spPr>
        <p:txBody>
          <a:bodyPr wrap="square">
            <a:spAutoFit/>
          </a:bodyPr>
          <a:lstStyle/>
          <a:p>
            <a:pPr defTabSz="914400" eaLnBrk="1" fontAlgn="auto" hangingPunct="1">
              <a:spcBef>
                <a:spcPts val="0"/>
              </a:spcBef>
              <a:spcAft>
                <a:spcPts val="0"/>
              </a:spcAft>
            </a:pPr>
            <a:r>
              <a:rPr lang="tr-TR" sz="1600" b="1" dirty="0">
                <a:solidFill>
                  <a:srgbClr val="C00000"/>
                </a:solidFill>
              </a:rPr>
              <a:t>235,6</a:t>
            </a:r>
            <a:endParaRPr lang="tr-TR" sz="1600" b="1" dirty="0">
              <a:solidFill>
                <a:srgbClr val="C00000"/>
              </a:solidFill>
              <a:latin typeface="calibri"/>
            </a:endParaRPr>
          </a:p>
        </p:txBody>
      </p:sp>
      <p:sp>
        <p:nvSpPr>
          <p:cNvPr id="28" name="Rectangle 25">
            <a:extLst>
              <a:ext uri="{FF2B5EF4-FFF2-40B4-BE49-F238E27FC236}">
                <a16:creationId xmlns:a16="http://schemas.microsoft.com/office/drawing/2014/main" id="{24DEC59A-5A39-4E41-AF63-4578AAC52A04}"/>
              </a:ext>
            </a:extLst>
          </p:cNvPr>
          <p:cNvSpPr/>
          <p:nvPr/>
        </p:nvSpPr>
        <p:spPr>
          <a:xfrm>
            <a:off x="2990583" y="4593951"/>
            <a:ext cx="5888722"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7B67AD"/>
                </a:solidFill>
              </a:rPr>
              <a:t>336,2</a:t>
            </a:r>
            <a:endParaRPr lang="en-US" sz="1600" b="1" dirty="0">
              <a:solidFill>
                <a:srgbClr val="7B67AD"/>
              </a:solidFill>
              <a:latin typeface="Signika Negative" pitchFamily="2" charset="0"/>
            </a:endParaRPr>
          </a:p>
        </p:txBody>
      </p:sp>
      <p:sp>
        <p:nvSpPr>
          <p:cNvPr id="29" name="Freeform 26">
            <a:extLst>
              <a:ext uri="{FF2B5EF4-FFF2-40B4-BE49-F238E27FC236}">
                <a16:creationId xmlns:a16="http://schemas.microsoft.com/office/drawing/2014/main" id="{987212F2-A29D-41C7-9E54-B9DB4401DBDE}"/>
              </a:ext>
            </a:extLst>
          </p:cNvPr>
          <p:cNvSpPr>
            <a:spLocks noEditPoints="1"/>
          </p:cNvSpPr>
          <p:nvPr/>
        </p:nvSpPr>
        <p:spPr bwMode="auto">
          <a:xfrm rot="2700000">
            <a:off x="2598943" y="2389839"/>
            <a:ext cx="187130" cy="344630"/>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0" name="Group 27">
            <a:extLst>
              <a:ext uri="{FF2B5EF4-FFF2-40B4-BE49-F238E27FC236}">
                <a16:creationId xmlns:a16="http://schemas.microsoft.com/office/drawing/2014/main" id="{816A3801-6C70-4762-9181-E48CA4CA32FA}"/>
              </a:ext>
            </a:extLst>
          </p:cNvPr>
          <p:cNvGrpSpPr/>
          <p:nvPr/>
        </p:nvGrpSpPr>
        <p:grpSpPr>
          <a:xfrm>
            <a:off x="2549289" y="3513642"/>
            <a:ext cx="286439" cy="272579"/>
            <a:chOff x="6719888" y="887413"/>
            <a:chExt cx="492125" cy="468312"/>
          </a:xfrm>
          <a:solidFill>
            <a:srgbClr val="EC5724"/>
          </a:solidFill>
        </p:grpSpPr>
        <p:sp>
          <p:nvSpPr>
            <p:cNvPr id="31" name="Freeform 13">
              <a:extLst>
                <a:ext uri="{FF2B5EF4-FFF2-40B4-BE49-F238E27FC236}">
                  <a16:creationId xmlns:a16="http://schemas.microsoft.com/office/drawing/2014/main" id="{C7E777A7-E9D3-488C-9C51-0325630A1A34}"/>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2" name="Freeform 14">
              <a:extLst>
                <a:ext uri="{FF2B5EF4-FFF2-40B4-BE49-F238E27FC236}">
                  <a16:creationId xmlns:a16="http://schemas.microsoft.com/office/drawing/2014/main" id="{70E97649-0977-4B81-87A5-70A23FEF7F8D}"/>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3" name="Freeform 15">
              <a:extLst>
                <a:ext uri="{FF2B5EF4-FFF2-40B4-BE49-F238E27FC236}">
                  <a16:creationId xmlns:a16="http://schemas.microsoft.com/office/drawing/2014/main" id="{3BAAD3F2-51FC-4E06-A178-20A49E8E542D}"/>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4" name="Freeform 16">
              <a:extLst>
                <a:ext uri="{FF2B5EF4-FFF2-40B4-BE49-F238E27FC236}">
                  <a16:creationId xmlns:a16="http://schemas.microsoft.com/office/drawing/2014/main" id="{C5CEA2A5-13AC-4991-8836-564C5EB2E230}"/>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7">
              <a:extLst>
                <a:ext uri="{FF2B5EF4-FFF2-40B4-BE49-F238E27FC236}">
                  <a16:creationId xmlns:a16="http://schemas.microsoft.com/office/drawing/2014/main" id="{3F8E5AEC-20F9-4350-91FD-B6C1B69868DE}"/>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8">
              <a:extLst>
                <a:ext uri="{FF2B5EF4-FFF2-40B4-BE49-F238E27FC236}">
                  <a16:creationId xmlns:a16="http://schemas.microsoft.com/office/drawing/2014/main" id="{576DA0E8-6B5B-4305-BCD1-46AE3234B6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37" name="Freeform 22">
            <a:extLst>
              <a:ext uri="{FF2B5EF4-FFF2-40B4-BE49-F238E27FC236}">
                <a16:creationId xmlns:a16="http://schemas.microsoft.com/office/drawing/2014/main" id="{D8626EBB-7C2F-4B4D-956C-D68523F6E74E}"/>
              </a:ext>
            </a:extLst>
          </p:cNvPr>
          <p:cNvSpPr>
            <a:spLocks noEditPoints="1"/>
          </p:cNvSpPr>
          <p:nvPr/>
        </p:nvSpPr>
        <p:spPr bwMode="auto">
          <a:xfrm>
            <a:off x="2547232" y="2956465"/>
            <a:ext cx="290552" cy="292334"/>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38" name="Group 35">
            <a:extLst>
              <a:ext uri="{FF2B5EF4-FFF2-40B4-BE49-F238E27FC236}">
                <a16:creationId xmlns:a16="http://schemas.microsoft.com/office/drawing/2014/main" id="{67DFB65F-C86B-4D91-A6D2-F64ABCEE974B}"/>
              </a:ext>
            </a:extLst>
          </p:cNvPr>
          <p:cNvGrpSpPr/>
          <p:nvPr/>
        </p:nvGrpSpPr>
        <p:grpSpPr>
          <a:xfrm rot="2700000">
            <a:off x="2597160" y="4611965"/>
            <a:ext cx="190699" cy="332324"/>
            <a:chOff x="4732338" y="4783138"/>
            <a:chExt cx="703263" cy="1225550"/>
          </a:xfrm>
          <a:solidFill>
            <a:srgbClr val="7B67AD"/>
          </a:solidFill>
        </p:grpSpPr>
        <p:sp>
          <p:nvSpPr>
            <p:cNvPr id="39" name="Freeform 30">
              <a:extLst>
                <a:ext uri="{FF2B5EF4-FFF2-40B4-BE49-F238E27FC236}">
                  <a16:creationId xmlns:a16="http://schemas.microsoft.com/office/drawing/2014/main" id="{D181092A-75C8-4AA2-A040-06E80F4F27A3}"/>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0" name="Freeform 31">
              <a:extLst>
                <a:ext uri="{FF2B5EF4-FFF2-40B4-BE49-F238E27FC236}">
                  <a16:creationId xmlns:a16="http://schemas.microsoft.com/office/drawing/2014/main" id="{C5F7C843-D7F9-4149-825B-6620203D6C7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1" name="Freeform 32">
              <a:extLst>
                <a:ext uri="{FF2B5EF4-FFF2-40B4-BE49-F238E27FC236}">
                  <a16:creationId xmlns:a16="http://schemas.microsoft.com/office/drawing/2014/main" id="{ED87BA11-C887-4EA0-A943-53B3C11DECB2}"/>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2" name="Rectangle 43">
            <a:extLst>
              <a:ext uri="{FF2B5EF4-FFF2-40B4-BE49-F238E27FC236}">
                <a16:creationId xmlns:a16="http://schemas.microsoft.com/office/drawing/2014/main" id="{669E7ACB-A6B6-4446-8622-F21108D196B8}"/>
              </a:ext>
            </a:extLst>
          </p:cNvPr>
          <p:cNvSpPr/>
          <p:nvPr/>
        </p:nvSpPr>
        <p:spPr>
          <a:xfrm rot="18860756">
            <a:off x="374885" y="2193128"/>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01</a:t>
            </a:r>
          </a:p>
        </p:txBody>
      </p:sp>
      <p:sp>
        <p:nvSpPr>
          <p:cNvPr id="43" name="Rectangle 44">
            <a:extLst>
              <a:ext uri="{FF2B5EF4-FFF2-40B4-BE49-F238E27FC236}">
                <a16:creationId xmlns:a16="http://schemas.microsoft.com/office/drawing/2014/main" id="{099116ED-F9FD-42DF-9066-AC202E5B2E5F}"/>
              </a:ext>
            </a:extLst>
          </p:cNvPr>
          <p:cNvSpPr/>
          <p:nvPr/>
        </p:nvSpPr>
        <p:spPr>
          <a:xfrm rot="18860756">
            <a:off x="401484" y="2691619"/>
            <a:ext cx="34032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02</a:t>
            </a:r>
          </a:p>
        </p:txBody>
      </p:sp>
      <p:sp>
        <p:nvSpPr>
          <p:cNvPr id="44" name="Rectangle 45">
            <a:extLst>
              <a:ext uri="{FF2B5EF4-FFF2-40B4-BE49-F238E27FC236}">
                <a16:creationId xmlns:a16="http://schemas.microsoft.com/office/drawing/2014/main" id="{E07FC786-EAE4-470E-8EB0-B1B25147381F}"/>
              </a:ext>
            </a:extLst>
          </p:cNvPr>
          <p:cNvSpPr/>
          <p:nvPr/>
        </p:nvSpPr>
        <p:spPr>
          <a:xfrm rot="18860756">
            <a:off x="365248" y="3265709"/>
            <a:ext cx="316112" cy="230832"/>
          </a:xfrm>
          <a:prstGeom prst="rect">
            <a:avLst/>
          </a:prstGeom>
        </p:spPr>
        <p:txBody>
          <a:bodyPr wrap="none">
            <a:spAutoFit/>
          </a:bodyPr>
          <a:lstStyle/>
          <a:p>
            <a:pPr algn="ctr" defTabSz="914400" eaLnBrk="1" fontAlgn="auto" hangingPunct="1">
              <a:spcBef>
                <a:spcPts val="0"/>
              </a:spcBef>
              <a:spcAft>
                <a:spcPts val="0"/>
              </a:spcAft>
            </a:pPr>
            <a:r>
              <a:rPr lang="id-ID" sz="900" b="1" dirty="0">
                <a:solidFill>
                  <a:prstClr val="white"/>
                </a:solidFill>
                <a:latin typeface="ubuntu"/>
              </a:rPr>
              <a:t>03</a:t>
            </a:r>
          </a:p>
        </p:txBody>
      </p:sp>
      <p:sp>
        <p:nvSpPr>
          <p:cNvPr id="45" name="Rectangle 46">
            <a:extLst>
              <a:ext uri="{FF2B5EF4-FFF2-40B4-BE49-F238E27FC236}">
                <a16:creationId xmlns:a16="http://schemas.microsoft.com/office/drawing/2014/main" id="{82C06A3D-C505-4211-9FCB-5C05A5FE5417}"/>
              </a:ext>
            </a:extLst>
          </p:cNvPr>
          <p:cNvSpPr/>
          <p:nvPr/>
        </p:nvSpPr>
        <p:spPr>
          <a:xfrm rot="18860756">
            <a:off x="381624" y="3739912"/>
            <a:ext cx="408258"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04</a:t>
            </a:r>
          </a:p>
        </p:txBody>
      </p:sp>
      <p:sp>
        <p:nvSpPr>
          <p:cNvPr id="46" name="Rectangle 47">
            <a:extLst>
              <a:ext uri="{FF2B5EF4-FFF2-40B4-BE49-F238E27FC236}">
                <a16:creationId xmlns:a16="http://schemas.microsoft.com/office/drawing/2014/main" id="{3771E609-C82F-44DD-B7FD-22D9C7DEE011}"/>
              </a:ext>
            </a:extLst>
          </p:cNvPr>
          <p:cNvSpPr/>
          <p:nvPr/>
        </p:nvSpPr>
        <p:spPr>
          <a:xfrm>
            <a:off x="936990" y="2476243"/>
            <a:ext cx="1170513"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TYT Puan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7" name="Rectangle 48">
            <a:extLst>
              <a:ext uri="{FF2B5EF4-FFF2-40B4-BE49-F238E27FC236}">
                <a16:creationId xmlns:a16="http://schemas.microsoft.com/office/drawing/2014/main" id="{D367FD8F-BF99-40D6-8937-882233A0500D}"/>
              </a:ext>
            </a:extLst>
          </p:cNvPr>
          <p:cNvSpPr/>
          <p:nvPr/>
        </p:nvSpPr>
        <p:spPr>
          <a:xfrm>
            <a:off x="936991" y="2996135"/>
            <a:ext cx="1094210"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AYT-SAY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8" name="Rectangle 49">
            <a:extLst>
              <a:ext uri="{FF2B5EF4-FFF2-40B4-BE49-F238E27FC236}">
                <a16:creationId xmlns:a16="http://schemas.microsoft.com/office/drawing/2014/main" id="{BF07CE3C-F0AD-4CC5-ACCF-E434C7FA515A}"/>
              </a:ext>
            </a:extLst>
          </p:cNvPr>
          <p:cNvSpPr/>
          <p:nvPr/>
        </p:nvSpPr>
        <p:spPr>
          <a:xfrm>
            <a:off x="936991" y="3534946"/>
            <a:ext cx="1002775"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AYT-EA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49" name="Rectangle 50">
            <a:extLst>
              <a:ext uri="{FF2B5EF4-FFF2-40B4-BE49-F238E27FC236}">
                <a16:creationId xmlns:a16="http://schemas.microsoft.com/office/drawing/2014/main" id="{024F0B34-AC5E-4546-825B-084D5902356D}"/>
              </a:ext>
            </a:extLst>
          </p:cNvPr>
          <p:cNvSpPr/>
          <p:nvPr/>
        </p:nvSpPr>
        <p:spPr>
          <a:xfrm>
            <a:off x="936990" y="4060864"/>
            <a:ext cx="1112677"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AYT-SÖZ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0" name="Rectangle 51">
            <a:extLst>
              <a:ext uri="{FF2B5EF4-FFF2-40B4-BE49-F238E27FC236}">
                <a16:creationId xmlns:a16="http://schemas.microsoft.com/office/drawing/2014/main" id="{7A0300EE-A8CB-4BF6-BB47-892AD8CA80E3}"/>
              </a:ext>
            </a:extLst>
          </p:cNvPr>
          <p:cNvSpPr/>
          <p:nvPr/>
        </p:nvSpPr>
        <p:spPr>
          <a:xfrm rot="18860756">
            <a:off x="328907" y="4309470"/>
            <a:ext cx="386099" cy="230832"/>
          </a:xfrm>
          <a:prstGeom prst="rect">
            <a:avLst/>
          </a:prstGeom>
        </p:spPr>
        <p:txBody>
          <a:bodyPr wrap="square">
            <a:spAutoFit/>
          </a:bodyPr>
          <a:lstStyle/>
          <a:p>
            <a:pPr algn="ctr" defTabSz="914400" eaLnBrk="1" fontAlgn="auto" hangingPunct="1">
              <a:spcBef>
                <a:spcPts val="0"/>
              </a:spcBef>
              <a:spcAft>
                <a:spcPts val="0"/>
              </a:spcAft>
            </a:pPr>
            <a:r>
              <a:rPr lang="id-ID" sz="900" b="1" dirty="0">
                <a:solidFill>
                  <a:prstClr val="white"/>
                </a:solidFill>
                <a:latin typeface="ubuntu"/>
              </a:rPr>
              <a:t>05</a:t>
            </a:r>
          </a:p>
        </p:txBody>
      </p:sp>
      <p:sp>
        <p:nvSpPr>
          <p:cNvPr id="51" name="Rectangle 52">
            <a:extLst>
              <a:ext uri="{FF2B5EF4-FFF2-40B4-BE49-F238E27FC236}">
                <a16:creationId xmlns:a16="http://schemas.microsoft.com/office/drawing/2014/main" id="{063F6B28-4099-47E2-BB7C-E4BDF6730113}"/>
              </a:ext>
            </a:extLst>
          </p:cNvPr>
          <p:cNvSpPr/>
          <p:nvPr/>
        </p:nvSpPr>
        <p:spPr>
          <a:xfrm>
            <a:off x="936990" y="4559515"/>
            <a:ext cx="1040991" cy="276999"/>
          </a:xfrm>
          <a:prstGeom prst="rect">
            <a:avLst/>
          </a:prstGeom>
        </p:spPr>
        <p:txBody>
          <a:bodyPr wrap="none">
            <a:spAutoFit/>
          </a:bodyPr>
          <a:lstStyle/>
          <a:p>
            <a:pPr defTabSz="914400" eaLnBrk="1" fontAlgn="auto" hangingPunct="1">
              <a:spcBef>
                <a:spcPts val="0"/>
              </a:spcBef>
              <a:spcAft>
                <a:spcPts val="0"/>
              </a:spcAft>
            </a:pPr>
            <a:r>
              <a:rPr lang="tr-TR" sz="1200" b="1" dirty="0" smtClean="0">
                <a:solidFill>
                  <a:prstClr val="white"/>
                </a:solidFill>
                <a:latin typeface="ubuntu"/>
              </a:rPr>
              <a:t>AYT-DİL </a:t>
            </a:r>
            <a:r>
              <a:rPr lang="tr-TR" sz="1200" b="1" dirty="0" err="1" smtClean="0">
                <a:solidFill>
                  <a:prstClr val="white"/>
                </a:solidFill>
                <a:latin typeface="ubuntu"/>
              </a:rPr>
              <a:t>Ort</a:t>
            </a:r>
            <a:endParaRPr lang="id-ID" sz="1200" b="1" dirty="0">
              <a:solidFill>
                <a:prstClr val="white"/>
              </a:solidFill>
              <a:latin typeface="ubuntu"/>
            </a:endParaRPr>
          </a:p>
        </p:txBody>
      </p:sp>
      <p:sp>
        <p:nvSpPr>
          <p:cNvPr id="52" name="Rectangle 53">
            <a:extLst>
              <a:ext uri="{FF2B5EF4-FFF2-40B4-BE49-F238E27FC236}">
                <a16:creationId xmlns:a16="http://schemas.microsoft.com/office/drawing/2014/main" id="{EC87126E-213C-4047-8830-9159D14ACFC3}"/>
              </a:ext>
            </a:extLst>
          </p:cNvPr>
          <p:cNvSpPr/>
          <p:nvPr/>
        </p:nvSpPr>
        <p:spPr>
          <a:xfrm>
            <a:off x="2972444" y="4014639"/>
            <a:ext cx="5816533" cy="338554"/>
          </a:xfrm>
          <a:prstGeom prst="rect">
            <a:avLst/>
          </a:prstGeom>
        </p:spPr>
        <p:txBody>
          <a:bodyPr wrap="square">
            <a:spAutoFit/>
          </a:bodyPr>
          <a:lstStyle/>
          <a:p>
            <a:pPr algn="just" defTabSz="914400" eaLnBrk="1" fontAlgn="auto" hangingPunct="1">
              <a:spcBef>
                <a:spcPts val="0"/>
              </a:spcBef>
              <a:spcAft>
                <a:spcPts val="0"/>
              </a:spcAft>
            </a:pPr>
            <a:r>
              <a:rPr lang="tr-TR" sz="1600" b="1" dirty="0">
                <a:solidFill>
                  <a:srgbClr val="FFC000"/>
                </a:solidFill>
              </a:rPr>
              <a:t>253,2</a:t>
            </a:r>
            <a:endParaRPr lang="en-US" sz="1600" b="1" dirty="0">
              <a:solidFill>
                <a:srgbClr val="FFC000"/>
              </a:solidFill>
              <a:latin typeface="Signika Negative" pitchFamily="2" charset="0"/>
            </a:endParaRPr>
          </a:p>
        </p:txBody>
      </p:sp>
      <p:grpSp>
        <p:nvGrpSpPr>
          <p:cNvPr id="53" name="Group 55">
            <a:extLst>
              <a:ext uri="{FF2B5EF4-FFF2-40B4-BE49-F238E27FC236}">
                <a16:creationId xmlns:a16="http://schemas.microsoft.com/office/drawing/2014/main" id="{965707B4-2C2D-49C3-B962-DBD349BD5F67}"/>
              </a:ext>
            </a:extLst>
          </p:cNvPr>
          <p:cNvGrpSpPr/>
          <p:nvPr/>
        </p:nvGrpSpPr>
        <p:grpSpPr>
          <a:xfrm>
            <a:off x="2555635" y="4049285"/>
            <a:ext cx="273748" cy="259055"/>
            <a:chOff x="8332788" y="4254500"/>
            <a:chExt cx="561975" cy="531813"/>
          </a:xfrm>
          <a:solidFill>
            <a:srgbClr val="FDB817"/>
          </a:solidFill>
        </p:grpSpPr>
        <p:sp>
          <p:nvSpPr>
            <p:cNvPr id="54" name="Rectangle 16">
              <a:extLst>
                <a:ext uri="{FF2B5EF4-FFF2-40B4-BE49-F238E27FC236}">
                  <a16:creationId xmlns:a16="http://schemas.microsoft.com/office/drawing/2014/main" id="{A93F281E-CDFD-41A4-83CA-8FBFCC0D939E}"/>
                </a:ext>
              </a:extLst>
            </p:cNvPr>
            <p:cNvSpPr>
              <a:spLocks noChangeArrowheads="1"/>
            </p:cNvSpPr>
            <p:nvPr/>
          </p:nvSpPr>
          <p:spPr bwMode="auto">
            <a:xfrm>
              <a:off x="8416926" y="4486275"/>
              <a:ext cx="1889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Rectangle 17">
              <a:extLst>
                <a:ext uri="{FF2B5EF4-FFF2-40B4-BE49-F238E27FC236}">
                  <a16:creationId xmlns:a16="http://schemas.microsoft.com/office/drawing/2014/main" id="{9DA37AB3-1CAB-4B69-9C56-219FBBE8F654}"/>
                </a:ext>
              </a:extLst>
            </p:cNvPr>
            <p:cNvSpPr>
              <a:spLocks noChangeArrowheads="1"/>
            </p:cNvSpPr>
            <p:nvPr/>
          </p:nvSpPr>
          <p:spPr bwMode="auto">
            <a:xfrm>
              <a:off x="8416926" y="4416425"/>
              <a:ext cx="1397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6" name="Rectangle 18">
              <a:extLst>
                <a:ext uri="{FF2B5EF4-FFF2-40B4-BE49-F238E27FC236}">
                  <a16:creationId xmlns:a16="http://schemas.microsoft.com/office/drawing/2014/main" id="{9A2D7EDE-F08D-4D3C-8EA0-F5E1BAEB45C4}"/>
                </a:ext>
              </a:extLst>
            </p:cNvPr>
            <p:cNvSpPr>
              <a:spLocks noChangeArrowheads="1"/>
            </p:cNvSpPr>
            <p:nvPr/>
          </p:nvSpPr>
          <p:spPr bwMode="auto">
            <a:xfrm>
              <a:off x="8416926" y="4564063"/>
              <a:ext cx="139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7" name="Freeform 19">
              <a:extLst>
                <a:ext uri="{FF2B5EF4-FFF2-40B4-BE49-F238E27FC236}">
                  <a16:creationId xmlns:a16="http://schemas.microsoft.com/office/drawing/2014/main" id="{86E30DBC-0D80-4D72-BCDF-237FD28F8228}"/>
                </a:ext>
              </a:extLst>
            </p:cNvPr>
            <p:cNvSpPr>
              <a:spLocks/>
            </p:cNvSpPr>
            <p:nvPr/>
          </p:nvSpPr>
          <p:spPr bwMode="auto">
            <a:xfrm>
              <a:off x="8629651" y="4513263"/>
              <a:ext cx="247650" cy="127000"/>
            </a:xfrm>
            <a:custGeom>
              <a:avLst/>
              <a:gdLst>
                <a:gd name="T0" fmla="*/ 295 w 561"/>
                <a:gd name="T1" fmla="*/ 289 h 289"/>
                <a:gd name="T2" fmla="*/ 61 w 561"/>
                <a:gd name="T3" fmla="*/ 157 h 289"/>
                <a:gd name="T4" fmla="*/ 34 w 561"/>
                <a:gd name="T5" fmla="*/ 172 h 289"/>
                <a:gd name="T6" fmla="*/ 23 w 561"/>
                <a:gd name="T7" fmla="*/ 175 h 289"/>
                <a:gd name="T8" fmla="*/ 7 w 561"/>
                <a:gd name="T9" fmla="*/ 168 h 289"/>
                <a:gd name="T10" fmla="*/ 0 w 561"/>
                <a:gd name="T11" fmla="*/ 152 h 289"/>
                <a:gd name="T12" fmla="*/ 1 w 561"/>
                <a:gd name="T13" fmla="*/ 23 h 289"/>
                <a:gd name="T14" fmla="*/ 23 w 561"/>
                <a:gd name="T15" fmla="*/ 0 h 289"/>
                <a:gd name="T16" fmla="*/ 35 w 561"/>
                <a:gd name="T17" fmla="*/ 3 h 289"/>
                <a:gd name="T18" fmla="*/ 148 w 561"/>
                <a:gd name="T19" fmla="*/ 68 h 289"/>
                <a:gd name="T20" fmla="*/ 160 w 561"/>
                <a:gd name="T21" fmla="*/ 88 h 289"/>
                <a:gd name="T22" fmla="*/ 148 w 561"/>
                <a:gd name="T23" fmla="*/ 108 h 289"/>
                <a:gd name="T24" fmla="*/ 116 w 561"/>
                <a:gd name="T25" fmla="*/ 126 h 289"/>
                <a:gd name="T26" fmla="*/ 295 w 561"/>
                <a:gd name="T27" fmla="*/ 225 h 289"/>
                <a:gd name="T28" fmla="*/ 495 w 561"/>
                <a:gd name="T29" fmla="*/ 97 h 289"/>
                <a:gd name="T30" fmla="*/ 525 w 561"/>
                <a:gd name="T31" fmla="*/ 77 h 289"/>
                <a:gd name="T32" fmla="*/ 537 w 561"/>
                <a:gd name="T33" fmla="*/ 80 h 289"/>
                <a:gd name="T34" fmla="*/ 554 w 561"/>
                <a:gd name="T35" fmla="*/ 121 h 289"/>
                <a:gd name="T36" fmla="*/ 295 w 561"/>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289">
                  <a:moveTo>
                    <a:pt x="295" y="289"/>
                  </a:moveTo>
                  <a:cubicBezTo>
                    <a:pt x="200" y="289"/>
                    <a:pt x="111" y="239"/>
                    <a:pt x="61" y="157"/>
                  </a:cubicBezTo>
                  <a:cubicBezTo>
                    <a:pt x="47" y="165"/>
                    <a:pt x="36" y="171"/>
                    <a:pt x="34" y="172"/>
                  </a:cubicBezTo>
                  <a:cubicBezTo>
                    <a:pt x="31" y="174"/>
                    <a:pt x="27" y="175"/>
                    <a:pt x="23" y="175"/>
                  </a:cubicBezTo>
                  <a:cubicBezTo>
                    <a:pt x="17" y="175"/>
                    <a:pt x="11" y="172"/>
                    <a:pt x="7" y="168"/>
                  </a:cubicBezTo>
                  <a:cubicBezTo>
                    <a:pt x="2" y="164"/>
                    <a:pt x="0" y="158"/>
                    <a:pt x="0" y="152"/>
                  </a:cubicBezTo>
                  <a:cubicBezTo>
                    <a:pt x="0" y="140"/>
                    <a:pt x="0" y="29"/>
                    <a:pt x="1" y="23"/>
                  </a:cubicBezTo>
                  <a:cubicBezTo>
                    <a:pt x="1" y="10"/>
                    <a:pt x="11" y="0"/>
                    <a:pt x="23" y="0"/>
                  </a:cubicBezTo>
                  <a:cubicBezTo>
                    <a:pt x="27" y="0"/>
                    <a:pt x="32" y="1"/>
                    <a:pt x="35" y="3"/>
                  </a:cubicBezTo>
                  <a:cubicBezTo>
                    <a:pt x="37" y="4"/>
                    <a:pt x="145" y="66"/>
                    <a:pt x="148" y="68"/>
                  </a:cubicBezTo>
                  <a:cubicBezTo>
                    <a:pt x="155" y="73"/>
                    <a:pt x="160" y="80"/>
                    <a:pt x="160" y="88"/>
                  </a:cubicBezTo>
                  <a:cubicBezTo>
                    <a:pt x="160" y="96"/>
                    <a:pt x="155" y="104"/>
                    <a:pt x="148" y="108"/>
                  </a:cubicBezTo>
                  <a:cubicBezTo>
                    <a:pt x="145" y="110"/>
                    <a:pt x="129" y="119"/>
                    <a:pt x="116" y="126"/>
                  </a:cubicBezTo>
                  <a:cubicBezTo>
                    <a:pt x="156" y="188"/>
                    <a:pt x="223" y="225"/>
                    <a:pt x="295" y="225"/>
                  </a:cubicBezTo>
                  <a:cubicBezTo>
                    <a:pt x="385" y="225"/>
                    <a:pt x="463" y="175"/>
                    <a:pt x="495" y="97"/>
                  </a:cubicBezTo>
                  <a:cubicBezTo>
                    <a:pt x="500" y="85"/>
                    <a:pt x="512" y="77"/>
                    <a:pt x="525" y="77"/>
                  </a:cubicBezTo>
                  <a:cubicBezTo>
                    <a:pt x="529" y="77"/>
                    <a:pt x="533" y="78"/>
                    <a:pt x="537" y="80"/>
                  </a:cubicBezTo>
                  <a:cubicBezTo>
                    <a:pt x="553" y="86"/>
                    <a:pt x="561" y="105"/>
                    <a:pt x="554" y="121"/>
                  </a:cubicBezTo>
                  <a:cubicBezTo>
                    <a:pt x="512" y="223"/>
                    <a:pt x="411" y="289"/>
                    <a:pt x="29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8" name="Freeform 20">
              <a:extLst>
                <a:ext uri="{FF2B5EF4-FFF2-40B4-BE49-F238E27FC236}">
                  <a16:creationId xmlns:a16="http://schemas.microsoft.com/office/drawing/2014/main" id="{FAEE1CAF-08FC-4C32-8A0B-BB2BE96A82B1}"/>
                </a:ext>
              </a:extLst>
            </p:cNvPr>
            <p:cNvSpPr>
              <a:spLocks/>
            </p:cNvSpPr>
            <p:nvPr/>
          </p:nvSpPr>
          <p:spPr bwMode="auto">
            <a:xfrm>
              <a:off x="8643938" y="4391025"/>
              <a:ext cx="250825" cy="128588"/>
            </a:xfrm>
            <a:custGeom>
              <a:avLst/>
              <a:gdLst>
                <a:gd name="T0" fmla="*/ 544 w 567"/>
                <a:gd name="T1" fmla="*/ 289 h 289"/>
                <a:gd name="T2" fmla="*/ 533 w 567"/>
                <a:gd name="T3" fmla="*/ 286 h 289"/>
                <a:gd name="T4" fmla="*/ 419 w 567"/>
                <a:gd name="T5" fmla="*/ 222 h 289"/>
                <a:gd name="T6" fmla="*/ 407 w 567"/>
                <a:gd name="T7" fmla="*/ 202 h 289"/>
                <a:gd name="T8" fmla="*/ 419 w 567"/>
                <a:gd name="T9" fmla="*/ 182 h 289"/>
                <a:gd name="T10" fmla="*/ 448 w 567"/>
                <a:gd name="T11" fmla="*/ 165 h 289"/>
                <a:gd name="T12" fmla="*/ 260 w 567"/>
                <a:gd name="T13" fmla="*/ 63 h 289"/>
                <a:gd name="T14" fmla="*/ 66 w 567"/>
                <a:gd name="T15" fmla="*/ 193 h 289"/>
                <a:gd name="T16" fmla="*/ 36 w 567"/>
                <a:gd name="T17" fmla="*/ 212 h 289"/>
                <a:gd name="T18" fmla="*/ 24 w 567"/>
                <a:gd name="T19" fmla="*/ 209 h 289"/>
                <a:gd name="T20" fmla="*/ 7 w 567"/>
                <a:gd name="T21" fmla="*/ 167 h 289"/>
                <a:gd name="T22" fmla="*/ 260 w 567"/>
                <a:gd name="T23" fmla="*/ 0 h 289"/>
                <a:gd name="T24" fmla="*/ 503 w 567"/>
                <a:gd name="T25" fmla="*/ 134 h 289"/>
                <a:gd name="T26" fmla="*/ 532 w 567"/>
                <a:gd name="T27" fmla="*/ 117 h 289"/>
                <a:gd name="T28" fmla="*/ 543 w 567"/>
                <a:gd name="T29" fmla="*/ 114 h 289"/>
                <a:gd name="T30" fmla="*/ 566 w 567"/>
                <a:gd name="T31" fmla="*/ 137 h 289"/>
                <a:gd name="T32" fmla="*/ 567 w 567"/>
                <a:gd name="T33" fmla="*/ 266 h 289"/>
                <a:gd name="T34" fmla="*/ 560 w 567"/>
                <a:gd name="T35" fmla="*/ 282 h 289"/>
                <a:gd name="T36" fmla="*/ 544 w 567"/>
                <a:gd name="T3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289">
                  <a:moveTo>
                    <a:pt x="544" y="289"/>
                  </a:moveTo>
                  <a:cubicBezTo>
                    <a:pt x="540" y="289"/>
                    <a:pt x="536" y="288"/>
                    <a:pt x="533" y="286"/>
                  </a:cubicBezTo>
                  <a:cubicBezTo>
                    <a:pt x="527" y="283"/>
                    <a:pt x="426" y="226"/>
                    <a:pt x="419" y="222"/>
                  </a:cubicBezTo>
                  <a:cubicBezTo>
                    <a:pt x="411" y="218"/>
                    <a:pt x="407" y="210"/>
                    <a:pt x="407" y="202"/>
                  </a:cubicBezTo>
                  <a:cubicBezTo>
                    <a:pt x="407" y="194"/>
                    <a:pt x="411" y="187"/>
                    <a:pt x="419" y="182"/>
                  </a:cubicBezTo>
                  <a:cubicBezTo>
                    <a:pt x="420" y="181"/>
                    <a:pt x="433" y="174"/>
                    <a:pt x="448" y="165"/>
                  </a:cubicBezTo>
                  <a:cubicBezTo>
                    <a:pt x="413" y="101"/>
                    <a:pt x="344" y="63"/>
                    <a:pt x="260" y="63"/>
                  </a:cubicBezTo>
                  <a:cubicBezTo>
                    <a:pt x="176" y="63"/>
                    <a:pt x="100" y="114"/>
                    <a:pt x="66" y="193"/>
                  </a:cubicBezTo>
                  <a:cubicBezTo>
                    <a:pt x="61" y="204"/>
                    <a:pt x="49" y="212"/>
                    <a:pt x="36" y="212"/>
                  </a:cubicBezTo>
                  <a:cubicBezTo>
                    <a:pt x="32" y="212"/>
                    <a:pt x="28" y="211"/>
                    <a:pt x="24" y="209"/>
                  </a:cubicBezTo>
                  <a:cubicBezTo>
                    <a:pt x="8" y="202"/>
                    <a:pt x="0" y="183"/>
                    <a:pt x="7" y="167"/>
                  </a:cubicBezTo>
                  <a:cubicBezTo>
                    <a:pt x="52" y="65"/>
                    <a:pt x="151" y="0"/>
                    <a:pt x="260" y="0"/>
                  </a:cubicBezTo>
                  <a:cubicBezTo>
                    <a:pt x="367" y="0"/>
                    <a:pt x="457" y="49"/>
                    <a:pt x="503" y="134"/>
                  </a:cubicBezTo>
                  <a:cubicBezTo>
                    <a:pt x="519" y="125"/>
                    <a:pt x="530" y="118"/>
                    <a:pt x="532" y="117"/>
                  </a:cubicBezTo>
                  <a:cubicBezTo>
                    <a:pt x="535" y="115"/>
                    <a:pt x="539" y="114"/>
                    <a:pt x="543" y="114"/>
                  </a:cubicBezTo>
                  <a:cubicBezTo>
                    <a:pt x="556" y="114"/>
                    <a:pt x="566" y="124"/>
                    <a:pt x="566" y="137"/>
                  </a:cubicBezTo>
                  <a:cubicBezTo>
                    <a:pt x="566" y="143"/>
                    <a:pt x="567" y="254"/>
                    <a:pt x="567" y="266"/>
                  </a:cubicBezTo>
                  <a:cubicBezTo>
                    <a:pt x="567" y="272"/>
                    <a:pt x="564" y="278"/>
                    <a:pt x="560" y="282"/>
                  </a:cubicBezTo>
                  <a:cubicBezTo>
                    <a:pt x="556" y="286"/>
                    <a:pt x="550" y="289"/>
                    <a:pt x="544"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9" name="Freeform 21">
              <a:extLst>
                <a:ext uri="{FF2B5EF4-FFF2-40B4-BE49-F238E27FC236}">
                  <a16:creationId xmlns:a16="http://schemas.microsoft.com/office/drawing/2014/main" id="{7D74C225-2C50-45BB-AB9E-A9CF67380805}"/>
                </a:ext>
              </a:extLst>
            </p:cNvPr>
            <p:cNvSpPr>
              <a:spLocks noEditPoints="1"/>
            </p:cNvSpPr>
            <p:nvPr/>
          </p:nvSpPr>
          <p:spPr bwMode="auto">
            <a:xfrm>
              <a:off x="8332788" y="4254500"/>
              <a:ext cx="430213" cy="531813"/>
            </a:xfrm>
            <a:custGeom>
              <a:avLst/>
              <a:gdLst>
                <a:gd name="T0" fmla="*/ 966 w 972"/>
                <a:gd name="T1" fmla="*/ 903 h 1202"/>
                <a:gd name="T2" fmla="*/ 900 w 972"/>
                <a:gd name="T3" fmla="*/ 896 h 1202"/>
                <a:gd name="T4" fmla="*/ 898 w 972"/>
                <a:gd name="T5" fmla="*/ 897 h 1202"/>
                <a:gd name="T6" fmla="*/ 898 w 972"/>
                <a:gd name="T7" fmla="*/ 1128 h 1202"/>
                <a:gd name="T8" fmla="*/ 74 w 972"/>
                <a:gd name="T9" fmla="*/ 1128 h 1202"/>
                <a:gd name="T10" fmla="*/ 74 w 972"/>
                <a:gd name="T11" fmla="*/ 290 h 1202"/>
                <a:gd name="T12" fmla="*/ 290 w 972"/>
                <a:gd name="T13" fmla="*/ 290 h 1202"/>
                <a:gd name="T14" fmla="*/ 290 w 972"/>
                <a:gd name="T15" fmla="*/ 73 h 1202"/>
                <a:gd name="T16" fmla="*/ 898 w 972"/>
                <a:gd name="T17" fmla="*/ 73 h 1202"/>
                <a:gd name="T18" fmla="*/ 898 w 972"/>
                <a:gd name="T19" fmla="*/ 284 h 1202"/>
                <a:gd name="T20" fmla="*/ 966 w 972"/>
                <a:gd name="T21" fmla="*/ 276 h 1202"/>
                <a:gd name="T22" fmla="*/ 972 w 972"/>
                <a:gd name="T23" fmla="*/ 276 h 1202"/>
                <a:gd name="T24" fmla="*/ 972 w 972"/>
                <a:gd name="T25" fmla="*/ 0 h 1202"/>
                <a:gd name="T26" fmla="*/ 257 w 972"/>
                <a:gd name="T27" fmla="*/ 0 h 1202"/>
                <a:gd name="T28" fmla="*/ 0 w 972"/>
                <a:gd name="T29" fmla="*/ 256 h 1202"/>
                <a:gd name="T30" fmla="*/ 0 w 972"/>
                <a:gd name="T31" fmla="*/ 1202 h 1202"/>
                <a:gd name="T32" fmla="*/ 972 w 972"/>
                <a:gd name="T33" fmla="*/ 1202 h 1202"/>
                <a:gd name="T34" fmla="*/ 972 w 972"/>
                <a:gd name="T35" fmla="*/ 903 h 1202"/>
                <a:gd name="T36" fmla="*/ 966 w 972"/>
                <a:gd name="T37" fmla="*/ 903 h 1202"/>
                <a:gd name="T38" fmla="*/ 253 w 972"/>
                <a:gd name="T39" fmla="*/ 107 h 1202"/>
                <a:gd name="T40" fmla="*/ 253 w 972"/>
                <a:gd name="T41" fmla="*/ 253 h 1202"/>
                <a:gd name="T42" fmla="*/ 107 w 972"/>
                <a:gd name="T43" fmla="*/ 253 h 1202"/>
                <a:gd name="T44" fmla="*/ 253 w 972"/>
                <a:gd name="T45" fmla="*/ 10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2" h="1202">
                  <a:moveTo>
                    <a:pt x="966" y="903"/>
                  </a:moveTo>
                  <a:cubicBezTo>
                    <a:pt x="944" y="903"/>
                    <a:pt x="921" y="901"/>
                    <a:pt x="900" y="896"/>
                  </a:cubicBezTo>
                  <a:cubicBezTo>
                    <a:pt x="898" y="897"/>
                    <a:pt x="898" y="897"/>
                    <a:pt x="898" y="897"/>
                  </a:cubicBezTo>
                  <a:cubicBezTo>
                    <a:pt x="898" y="1128"/>
                    <a:pt x="898" y="1128"/>
                    <a:pt x="898" y="1128"/>
                  </a:cubicBezTo>
                  <a:cubicBezTo>
                    <a:pt x="74" y="1128"/>
                    <a:pt x="74" y="1128"/>
                    <a:pt x="74" y="1128"/>
                  </a:cubicBezTo>
                  <a:cubicBezTo>
                    <a:pt x="74" y="290"/>
                    <a:pt x="74" y="290"/>
                    <a:pt x="74" y="290"/>
                  </a:cubicBezTo>
                  <a:cubicBezTo>
                    <a:pt x="290" y="290"/>
                    <a:pt x="290" y="290"/>
                    <a:pt x="290" y="290"/>
                  </a:cubicBezTo>
                  <a:cubicBezTo>
                    <a:pt x="290" y="73"/>
                    <a:pt x="290" y="73"/>
                    <a:pt x="290" y="73"/>
                  </a:cubicBezTo>
                  <a:cubicBezTo>
                    <a:pt x="898" y="73"/>
                    <a:pt x="898" y="73"/>
                    <a:pt x="898" y="73"/>
                  </a:cubicBezTo>
                  <a:cubicBezTo>
                    <a:pt x="898" y="284"/>
                    <a:pt x="898" y="284"/>
                    <a:pt x="898" y="284"/>
                  </a:cubicBezTo>
                  <a:cubicBezTo>
                    <a:pt x="920" y="279"/>
                    <a:pt x="943" y="276"/>
                    <a:pt x="966" y="276"/>
                  </a:cubicBezTo>
                  <a:cubicBezTo>
                    <a:pt x="968" y="276"/>
                    <a:pt x="970" y="276"/>
                    <a:pt x="972" y="276"/>
                  </a:cubicBezTo>
                  <a:cubicBezTo>
                    <a:pt x="972" y="0"/>
                    <a:pt x="972" y="0"/>
                    <a:pt x="972" y="0"/>
                  </a:cubicBezTo>
                  <a:cubicBezTo>
                    <a:pt x="257" y="0"/>
                    <a:pt x="257" y="0"/>
                    <a:pt x="257" y="0"/>
                  </a:cubicBezTo>
                  <a:cubicBezTo>
                    <a:pt x="0" y="256"/>
                    <a:pt x="0" y="256"/>
                    <a:pt x="0" y="256"/>
                  </a:cubicBezTo>
                  <a:cubicBezTo>
                    <a:pt x="0" y="1202"/>
                    <a:pt x="0" y="1202"/>
                    <a:pt x="0" y="1202"/>
                  </a:cubicBezTo>
                  <a:cubicBezTo>
                    <a:pt x="972" y="1202"/>
                    <a:pt x="972" y="1202"/>
                    <a:pt x="972" y="1202"/>
                  </a:cubicBezTo>
                  <a:cubicBezTo>
                    <a:pt x="972" y="903"/>
                    <a:pt x="972" y="903"/>
                    <a:pt x="972" y="903"/>
                  </a:cubicBezTo>
                  <a:cubicBezTo>
                    <a:pt x="970" y="903"/>
                    <a:pt x="968" y="903"/>
                    <a:pt x="966" y="903"/>
                  </a:cubicBezTo>
                  <a:close/>
                  <a:moveTo>
                    <a:pt x="253" y="107"/>
                  </a:moveTo>
                  <a:cubicBezTo>
                    <a:pt x="253" y="253"/>
                    <a:pt x="253" y="253"/>
                    <a:pt x="253" y="253"/>
                  </a:cubicBezTo>
                  <a:cubicBezTo>
                    <a:pt x="107" y="253"/>
                    <a:pt x="107" y="253"/>
                    <a:pt x="107" y="253"/>
                  </a:cubicBezTo>
                  <a:lnTo>
                    <a:pt x="253"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60" name="Title 1">
            <a:extLst>
              <a:ext uri="{FF2B5EF4-FFF2-40B4-BE49-F238E27FC236}">
                <a16:creationId xmlns:a16="http://schemas.microsoft.com/office/drawing/2014/main" id="{30230B42-19A9-4E35-92B4-6C823BEA699F}"/>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a:solidFill>
                  <a:prstClr val="white"/>
                </a:solidFill>
                <a:latin typeface="calibri"/>
              </a:rPr>
              <a:t>Gönen </a:t>
            </a:r>
            <a:r>
              <a:rPr lang="tr-TR" sz="3600" b="1" kern="0" dirty="0" err="1">
                <a:solidFill>
                  <a:prstClr val="white"/>
                </a:solidFill>
                <a:latin typeface="calibri"/>
              </a:rPr>
              <a:t>Sarıköy</a:t>
            </a:r>
            <a:r>
              <a:rPr lang="tr-TR" sz="3600" b="1" kern="0" dirty="0">
                <a:solidFill>
                  <a:prstClr val="white"/>
                </a:solidFill>
                <a:latin typeface="calibri"/>
              </a:rPr>
              <a:t> Çok Programlı Anadolu Lisesi</a:t>
            </a:r>
            <a:endParaRPr lang="id-ID" sz="3600" kern="0" dirty="0">
              <a:solidFill>
                <a:prstClr val="white"/>
              </a:solidFill>
              <a:latin typeface="calibri"/>
            </a:endParaRPr>
          </a:p>
        </p:txBody>
      </p:sp>
      <p:sp>
        <p:nvSpPr>
          <p:cNvPr id="61" name="TextBox 92">
            <a:extLst>
              <a:ext uri="{FF2B5EF4-FFF2-40B4-BE49-F238E27FC236}">
                <a16:creationId xmlns:a16="http://schemas.microsoft.com/office/drawing/2014/main" id="{800B1100-3523-4F93-A8EB-7393DEC03669}"/>
              </a:ext>
            </a:extLst>
          </p:cNvPr>
          <p:cNvSpPr txBox="1"/>
          <p:nvPr/>
        </p:nvSpPr>
        <p:spPr>
          <a:xfrm>
            <a:off x="974740" y="1066200"/>
            <a:ext cx="7593617" cy="461665"/>
          </a:xfrm>
          <a:prstGeom prst="rect">
            <a:avLst/>
          </a:prstGeom>
          <a:noFill/>
        </p:spPr>
        <p:txBody>
          <a:bodyPr wrap="none" rtlCol="0">
            <a:spAutoFit/>
          </a:bodyPr>
          <a:lstStyle/>
          <a:p>
            <a:pPr algn="ctr" defTabSz="914400" eaLnBrk="1" fontAlgn="auto" hangingPunct="1">
              <a:spcBef>
                <a:spcPts val="0"/>
              </a:spcBef>
              <a:spcAft>
                <a:spcPts val="0"/>
              </a:spcAft>
            </a:pPr>
            <a:r>
              <a:rPr lang="tr-TR" sz="2400" b="1" dirty="0" smtClean="0">
                <a:effectLst>
                  <a:outerShdw blurRad="38100" dist="38100" dir="2700000" algn="tl">
                    <a:srgbClr val="000000">
                      <a:alpha val="43137"/>
                    </a:srgbClr>
                  </a:outerShdw>
                </a:effectLst>
                <a:latin typeface="+mn-lt"/>
              </a:rPr>
              <a:t>2021 Yılı YKS Sonucu Oluşan TYT ve AYT Puan Ortalamaları</a:t>
            </a:r>
            <a:endParaRPr lang="id-ID" sz="2400" b="1" dirty="0">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422919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fltVal val="0"/>
                                          </p:val>
                                        </p:tav>
                                        <p:tav tm="100000">
                                          <p:val>
                                            <p:strVal val="#ppt_h"/>
                                          </p:val>
                                        </p:tav>
                                      </p:tavLst>
                                    </p:anim>
                                    <p:animEffect transition="in" filter="fade">
                                      <p:cBhvr>
                                        <p:cTn id="84" dur="500"/>
                                        <p:tgtEl>
                                          <p:spTgt spid="3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53" presetClass="entr" presetSubtype="16"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500"/>
                                        <p:tgtEl>
                                          <p:spTgt spid="52"/>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P spid="37" grpId="0" animBg="1"/>
      <p:bldP spid="42" grpId="0"/>
      <p:bldP spid="43" grpId="0"/>
      <p:bldP spid="44" grpId="0"/>
      <p:bldP spid="45" grpId="0"/>
      <p:bldP spid="46" grpId="0"/>
      <p:bldP spid="47" grpId="0"/>
      <p:bldP spid="48" grpId="0"/>
      <p:bldP spid="49" grpId="0"/>
      <p:bldP spid="50" grpId="0"/>
      <p:bldP spid="51" grpId="0"/>
      <p:bldP spid="52" grpId="0"/>
      <p:bldP spid="6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348591-DCE7-4DCA-954B-81A384C1A9AA}"/>
              </a:ext>
            </a:extLst>
          </p:cNvPr>
          <p:cNvSpPr txBox="1">
            <a:spLocks/>
          </p:cNvSpPr>
          <p:nvPr/>
        </p:nvSpPr>
        <p:spPr>
          <a:xfrm>
            <a:off x="0" y="0"/>
            <a:ext cx="9144000" cy="910221"/>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fontAlgn="auto">
              <a:spcBef>
                <a:spcPts val="0"/>
              </a:spcBef>
              <a:spcAft>
                <a:spcPts val="0"/>
              </a:spcAft>
              <a:defRPr/>
            </a:pPr>
            <a:r>
              <a:rPr lang="tr-TR" sz="3600" b="1" kern="0" dirty="0">
                <a:solidFill>
                  <a:prstClr val="white"/>
                </a:solidFill>
                <a:latin typeface="calibri"/>
              </a:rPr>
              <a:t>Gönen </a:t>
            </a:r>
            <a:r>
              <a:rPr lang="tr-TR" sz="3600" b="1" kern="0" dirty="0" err="1">
                <a:solidFill>
                  <a:prstClr val="white"/>
                </a:solidFill>
                <a:latin typeface="calibri"/>
              </a:rPr>
              <a:t>Sarıköy</a:t>
            </a:r>
            <a:r>
              <a:rPr lang="tr-TR" sz="3600" b="1" kern="0" dirty="0">
                <a:solidFill>
                  <a:prstClr val="white"/>
                </a:solidFill>
                <a:latin typeface="calibri"/>
              </a:rPr>
              <a:t> Çok Programlı Anadolu Lisesi</a:t>
            </a:r>
            <a:endParaRPr lang="id-ID" sz="3600" kern="0" dirty="0">
              <a:solidFill>
                <a:prstClr val="white"/>
              </a:solidFill>
              <a:latin typeface="calibri"/>
            </a:endParaRPr>
          </a:p>
        </p:txBody>
      </p:sp>
      <p:sp>
        <p:nvSpPr>
          <p:cNvPr id="51" name="TextBox 21">
            <a:extLst>
              <a:ext uri="{FF2B5EF4-FFF2-40B4-BE49-F238E27FC236}">
                <a16:creationId xmlns:a16="http://schemas.microsoft.com/office/drawing/2014/main" id="{64ED0FF1-1BDF-4579-8C63-CBD12CBC4BBA}"/>
              </a:ext>
            </a:extLst>
          </p:cNvPr>
          <p:cNvSpPr txBox="1"/>
          <p:nvPr/>
        </p:nvSpPr>
        <p:spPr>
          <a:xfrm>
            <a:off x="3590318" y="1269501"/>
            <a:ext cx="48689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prstClr val="white"/>
                </a:solidFill>
                <a:effectLst/>
                <a:uLnTx/>
                <a:uFillTx/>
                <a:latin typeface="ubuntu"/>
              </a:rPr>
              <a:t>5</a:t>
            </a:r>
            <a:endParaRPr kumimoji="0" lang="id-ID" sz="2800" b="1" i="0" u="none" strike="noStrike" kern="0" cap="none" spc="0" normalizeH="0" baseline="0" noProof="0" dirty="0">
              <a:ln>
                <a:noFill/>
              </a:ln>
              <a:solidFill>
                <a:prstClr val="white"/>
              </a:solidFill>
              <a:effectLst/>
              <a:uLnTx/>
              <a:uFillTx/>
              <a:latin typeface="ubuntu"/>
            </a:endParaRPr>
          </a:p>
        </p:txBody>
      </p:sp>
      <p:sp>
        <p:nvSpPr>
          <p:cNvPr id="53" name="Right Arrow 89">
            <a:extLst>
              <a:ext uri="{FF2B5EF4-FFF2-40B4-BE49-F238E27FC236}">
                <a16:creationId xmlns:a16="http://schemas.microsoft.com/office/drawing/2014/main" id="{2D288805-206F-461B-8E52-B583A9977DCD}"/>
              </a:ext>
            </a:extLst>
          </p:cNvPr>
          <p:cNvSpPr/>
          <p:nvPr/>
        </p:nvSpPr>
        <p:spPr>
          <a:xfrm>
            <a:off x="3831154" y="1214360"/>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54" name="Freeform 32">
            <a:extLst>
              <a:ext uri="{FF2B5EF4-FFF2-40B4-BE49-F238E27FC236}">
                <a16:creationId xmlns:a16="http://schemas.microsoft.com/office/drawing/2014/main" id="{74444165-31B0-4DE4-82A7-F22CFCD1183F}"/>
              </a:ext>
            </a:extLst>
          </p:cNvPr>
          <p:cNvSpPr>
            <a:spLocks/>
          </p:cNvSpPr>
          <p:nvPr/>
        </p:nvSpPr>
        <p:spPr bwMode="auto">
          <a:xfrm rot="5400000">
            <a:off x="2632462" y="2898562"/>
            <a:ext cx="2264625" cy="13606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5" name="Freeform 32">
            <a:extLst>
              <a:ext uri="{FF2B5EF4-FFF2-40B4-BE49-F238E27FC236}">
                <a16:creationId xmlns:a16="http://schemas.microsoft.com/office/drawing/2014/main" id="{74444165-31B0-4DE4-82A7-F22CFCD1183F}"/>
              </a:ext>
            </a:extLst>
          </p:cNvPr>
          <p:cNvSpPr>
            <a:spLocks/>
          </p:cNvSpPr>
          <p:nvPr/>
        </p:nvSpPr>
        <p:spPr bwMode="auto">
          <a:xfrm rot="16200000" flipV="1">
            <a:off x="2648633" y="2142087"/>
            <a:ext cx="2264625" cy="11494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56" name="Group 48">
            <a:extLst>
              <a:ext uri="{FF2B5EF4-FFF2-40B4-BE49-F238E27FC236}">
                <a16:creationId xmlns:a16="http://schemas.microsoft.com/office/drawing/2014/main" id="{D7C27CD2-3407-4569-9B46-A08BFD35059A}"/>
              </a:ext>
            </a:extLst>
          </p:cNvPr>
          <p:cNvGrpSpPr/>
          <p:nvPr/>
        </p:nvGrpSpPr>
        <p:grpSpPr>
          <a:xfrm>
            <a:off x="5871883" y="2220979"/>
            <a:ext cx="2555826" cy="1165726"/>
            <a:chOff x="4848225" y="1622425"/>
            <a:chExt cx="2451418" cy="789623"/>
          </a:xfrm>
        </p:grpSpPr>
        <p:sp>
          <p:nvSpPr>
            <p:cNvPr id="57"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58"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59"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0" name="TextBox 13">
                <a:extLst>
                  <a:ext uri="{FF2B5EF4-FFF2-40B4-BE49-F238E27FC236}">
                    <a16:creationId xmlns:a16="http://schemas.microsoft.com/office/drawing/2014/main" id="{099EE624-9C48-4E08-9430-47FB123CF06D}"/>
                  </a:ext>
                </a:extLst>
              </p:cNvPr>
              <p:cNvSpPr txBox="1"/>
              <p:nvPr/>
            </p:nvSpPr>
            <p:spPr>
              <a:xfrm>
                <a:off x="5019752" y="1687861"/>
                <a:ext cx="2106459" cy="6462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a:t>
                </a:r>
                <a:r>
                  <a:rPr lang="tr-TR" sz="1400" b="1" dirty="0" smtClean="0">
                    <a:solidFill>
                      <a:schemeClr val="bg1"/>
                    </a:solidFill>
                  </a:rPr>
                  <a:t>2021 YILI MEZUN ÖĞRENCİLERİN YERLEŞTİKLERİ 4 YILLIK </a:t>
                </a:r>
                <a:r>
                  <a:rPr lang="tr-TR" sz="1400" b="1" dirty="0">
                    <a:solidFill>
                      <a:schemeClr val="bg1"/>
                    </a:solidFill>
                  </a:rPr>
                  <a:t>L</a:t>
                </a:r>
                <a:r>
                  <a:rPr lang="tr-TR" sz="1400" b="1" dirty="0" smtClean="0">
                    <a:solidFill>
                      <a:schemeClr val="bg1"/>
                    </a:solidFill>
                  </a:rPr>
                  <a:t>İSANS PROGRAMLARI</a:t>
                </a:r>
                <a:endParaRPr kumimoji="0" lang="id-ID" sz="1400" b="1" i="0" u="none" strike="noStrike" kern="0" cap="none" spc="0" normalizeH="0" baseline="0" noProof="0" dirty="0">
                  <a:ln>
                    <a:noFill/>
                  </a:ln>
                  <a:solidFill>
                    <a:schemeClr val="bg1"/>
                  </a:solidFill>
                  <a:effectLst/>
                  <a:uLnTx/>
                  <a:uFillTx/>
                  <a:latin typeface="ubuntu"/>
                </a:endParaRPr>
              </a:p>
            </p:txBody>
          </p:sp>
        </p:grpSp>
      </p:grpSp>
      <p:grpSp>
        <p:nvGrpSpPr>
          <p:cNvPr id="19" name="Group 48">
            <a:extLst>
              <a:ext uri="{FF2B5EF4-FFF2-40B4-BE49-F238E27FC236}">
                <a16:creationId xmlns:a16="http://schemas.microsoft.com/office/drawing/2014/main" id="{D7C27CD2-3407-4569-9B46-A08BFD35059A}"/>
              </a:ext>
            </a:extLst>
          </p:cNvPr>
          <p:cNvGrpSpPr/>
          <p:nvPr/>
        </p:nvGrpSpPr>
        <p:grpSpPr>
          <a:xfrm>
            <a:off x="4483337" y="978174"/>
            <a:ext cx="2555826" cy="1165726"/>
            <a:chOff x="4848225" y="1622425"/>
            <a:chExt cx="2451418" cy="789623"/>
          </a:xfrm>
        </p:grpSpPr>
        <p:sp>
          <p:nvSpPr>
            <p:cNvPr id="20" name="Freeform 35">
              <a:extLst>
                <a:ext uri="{FF2B5EF4-FFF2-40B4-BE49-F238E27FC236}">
                  <a16:creationId xmlns:a16="http://schemas.microsoft.com/office/drawing/2014/main" id="{C5FF6D8B-92DB-488E-B95C-F2347A917521}"/>
                </a:ext>
              </a:extLst>
            </p:cNvPr>
            <p:cNvSpPr>
              <a:spLocks/>
            </p:cNvSpPr>
            <p:nvPr/>
          </p:nvSpPr>
          <p:spPr bwMode="auto">
            <a:xfrm>
              <a:off x="4850131" y="1681798"/>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21" name="Group 43">
              <a:extLst>
                <a:ext uri="{FF2B5EF4-FFF2-40B4-BE49-F238E27FC236}">
                  <a16:creationId xmlns:a16="http://schemas.microsoft.com/office/drawing/2014/main" id="{F39827A9-E8CD-4297-B688-53F1E3283E44}"/>
                </a:ext>
              </a:extLst>
            </p:cNvPr>
            <p:cNvGrpSpPr/>
            <p:nvPr/>
          </p:nvGrpSpPr>
          <p:grpSpPr>
            <a:xfrm>
              <a:off x="4848225" y="1622425"/>
              <a:ext cx="2449512" cy="730250"/>
              <a:chOff x="4848225" y="1622425"/>
              <a:chExt cx="2449512" cy="730250"/>
            </a:xfrm>
          </p:grpSpPr>
          <p:sp>
            <p:nvSpPr>
              <p:cNvPr id="22" name="Freeform 35">
                <a:extLst>
                  <a:ext uri="{FF2B5EF4-FFF2-40B4-BE49-F238E27FC236}">
                    <a16:creationId xmlns:a16="http://schemas.microsoft.com/office/drawing/2014/main" id="{81A4BFF3-E0DC-406B-B5AB-5E99BD1DFB77}"/>
                  </a:ext>
                </a:extLst>
              </p:cNvPr>
              <p:cNvSpPr>
                <a:spLocks/>
              </p:cNvSpPr>
              <p:nvPr/>
            </p:nvSpPr>
            <p:spPr bwMode="auto">
              <a:xfrm>
                <a:off x="4848225" y="1622425"/>
                <a:ext cx="2449512" cy="730250"/>
              </a:xfrm>
              <a:custGeom>
                <a:avLst/>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TextBox 13">
                <a:extLst>
                  <a:ext uri="{FF2B5EF4-FFF2-40B4-BE49-F238E27FC236}">
                    <a16:creationId xmlns:a16="http://schemas.microsoft.com/office/drawing/2014/main" id="{099EE624-9C48-4E08-9430-47FB123CF06D}"/>
                  </a:ext>
                </a:extLst>
              </p:cNvPr>
              <p:cNvSpPr txBox="1"/>
              <p:nvPr/>
            </p:nvSpPr>
            <p:spPr>
              <a:xfrm>
                <a:off x="5019752" y="1687861"/>
                <a:ext cx="2106459" cy="6462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dirty="0" smtClean="0"/>
                  <a:t>      </a:t>
                </a:r>
                <a:r>
                  <a:rPr lang="tr-TR" sz="1400" b="1" dirty="0" smtClean="0">
                    <a:solidFill>
                      <a:schemeClr val="bg1"/>
                    </a:solidFill>
                  </a:rPr>
                  <a:t>2021 YILI MEZUN ÖĞRENCİLERİN YERLEŞTİKLERİ 2 YILLIK ÖNLİSANS PROGRAMLARI</a:t>
                </a:r>
                <a:endParaRPr kumimoji="0" lang="id-ID" sz="1400" b="1" i="0" u="none" strike="noStrike" kern="0" cap="none" spc="0" normalizeH="0" baseline="0" noProof="0" dirty="0">
                  <a:ln>
                    <a:noFill/>
                  </a:ln>
                  <a:solidFill>
                    <a:schemeClr val="bg1"/>
                  </a:solidFill>
                  <a:effectLst/>
                  <a:uLnTx/>
                  <a:uFillTx/>
                  <a:latin typeface="ubuntu"/>
                </a:endParaRPr>
              </a:p>
            </p:txBody>
          </p:sp>
        </p:grpSp>
      </p:grpSp>
      <p:sp>
        <p:nvSpPr>
          <p:cNvPr id="24" name="Right Arrow 89">
            <a:extLst>
              <a:ext uri="{FF2B5EF4-FFF2-40B4-BE49-F238E27FC236}">
                <a16:creationId xmlns:a16="http://schemas.microsoft.com/office/drawing/2014/main" id="{2D288805-206F-461B-8E52-B583A9977DCD}"/>
              </a:ext>
            </a:extLst>
          </p:cNvPr>
          <p:cNvSpPr/>
          <p:nvPr/>
        </p:nvSpPr>
        <p:spPr>
          <a:xfrm rot="5400000">
            <a:off x="5151774" y="2690679"/>
            <a:ext cx="652183" cy="564781"/>
          </a:xfrm>
          <a:prstGeom prst="rightArrow">
            <a:avLst/>
          </a:pr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a typeface="+mn-ea"/>
              <a:cs typeface="+mn-cs"/>
            </a:endParaRPr>
          </a:p>
        </p:txBody>
      </p:sp>
      <p:sp>
        <p:nvSpPr>
          <p:cNvPr id="25" name="Freeform 32">
            <a:extLst>
              <a:ext uri="{FF2B5EF4-FFF2-40B4-BE49-F238E27FC236}">
                <a16:creationId xmlns:a16="http://schemas.microsoft.com/office/drawing/2014/main" id="{74444165-31B0-4DE4-82A7-F22CFCD1183F}"/>
              </a:ext>
            </a:extLst>
          </p:cNvPr>
          <p:cNvSpPr>
            <a:spLocks/>
          </p:cNvSpPr>
          <p:nvPr/>
        </p:nvSpPr>
        <p:spPr bwMode="auto">
          <a:xfrm rot="10800000" flipV="1">
            <a:off x="5490477" y="2468582"/>
            <a:ext cx="893247" cy="181596"/>
          </a:xfrm>
          <a:custGeom>
            <a:avLst/>
            <a:gdLst>
              <a:gd name="T0" fmla="*/ 0 w 1763"/>
              <a:gd name="T1" fmla="*/ 0 h 67"/>
              <a:gd name="T2" fmla="*/ 1695 w 1763"/>
              <a:gd name="T3" fmla="*/ 0 h 67"/>
              <a:gd name="T4" fmla="*/ 1763 w 1763"/>
              <a:gd name="T5" fmla="*/ 67 h 67"/>
            </a:gdLst>
            <a:ah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 name="Dikdörtgen 1"/>
          <p:cNvSpPr/>
          <p:nvPr/>
        </p:nvSpPr>
        <p:spPr>
          <a:xfrm>
            <a:off x="122314" y="1234059"/>
            <a:ext cx="3289172" cy="1938159"/>
          </a:xfrm>
          <a:prstGeom prst="rect">
            <a:avLst/>
          </a:prstGeom>
        </p:spPr>
        <p:txBody>
          <a:bodyPr wrap="square">
            <a:spAutoFit/>
          </a:bodyPr>
          <a:lstStyle/>
          <a:p>
            <a:pPr marL="342900" marR="84455" lvl="0" indent="-342900">
              <a:lnSpc>
                <a:spcPct val="103000"/>
              </a:lnSpc>
              <a:spcBef>
                <a:spcPts val="80"/>
              </a:spcBef>
              <a:spcAft>
                <a:spcPts val="0"/>
              </a:spcAft>
              <a:buFont typeface="+mj-lt"/>
              <a:buAutoNum type="arabicPeriod"/>
            </a:pPr>
            <a:r>
              <a:rPr lang="tr-TR" sz="1400" b="1" dirty="0">
                <a:latin typeface="+mn-lt"/>
                <a:ea typeface="Times New Roman" panose="02020603050405020304" pitchFamily="18" charset="0"/>
              </a:rPr>
              <a:t>Bilgisayar Programcılığı: </a:t>
            </a:r>
            <a:r>
              <a:rPr lang="tr-TR" sz="1400" b="1" dirty="0" smtClean="0">
                <a:latin typeface="+mn-lt"/>
                <a:ea typeface="Times New Roman" panose="02020603050405020304" pitchFamily="18" charset="0"/>
              </a:rPr>
              <a:t>1</a:t>
            </a:r>
            <a:endParaRPr lang="tr-TR" sz="1400" b="1" dirty="0">
              <a:latin typeface="+mn-lt"/>
              <a:ea typeface="Times New Roman" panose="02020603050405020304" pitchFamily="18" charset="0"/>
            </a:endParaRPr>
          </a:p>
          <a:p>
            <a:pPr marL="342900" marR="84455" lvl="0" indent="-342900">
              <a:lnSpc>
                <a:spcPct val="103000"/>
              </a:lnSpc>
              <a:spcBef>
                <a:spcPts val="80"/>
              </a:spcBef>
              <a:spcAft>
                <a:spcPts val="0"/>
              </a:spcAft>
              <a:buFont typeface="+mj-lt"/>
              <a:buAutoNum type="arabicPeriod"/>
            </a:pPr>
            <a:r>
              <a:rPr lang="tr-TR" sz="1400" b="1" dirty="0">
                <a:latin typeface="+mn-lt"/>
                <a:ea typeface="Times New Roman" panose="02020603050405020304" pitchFamily="18" charset="0"/>
              </a:rPr>
              <a:t>Tıbbi Dök. </a:t>
            </a:r>
            <a:r>
              <a:rPr lang="tr-TR" sz="1400" b="1" dirty="0" err="1">
                <a:latin typeface="+mn-lt"/>
                <a:ea typeface="Times New Roman" panose="02020603050405020304" pitchFamily="18" charset="0"/>
              </a:rPr>
              <a:t>Sekr</a:t>
            </a:r>
            <a:r>
              <a:rPr lang="tr-TR" sz="1400" b="1" dirty="0">
                <a:latin typeface="+mn-lt"/>
                <a:ea typeface="Times New Roman" panose="02020603050405020304" pitchFamily="18" charset="0"/>
              </a:rPr>
              <a:t>. (%50) : 1                          </a:t>
            </a:r>
            <a:endParaRPr lang="tr-TR" sz="1400" b="1" dirty="0" smtClean="0">
              <a:latin typeface="+mn-lt"/>
              <a:ea typeface="Times New Roman" panose="02020603050405020304" pitchFamily="18" charset="0"/>
            </a:endParaRPr>
          </a:p>
          <a:p>
            <a:pPr marL="342900" marR="84455" lvl="0" indent="-342900">
              <a:lnSpc>
                <a:spcPct val="103000"/>
              </a:lnSpc>
              <a:spcBef>
                <a:spcPts val="80"/>
              </a:spcBef>
              <a:spcAft>
                <a:spcPts val="0"/>
              </a:spcAft>
              <a:buFont typeface="+mj-lt"/>
              <a:buAutoNum type="arabicPeriod"/>
            </a:pPr>
            <a:r>
              <a:rPr lang="tr-TR" sz="1400" b="1" dirty="0" smtClean="0">
                <a:latin typeface="+mn-lt"/>
                <a:ea typeface="Times New Roman" panose="02020603050405020304" pitchFamily="18" charset="0"/>
              </a:rPr>
              <a:t>Adalet</a:t>
            </a:r>
            <a:r>
              <a:rPr lang="tr-TR" sz="1400" b="1" dirty="0">
                <a:latin typeface="+mn-lt"/>
                <a:ea typeface="Times New Roman" panose="02020603050405020304" pitchFamily="18" charset="0"/>
              </a:rPr>
              <a:t>: </a:t>
            </a:r>
            <a:r>
              <a:rPr lang="tr-TR" sz="1400" b="1" dirty="0" smtClean="0">
                <a:latin typeface="+mn-lt"/>
                <a:ea typeface="Times New Roman" panose="02020603050405020304" pitchFamily="18" charset="0"/>
              </a:rPr>
              <a:t>1</a:t>
            </a:r>
            <a:endParaRPr lang="tr-TR" sz="1400" b="1" dirty="0">
              <a:latin typeface="+mn-lt"/>
              <a:ea typeface="Times New Roman" panose="02020603050405020304" pitchFamily="18" charset="0"/>
            </a:endParaRPr>
          </a:p>
          <a:p>
            <a:pPr marL="342900" marR="84455" lvl="0" indent="-342900">
              <a:lnSpc>
                <a:spcPct val="103000"/>
              </a:lnSpc>
              <a:spcBef>
                <a:spcPts val="80"/>
              </a:spcBef>
              <a:spcAft>
                <a:spcPts val="0"/>
              </a:spcAft>
              <a:buFont typeface="+mj-lt"/>
              <a:buAutoNum type="arabicPeriod"/>
            </a:pPr>
            <a:r>
              <a:rPr lang="tr-TR" sz="1400" b="1" dirty="0">
                <a:latin typeface="+mn-lt"/>
                <a:ea typeface="Times New Roman" panose="02020603050405020304" pitchFamily="18" charset="0"/>
              </a:rPr>
              <a:t>Anestezi: </a:t>
            </a:r>
            <a:r>
              <a:rPr lang="tr-TR" sz="1400" b="1" dirty="0" smtClean="0">
                <a:latin typeface="+mn-lt"/>
                <a:ea typeface="Times New Roman" panose="02020603050405020304" pitchFamily="18" charset="0"/>
              </a:rPr>
              <a:t>1</a:t>
            </a:r>
            <a:endParaRPr lang="tr-TR" sz="1400" b="1" dirty="0">
              <a:latin typeface="+mn-lt"/>
              <a:ea typeface="Times New Roman" panose="02020603050405020304" pitchFamily="18" charset="0"/>
            </a:endParaRPr>
          </a:p>
          <a:p>
            <a:pPr marL="342900" marR="84455" lvl="0" indent="-342900">
              <a:lnSpc>
                <a:spcPct val="103000"/>
              </a:lnSpc>
              <a:spcBef>
                <a:spcPts val="80"/>
              </a:spcBef>
              <a:spcAft>
                <a:spcPts val="0"/>
              </a:spcAft>
              <a:buFont typeface="+mj-lt"/>
              <a:buAutoNum type="arabicPeriod"/>
            </a:pPr>
            <a:r>
              <a:rPr lang="tr-TR" sz="1400" b="1" dirty="0">
                <a:latin typeface="+mn-lt"/>
                <a:ea typeface="Times New Roman" panose="02020603050405020304" pitchFamily="18" charset="0"/>
              </a:rPr>
              <a:t>Gıda Teknolojisi: 1</a:t>
            </a:r>
          </a:p>
          <a:p>
            <a:pPr marL="342900" marR="84455" lvl="0" indent="-342900">
              <a:lnSpc>
                <a:spcPct val="103000"/>
              </a:lnSpc>
              <a:spcBef>
                <a:spcPts val="80"/>
              </a:spcBef>
              <a:spcAft>
                <a:spcPts val="0"/>
              </a:spcAft>
              <a:buFont typeface="+mj-lt"/>
              <a:buAutoNum type="arabicPeriod"/>
            </a:pPr>
            <a:r>
              <a:rPr lang="tr-TR" sz="1400" b="1" dirty="0">
                <a:latin typeface="+mn-lt"/>
                <a:ea typeface="Times New Roman" panose="02020603050405020304" pitchFamily="18" charset="0"/>
              </a:rPr>
              <a:t>Çevre Koruma ve Kontrol: 1</a:t>
            </a:r>
          </a:p>
          <a:p>
            <a:pPr marL="342900" marR="84455" lvl="0" indent="-342900">
              <a:lnSpc>
                <a:spcPct val="103000"/>
              </a:lnSpc>
              <a:spcBef>
                <a:spcPts val="80"/>
              </a:spcBef>
              <a:spcAft>
                <a:spcPts val="0"/>
              </a:spcAft>
              <a:buFont typeface="+mj-lt"/>
              <a:buAutoNum type="arabicPeriod"/>
            </a:pPr>
            <a:r>
              <a:rPr lang="tr-TR" sz="1400" b="1" dirty="0">
                <a:latin typeface="+mn-lt"/>
                <a:ea typeface="Times New Roman" panose="02020603050405020304" pitchFamily="18" charset="0"/>
              </a:rPr>
              <a:t>İş Sağlığı ve Güvenliği: 1</a:t>
            </a:r>
          </a:p>
          <a:p>
            <a:pPr marL="342900" indent="-342900">
              <a:buFont typeface="+mj-lt"/>
              <a:buAutoNum type="arabicPeriod"/>
            </a:pPr>
            <a:r>
              <a:rPr lang="tr-TR" sz="1400" b="1" dirty="0" smtClean="0">
                <a:latin typeface="+mn-lt"/>
                <a:ea typeface="Calibri" panose="020F0502020204030204" pitchFamily="34" charset="0"/>
                <a:cs typeface="Times New Roman" panose="02020603050405020304" pitchFamily="18" charset="0"/>
              </a:rPr>
              <a:t>Çocuk </a:t>
            </a:r>
            <a:r>
              <a:rPr lang="tr-TR" sz="1400" b="1" dirty="0">
                <a:latin typeface="+mn-lt"/>
                <a:ea typeface="Calibri" panose="020F0502020204030204" pitchFamily="34" charset="0"/>
                <a:cs typeface="Times New Roman" panose="02020603050405020304" pitchFamily="18" charset="0"/>
              </a:rPr>
              <a:t>Gelişimi: 1</a:t>
            </a:r>
            <a:endParaRPr lang="tr-TR" sz="1400" b="1" dirty="0">
              <a:latin typeface="+mn-lt"/>
            </a:endParaRPr>
          </a:p>
        </p:txBody>
      </p:sp>
      <p:sp>
        <p:nvSpPr>
          <p:cNvPr id="4" name="Dikdörtgen 3"/>
          <p:cNvSpPr/>
          <p:nvPr/>
        </p:nvSpPr>
        <p:spPr>
          <a:xfrm>
            <a:off x="4725253" y="3577691"/>
            <a:ext cx="3316941" cy="775662"/>
          </a:xfrm>
          <a:prstGeom prst="rect">
            <a:avLst/>
          </a:prstGeom>
        </p:spPr>
        <p:txBody>
          <a:bodyPr wrap="square">
            <a:spAutoFit/>
          </a:bodyPr>
          <a:lstStyle/>
          <a:p>
            <a:pPr marL="342900" marR="84455" lvl="0" indent="-342900">
              <a:lnSpc>
                <a:spcPct val="103000"/>
              </a:lnSpc>
              <a:spcBef>
                <a:spcPts val="80"/>
              </a:spcBef>
              <a:spcAft>
                <a:spcPts val="0"/>
              </a:spcAft>
              <a:buFont typeface="Times New Roman" panose="02020603050405020304" pitchFamily="18" charset="0"/>
              <a:buChar char="-"/>
            </a:pPr>
            <a:r>
              <a:rPr lang="tr-TR" sz="1400" b="1" dirty="0">
                <a:latin typeface="+mn-lt"/>
                <a:ea typeface="Times New Roman" panose="02020603050405020304" pitchFamily="18" charset="0"/>
              </a:rPr>
              <a:t>- İlköğretim Matematik </a:t>
            </a:r>
            <a:r>
              <a:rPr lang="tr-TR" sz="1400" b="1" dirty="0" err="1">
                <a:latin typeface="+mn-lt"/>
                <a:ea typeface="Times New Roman" panose="02020603050405020304" pitchFamily="18" charset="0"/>
              </a:rPr>
              <a:t>Öğrt</a:t>
            </a:r>
            <a:r>
              <a:rPr lang="tr-TR" sz="1400" b="1" dirty="0">
                <a:latin typeface="+mn-lt"/>
                <a:ea typeface="Times New Roman" panose="02020603050405020304" pitchFamily="18" charset="0"/>
              </a:rPr>
              <a:t>. : 1</a:t>
            </a:r>
          </a:p>
          <a:p>
            <a:pPr marL="342900" marR="84455" lvl="0" indent="-342900">
              <a:lnSpc>
                <a:spcPct val="103000"/>
              </a:lnSpc>
              <a:spcBef>
                <a:spcPts val="80"/>
              </a:spcBef>
              <a:spcAft>
                <a:spcPts val="0"/>
              </a:spcAft>
              <a:buFont typeface="Times New Roman" panose="02020603050405020304" pitchFamily="18" charset="0"/>
              <a:buChar char="-"/>
            </a:pPr>
            <a:r>
              <a:rPr lang="tr-TR" sz="1400" b="1" dirty="0" smtClean="0">
                <a:latin typeface="+mn-lt"/>
                <a:ea typeface="Times New Roman" panose="02020603050405020304" pitchFamily="18" charset="0"/>
              </a:rPr>
              <a:t>- </a:t>
            </a:r>
            <a:r>
              <a:rPr lang="tr-TR" sz="1400" b="1" dirty="0">
                <a:latin typeface="+mn-lt"/>
                <a:ea typeface="Times New Roman" panose="02020603050405020304" pitchFamily="18" charset="0"/>
              </a:rPr>
              <a:t>Hemşirelik (%50): 1 </a:t>
            </a:r>
          </a:p>
          <a:p>
            <a:pPr marL="342900" marR="84455" lvl="0" indent="-342900">
              <a:lnSpc>
                <a:spcPct val="103000"/>
              </a:lnSpc>
              <a:spcBef>
                <a:spcPts val="80"/>
              </a:spcBef>
              <a:spcAft>
                <a:spcPts val="0"/>
              </a:spcAft>
              <a:buFont typeface="Times New Roman" panose="02020603050405020304" pitchFamily="18" charset="0"/>
              <a:buChar char="-"/>
            </a:pPr>
            <a:r>
              <a:rPr lang="tr-TR" sz="1400" b="1" dirty="0" smtClean="0">
                <a:latin typeface="+mn-lt"/>
                <a:ea typeface="Times New Roman" panose="02020603050405020304" pitchFamily="18" charset="0"/>
              </a:rPr>
              <a:t>- </a:t>
            </a:r>
            <a:r>
              <a:rPr lang="tr-TR" sz="1400" b="1" dirty="0">
                <a:latin typeface="+mn-lt"/>
                <a:ea typeface="Times New Roman" panose="02020603050405020304" pitchFamily="18" charset="0"/>
              </a:rPr>
              <a:t>İngiliz Dili ve Edebiyatı: </a:t>
            </a:r>
            <a:r>
              <a:rPr lang="tr-TR" sz="1400" b="1" dirty="0" smtClean="0">
                <a:latin typeface="+mn-lt"/>
                <a:ea typeface="Times New Roman" panose="02020603050405020304" pitchFamily="18" charset="0"/>
              </a:rPr>
              <a:t>2</a:t>
            </a:r>
            <a:endParaRPr lang="tr-TR" sz="1400" b="1" dirty="0">
              <a:effectLst/>
              <a:latin typeface="+mn-lt"/>
              <a:ea typeface="Times New Roman" panose="02020603050405020304" pitchFamily="18" charset="0"/>
            </a:endParaRPr>
          </a:p>
        </p:txBody>
      </p:sp>
    </p:spTree>
    <p:custDataLst>
      <p:tags r:id="rId1"/>
    </p:custDataLst>
    <p:extLst>
      <p:ext uri="{BB962C8B-B14F-4D97-AF65-F5344CB8AC3E}">
        <p14:creationId xmlns:p14="http://schemas.microsoft.com/office/powerpoint/2010/main" val="14723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ppt_x</p:attrName>
                                        </p:attrNameLst>
                                      </p:cBhvr>
                                      <p:tavLst>
                                        <p:tav tm="0">
                                          <p:val>
                                            <p:strVal val="#ppt_x-#ppt_w*1.125000"/>
                                          </p:val>
                                        </p:tav>
                                        <p:tav tm="100000">
                                          <p:val>
                                            <p:strVal val="#ppt_x"/>
                                          </p:val>
                                        </p:tav>
                                      </p:tavLst>
                                    </p:anim>
                                    <p:animEffect transition="in" filter="wipe(right)">
                                      <p:cBhvr>
                                        <p:cTn id="8" dur="500"/>
                                        <p:tgtEl>
                                          <p:spTgt spid="5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750"/>
                                        <p:tgtEl>
                                          <p:spTgt spid="56"/>
                                        </p:tgtEl>
                                      </p:cBhvr>
                                    </p:animEffect>
                                    <p:anim calcmode="lin" valueType="num">
                                      <p:cBhvr>
                                        <p:cTn id="21" dur="750" fill="hold"/>
                                        <p:tgtEl>
                                          <p:spTgt spid="56"/>
                                        </p:tgtEl>
                                        <p:attrNameLst>
                                          <p:attrName>ppt_x</p:attrName>
                                        </p:attrNameLst>
                                      </p:cBhvr>
                                      <p:tavLst>
                                        <p:tav tm="0">
                                          <p:val>
                                            <p:strVal val="#ppt_x"/>
                                          </p:val>
                                        </p:tav>
                                        <p:tav tm="100000">
                                          <p:val>
                                            <p:strVal val="#ppt_x"/>
                                          </p:val>
                                        </p:tav>
                                      </p:tavLst>
                                    </p:anim>
                                    <p:anim calcmode="lin" valueType="num">
                                      <p:cBhvr>
                                        <p:cTn id="22" dur="750" fill="hold"/>
                                        <p:tgtEl>
                                          <p:spTgt spid="56"/>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7"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anim calcmode="lin" valueType="num">
                                      <p:cBhvr>
                                        <p:cTn id="27" dur="750" fill="hold"/>
                                        <p:tgtEl>
                                          <p:spTgt spid="19"/>
                                        </p:tgtEl>
                                        <p:attrNameLst>
                                          <p:attrName>ppt_x</p:attrName>
                                        </p:attrNameLst>
                                      </p:cBhvr>
                                      <p:tavLst>
                                        <p:tav tm="0">
                                          <p:val>
                                            <p:strVal val="#ppt_x"/>
                                          </p:val>
                                        </p:tav>
                                        <p:tav tm="100000">
                                          <p:val>
                                            <p:strVal val="#ppt_x"/>
                                          </p:val>
                                        </p:tav>
                                      </p:tavLst>
                                    </p:anim>
                                    <p:anim calcmode="lin" valueType="num">
                                      <p:cBhvr>
                                        <p:cTn id="28" dur="750" fill="hold"/>
                                        <p:tgtEl>
                                          <p:spTgt spid="19"/>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24" grpId="0" animBg="1"/>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B20058AA-81A1-465B-A659-159506D59816}"/>
              </a:ext>
            </a:extLst>
          </p:cNvPr>
          <p:cNvSpPr txBox="1">
            <a:spLocks/>
          </p:cNvSpPr>
          <p:nvPr/>
        </p:nvSpPr>
        <p:spPr>
          <a:xfrm>
            <a:off x="4854512" y="1510599"/>
            <a:ext cx="3706762" cy="583454"/>
          </a:xfrm>
          <a:prstGeom prst="rect">
            <a:avLst/>
          </a:prstGeom>
        </p:spPr>
        <p:txBody>
          <a:bodyPr>
            <a:normAutofit/>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hangingPunct="1"/>
            <a:r>
              <a:rPr lang="tr-TR" b="1" dirty="0" smtClean="0">
                <a:latin typeface="+mn-lt"/>
              </a:rPr>
              <a:t>Diğer Sunularımız</a:t>
            </a:r>
            <a:endParaRPr lang="tr-TR" b="1" dirty="0">
              <a:latin typeface="+mn-lt"/>
            </a:endParaRPr>
          </a:p>
        </p:txBody>
      </p:sp>
      <p:pic>
        <p:nvPicPr>
          <p:cNvPr id="4" name="Resim 3" descr="oyuncak, oda içeren bir resim&#10;&#10;Açıklama otomatik olarak oluşturuldu">
            <a:extLst>
              <a:ext uri="{FF2B5EF4-FFF2-40B4-BE49-F238E27FC236}">
                <a16:creationId xmlns:a16="http://schemas.microsoft.com/office/drawing/2014/main" id="{52879CD3-D4D3-460F-A271-C9F63731E3AE}"/>
              </a:ext>
            </a:extLst>
          </p:cNvPr>
          <p:cNvPicPr>
            <a:picLocks noChangeAspect="1"/>
          </p:cNvPicPr>
          <p:nvPr/>
        </p:nvPicPr>
        <p:blipFill rotWithShape="1">
          <a:blip r:embed="rId3">
            <a:extLst>
              <a:ext uri="{28A0092B-C50C-407E-A947-70E740481C1C}">
                <a14:useLocalDpi xmlns:a14="http://schemas.microsoft.com/office/drawing/2010/main" val="0"/>
              </a:ext>
            </a:extLst>
          </a:blip>
          <a:srcRect l="6807" r="4603" b="4"/>
          <a:stretch/>
        </p:blipFill>
        <p:spPr>
          <a:xfrm>
            <a:off x="0" y="500369"/>
            <a:ext cx="4562550" cy="4142762"/>
          </a:xfrm>
          <a:prstGeom prst="rect">
            <a:avLst/>
          </a:prstGeom>
        </p:spPr>
      </p:pic>
      <p:sp>
        <p:nvSpPr>
          <p:cNvPr id="5" name="İçerik Yer Tutucusu 2">
            <a:extLst>
              <a:ext uri="{FF2B5EF4-FFF2-40B4-BE49-F238E27FC236}">
                <a16:creationId xmlns:a16="http://schemas.microsoft.com/office/drawing/2014/main" id="{D116D692-1A80-4C39-90D3-2EAB4FDF5CD3}"/>
              </a:ext>
            </a:extLst>
          </p:cNvPr>
          <p:cNvSpPr txBox="1">
            <a:spLocks/>
          </p:cNvSpPr>
          <p:nvPr/>
        </p:nvSpPr>
        <p:spPr>
          <a:xfrm>
            <a:off x="4854512" y="2094053"/>
            <a:ext cx="3706762" cy="2782747"/>
          </a:xfrm>
          <a:prstGeom prst="rect">
            <a:avLst/>
          </a:prstGeom>
        </p:spPr>
        <p:txBody>
          <a:bodyPr>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tr-TR" b="1" dirty="0" smtClean="0">
                <a:solidFill>
                  <a:srgbClr val="C00000"/>
                </a:solidFill>
              </a:rPr>
              <a:t>Bandırma Sınavsız Öğrenci Alan Liselerimizi Tanıyalım</a:t>
            </a:r>
          </a:p>
          <a:p>
            <a:pPr eaLnBrk="1" hangingPunct="1"/>
            <a:r>
              <a:rPr lang="tr-TR" b="1" dirty="0" smtClean="0">
                <a:solidFill>
                  <a:schemeClr val="accent1"/>
                </a:solidFill>
              </a:rPr>
              <a:t>Gönen Sınavsız Öğrenci Alan Liselerimizi Tanıyalım</a:t>
            </a:r>
          </a:p>
          <a:p>
            <a:pPr eaLnBrk="1" hangingPunct="1"/>
            <a:r>
              <a:rPr lang="tr-TR" b="1" dirty="0" smtClean="0">
                <a:solidFill>
                  <a:srgbClr val="FF0000"/>
                </a:solidFill>
              </a:rPr>
              <a:t>Manyas Sınavsız Öğrenci Alan Liselerimizi Tanıyalım</a:t>
            </a:r>
          </a:p>
          <a:p>
            <a:pPr eaLnBrk="1" hangingPunct="1"/>
            <a:r>
              <a:rPr lang="tr-TR" b="1" dirty="0" smtClean="0">
                <a:solidFill>
                  <a:srgbClr val="FFC000"/>
                </a:solidFill>
              </a:rPr>
              <a:t>Meslek Liselerimiz Alan/Dal Programları ve Avantajları</a:t>
            </a:r>
            <a:endParaRPr lang="tr-TR" b="1" dirty="0">
              <a:solidFill>
                <a:srgbClr val="FFC000"/>
              </a:solidFill>
            </a:endParaRPr>
          </a:p>
        </p:txBody>
      </p:sp>
      <p:sp>
        <p:nvSpPr>
          <p:cNvPr id="6" name="Başlık 1">
            <a:extLst>
              <a:ext uri="{FF2B5EF4-FFF2-40B4-BE49-F238E27FC236}">
                <a16:creationId xmlns:a16="http://schemas.microsoft.com/office/drawing/2014/main" id="{75EC2EEE-4309-4E79-A297-2BC15D9D1DBB}"/>
              </a:ext>
            </a:extLst>
          </p:cNvPr>
          <p:cNvSpPr txBox="1">
            <a:spLocks/>
          </p:cNvSpPr>
          <p:nvPr/>
        </p:nvSpPr>
        <p:spPr>
          <a:xfrm>
            <a:off x="4854512" y="348411"/>
            <a:ext cx="3706762" cy="1162188"/>
          </a:xfrm>
          <a:prstGeom prst="rect">
            <a:avLst/>
          </a:prstGeom>
          <a:effectLst/>
        </p:spPr>
        <p:txBody>
          <a:bodyPr vert="horz" lIns="91440" tIns="45720" rIns="91440" bIns="45720" rtlCol="0" anchor="ctr">
            <a:normAutofit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tr-TR" sz="3600" b="1" i="0" u="none" strike="noStrike" kern="1200" cap="all" spc="0" normalizeH="0" baseline="0" noProof="0" dirty="0" smtClean="0">
                <a:ln w="3175" cmpd="sng">
                  <a:noFill/>
                </a:ln>
                <a:solidFill>
                  <a:srgbClr val="00B050"/>
                </a:solidFill>
                <a:effectLst/>
                <a:uLnTx/>
                <a:uFillTx/>
                <a:latin typeface="+mn-lt"/>
                <a:ea typeface="+mj-ea"/>
                <a:cs typeface="+mj-cs"/>
              </a:rPr>
              <a:t>Dinlediğiniz İÇİN TEŞEKKÜR EDERİZ</a:t>
            </a:r>
            <a:endParaRPr kumimoji="0" lang="tr-TR" sz="3600" b="1" i="0" u="none" strike="noStrike" kern="1200" cap="all" spc="0" normalizeH="0" baseline="0" noProof="0" dirty="0">
              <a:ln w="3175" cmpd="sng">
                <a:noFill/>
              </a:ln>
              <a:solidFill>
                <a:srgbClr val="00B050"/>
              </a:solidFill>
              <a:effectLst/>
              <a:uLnTx/>
              <a:uFillTx/>
              <a:latin typeface="+mn-lt"/>
              <a:ea typeface="+mj-ea"/>
              <a:cs typeface="+mj-cs"/>
            </a:endParaRPr>
          </a:p>
        </p:txBody>
      </p:sp>
    </p:spTree>
    <p:custDataLst>
      <p:tags r:id="rId1"/>
    </p:custDataLst>
    <p:extLst>
      <p:ext uri="{BB962C8B-B14F-4D97-AF65-F5344CB8AC3E}">
        <p14:creationId xmlns:p14="http://schemas.microsoft.com/office/powerpoint/2010/main" val="225724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F91ECE3-FC61-4334-A660-21023ED9CC98}"/>
              </a:ext>
            </a:extLst>
          </p:cNvPr>
          <p:cNvSpPr txBox="1">
            <a:spLocks/>
          </p:cNvSpPr>
          <p:nvPr/>
        </p:nvSpPr>
        <p:spPr>
          <a:xfrm>
            <a:off x="0" y="-84224"/>
            <a:ext cx="9144000" cy="99444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400" b="1" i="0" u="none" strike="noStrike" kern="1200" cap="none" spc="0" normalizeH="0" baseline="0" noProof="0" dirty="0" smtClean="0">
                <a:ln>
                  <a:noFill/>
                </a:ln>
                <a:solidFill>
                  <a:sysClr val="window" lastClr="FFFFFF"/>
                </a:solidFill>
                <a:effectLst/>
                <a:uLnTx/>
                <a:uFillTx/>
                <a:latin typeface="calibri"/>
                <a:ea typeface="+mn-ea"/>
                <a:cs typeface="+mn-cs"/>
              </a:rPr>
              <a:t>Sınavla Öğrenci Alan Liselerimiz</a:t>
            </a:r>
            <a:endParaRPr kumimoji="0" lang="id-ID" sz="4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0255AB8A-531D-4442-89B3-660AAF159114}"/>
              </a:ext>
            </a:extLst>
          </p:cNvPr>
          <p:cNvSpPr>
            <a:spLocks/>
          </p:cNvSpPr>
          <p:nvPr/>
        </p:nvSpPr>
        <p:spPr bwMode="auto">
          <a:xfrm>
            <a:off x="21011" y="3740947"/>
            <a:ext cx="6915498" cy="1134606"/>
          </a:xfrm>
          <a:custGeom>
            <a:avLst/>
            <a:gdLst>
              <a:gd name="T0" fmla="*/ 4120 w 4120"/>
              <a:gd name="T1" fmla="*/ 579 h 1158"/>
              <a:gd name="T2" fmla="*/ 3660 w 4120"/>
              <a:gd name="T3" fmla="*/ 0 h 1158"/>
              <a:gd name="T4" fmla="*/ 3660 w 4120"/>
              <a:gd name="T5" fmla="*/ 307 h 1158"/>
              <a:gd name="T6" fmla="*/ 0 w 4120"/>
              <a:gd name="T7" fmla="*/ 307 h 1158"/>
              <a:gd name="T8" fmla="*/ 0 w 4120"/>
              <a:gd name="T9" fmla="*/ 851 h 1158"/>
              <a:gd name="T10" fmla="*/ 3660 w 4120"/>
              <a:gd name="T11" fmla="*/ 851 h 1158"/>
              <a:gd name="T12" fmla="*/ 3660 w 4120"/>
              <a:gd name="T13" fmla="*/ 1158 h 1158"/>
              <a:gd name="T14" fmla="*/ 4120 w 4120"/>
              <a:gd name="T15" fmla="*/ 579 h 1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0" h="1158">
                <a:moveTo>
                  <a:pt x="4120" y="579"/>
                </a:moveTo>
                <a:lnTo>
                  <a:pt x="3660" y="0"/>
                </a:lnTo>
                <a:lnTo>
                  <a:pt x="3660" y="307"/>
                </a:lnTo>
                <a:lnTo>
                  <a:pt x="0" y="307"/>
                </a:lnTo>
                <a:lnTo>
                  <a:pt x="0" y="851"/>
                </a:lnTo>
                <a:lnTo>
                  <a:pt x="3660" y="851"/>
                </a:lnTo>
                <a:lnTo>
                  <a:pt x="3660" y="1158"/>
                </a:lnTo>
                <a:lnTo>
                  <a:pt x="4120" y="579"/>
                </a:lnTo>
                <a:close/>
              </a:path>
            </a:pathLst>
          </a:custGeom>
          <a:solidFill>
            <a:srgbClr val="7FBC41"/>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8" name="Freeform 6">
            <a:extLst>
              <a:ext uri="{FF2B5EF4-FFF2-40B4-BE49-F238E27FC236}">
                <a16:creationId xmlns:a16="http://schemas.microsoft.com/office/drawing/2014/main" id="{9C052265-4577-47E8-9247-CCF52D2FA18D}"/>
              </a:ext>
            </a:extLst>
          </p:cNvPr>
          <p:cNvSpPr>
            <a:spLocks/>
          </p:cNvSpPr>
          <p:nvPr/>
        </p:nvSpPr>
        <p:spPr bwMode="auto">
          <a:xfrm>
            <a:off x="-15282" y="1926070"/>
            <a:ext cx="5640354" cy="1260475"/>
          </a:xfrm>
          <a:custGeom>
            <a:avLst/>
            <a:gdLst>
              <a:gd name="T0" fmla="*/ 3655 w 3655"/>
              <a:gd name="T1" fmla="*/ 579 h 1158"/>
              <a:gd name="T2" fmla="*/ 3195 w 3655"/>
              <a:gd name="T3" fmla="*/ 0 h 1158"/>
              <a:gd name="T4" fmla="*/ 3195 w 3655"/>
              <a:gd name="T5" fmla="*/ 307 h 1158"/>
              <a:gd name="T6" fmla="*/ 0 w 3655"/>
              <a:gd name="T7" fmla="*/ 307 h 1158"/>
              <a:gd name="T8" fmla="*/ 0 w 3655"/>
              <a:gd name="T9" fmla="*/ 851 h 1158"/>
              <a:gd name="T10" fmla="*/ 3195 w 3655"/>
              <a:gd name="T11" fmla="*/ 851 h 1158"/>
              <a:gd name="T12" fmla="*/ 3195 w 3655"/>
              <a:gd name="T13" fmla="*/ 1158 h 1158"/>
              <a:gd name="T14" fmla="*/ 3655 w 3655"/>
              <a:gd name="T15" fmla="*/ 579 h 1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5" h="1158">
                <a:moveTo>
                  <a:pt x="3655" y="579"/>
                </a:moveTo>
                <a:lnTo>
                  <a:pt x="3195" y="0"/>
                </a:lnTo>
                <a:lnTo>
                  <a:pt x="3195" y="307"/>
                </a:lnTo>
                <a:lnTo>
                  <a:pt x="0" y="307"/>
                </a:lnTo>
                <a:lnTo>
                  <a:pt x="0" y="851"/>
                </a:lnTo>
                <a:lnTo>
                  <a:pt x="3195" y="851"/>
                </a:lnTo>
                <a:lnTo>
                  <a:pt x="3195" y="1158"/>
                </a:lnTo>
                <a:lnTo>
                  <a:pt x="3655" y="579"/>
                </a:lnTo>
                <a:close/>
              </a:path>
            </a:pathLst>
          </a:custGeom>
          <a:solidFill>
            <a:srgbClr val="31A8DF"/>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9" name="Freeform 7">
            <a:extLst>
              <a:ext uri="{FF2B5EF4-FFF2-40B4-BE49-F238E27FC236}">
                <a16:creationId xmlns:a16="http://schemas.microsoft.com/office/drawing/2014/main" id="{3BE72BA5-BFDC-4AA9-9CF8-5C314AE16794}"/>
              </a:ext>
            </a:extLst>
          </p:cNvPr>
          <p:cNvSpPr>
            <a:spLocks/>
          </p:cNvSpPr>
          <p:nvPr/>
        </p:nvSpPr>
        <p:spPr bwMode="auto">
          <a:xfrm>
            <a:off x="12032" y="1299910"/>
            <a:ext cx="4915055" cy="1224056"/>
          </a:xfrm>
          <a:custGeom>
            <a:avLst/>
            <a:gdLst>
              <a:gd name="T0" fmla="*/ 3185 w 3185"/>
              <a:gd name="T1" fmla="*/ 579 h 1157"/>
              <a:gd name="T2" fmla="*/ 2725 w 3185"/>
              <a:gd name="T3" fmla="*/ 0 h 1157"/>
              <a:gd name="T4" fmla="*/ 2725 w 3185"/>
              <a:gd name="T5" fmla="*/ 307 h 1157"/>
              <a:gd name="T6" fmla="*/ 0 w 3185"/>
              <a:gd name="T7" fmla="*/ 307 h 1157"/>
              <a:gd name="T8" fmla="*/ 0 w 3185"/>
              <a:gd name="T9" fmla="*/ 851 h 1157"/>
              <a:gd name="T10" fmla="*/ 2725 w 3185"/>
              <a:gd name="T11" fmla="*/ 851 h 1157"/>
              <a:gd name="T12" fmla="*/ 2725 w 3185"/>
              <a:gd name="T13" fmla="*/ 1157 h 1157"/>
              <a:gd name="T14" fmla="*/ 3185 w 3185"/>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5" h="1157">
                <a:moveTo>
                  <a:pt x="3185" y="579"/>
                </a:moveTo>
                <a:lnTo>
                  <a:pt x="2725" y="0"/>
                </a:lnTo>
                <a:lnTo>
                  <a:pt x="2725" y="307"/>
                </a:lnTo>
                <a:lnTo>
                  <a:pt x="0" y="307"/>
                </a:lnTo>
                <a:lnTo>
                  <a:pt x="0" y="851"/>
                </a:lnTo>
                <a:lnTo>
                  <a:pt x="2725" y="851"/>
                </a:lnTo>
                <a:lnTo>
                  <a:pt x="2725" y="1157"/>
                </a:lnTo>
                <a:lnTo>
                  <a:pt x="3185" y="579"/>
                </a:lnTo>
                <a:close/>
              </a:path>
            </a:pathLst>
          </a:custGeom>
          <a:solidFill>
            <a:srgbClr val="EC5724"/>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Freeform 8">
            <a:extLst>
              <a:ext uri="{FF2B5EF4-FFF2-40B4-BE49-F238E27FC236}">
                <a16:creationId xmlns:a16="http://schemas.microsoft.com/office/drawing/2014/main" id="{763D5AD1-60A5-48B3-80E9-7D167CEB57C5}"/>
              </a:ext>
            </a:extLst>
          </p:cNvPr>
          <p:cNvSpPr>
            <a:spLocks/>
          </p:cNvSpPr>
          <p:nvPr/>
        </p:nvSpPr>
        <p:spPr bwMode="auto">
          <a:xfrm>
            <a:off x="12032" y="705368"/>
            <a:ext cx="4186670" cy="1210210"/>
          </a:xfrm>
          <a:custGeom>
            <a:avLst/>
            <a:gdLst>
              <a:gd name="T0" fmla="*/ 2713 w 2713"/>
              <a:gd name="T1" fmla="*/ 579 h 1157"/>
              <a:gd name="T2" fmla="*/ 2253 w 2713"/>
              <a:gd name="T3" fmla="*/ 0 h 1157"/>
              <a:gd name="T4" fmla="*/ 2253 w 2713"/>
              <a:gd name="T5" fmla="*/ 307 h 1157"/>
              <a:gd name="T6" fmla="*/ 0 w 2713"/>
              <a:gd name="T7" fmla="*/ 307 h 1157"/>
              <a:gd name="T8" fmla="*/ 0 w 2713"/>
              <a:gd name="T9" fmla="*/ 851 h 1157"/>
              <a:gd name="T10" fmla="*/ 2253 w 2713"/>
              <a:gd name="T11" fmla="*/ 851 h 1157"/>
              <a:gd name="T12" fmla="*/ 2253 w 2713"/>
              <a:gd name="T13" fmla="*/ 1157 h 1157"/>
              <a:gd name="T14" fmla="*/ 2713 w 2713"/>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3" h="1157">
                <a:moveTo>
                  <a:pt x="2713" y="579"/>
                </a:moveTo>
                <a:lnTo>
                  <a:pt x="2253" y="0"/>
                </a:lnTo>
                <a:lnTo>
                  <a:pt x="2253" y="307"/>
                </a:lnTo>
                <a:lnTo>
                  <a:pt x="0" y="307"/>
                </a:lnTo>
                <a:lnTo>
                  <a:pt x="0" y="851"/>
                </a:lnTo>
                <a:lnTo>
                  <a:pt x="2253" y="851"/>
                </a:lnTo>
                <a:lnTo>
                  <a:pt x="2253" y="1157"/>
                </a:lnTo>
                <a:lnTo>
                  <a:pt x="2713" y="579"/>
                </a:lnTo>
                <a:close/>
              </a:path>
            </a:pathLst>
          </a:custGeom>
          <a:solidFill>
            <a:srgbClr val="FDB817"/>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1" name="TextBox 23">
            <a:extLst>
              <a:ext uri="{FF2B5EF4-FFF2-40B4-BE49-F238E27FC236}">
                <a16:creationId xmlns:a16="http://schemas.microsoft.com/office/drawing/2014/main" id="{47600F09-3738-49FE-B6F2-24FFCA6AD975}"/>
              </a:ext>
            </a:extLst>
          </p:cNvPr>
          <p:cNvSpPr txBox="1"/>
          <p:nvPr/>
        </p:nvSpPr>
        <p:spPr>
          <a:xfrm>
            <a:off x="174884" y="1177385"/>
            <a:ext cx="3669631"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black"/>
                </a:solidFill>
                <a:latin typeface="ubuntu"/>
              </a:rPr>
              <a:t>Enerji SA Fen Lisesi</a:t>
            </a:r>
            <a:endParaRPr lang="id-ID" sz="2100" b="1" dirty="0">
              <a:solidFill>
                <a:prstClr val="black"/>
              </a:solidFill>
              <a:latin typeface="ubuntu"/>
            </a:endParaRPr>
          </a:p>
        </p:txBody>
      </p:sp>
      <p:sp>
        <p:nvSpPr>
          <p:cNvPr id="32" name="TextBox 23">
            <a:extLst>
              <a:ext uri="{FF2B5EF4-FFF2-40B4-BE49-F238E27FC236}">
                <a16:creationId xmlns:a16="http://schemas.microsoft.com/office/drawing/2014/main" id="{7B7C90FF-5020-48E0-AF3E-C6D5387365F6}"/>
              </a:ext>
            </a:extLst>
          </p:cNvPr>
          <p:cNvSpPr txBox="1"/>
          <p:nvPr/>
        </p:nvSpPr>
        <p:spPr>
          <a:xfrm>
            <a:off x="21011" y="1800463"/>
            <a:ext cx="4670613"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Yavuz Sultan Selim Anadolu Lisesi</a:t>
            </a:r>
            <a:endParaRPr lang="id-ID" sz="2100" b="1" dirty="0">
              <a:solidFill>
                <a:prstClr val="white"/>
              </a:solidFill>
              <a:latin typeface="ubuntu"/>
            </a:endParaRPr>
          </a:p>
        </p:txBody>
      </p:sp>
      <p:sp>
        <p:nvSpPr>
          <p:cNvPr id="33" name="TextBox 23">
            <a:extLst>
              <a:ext uri="{FF2B5EF4-FFF2-40B4-BE49-F238E27FC236}">
                <a16:creationId xmlns:a16="http://schemas.microsoft.com/office/drawing/2014/main" id="{FE7CF1F2-7832-46CB-9749-BB9FEE038D66}"/>
              </a:ext>
            </a:extLst>
          </p:cNvPr>
          <p:cNvSpPr txBox="1"/>
          <p:nvPr/>
        </p:nvSpPr>
        <p:spPr>
          <a:xfrm>
            <a:off x="12032" y="2371141"/>
            <a:ext cx="5214391"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Ali </a:t>
            </a:r>
            <a:r>
              <a:rPr lang="tr-TR" sz="2100" b="1" dirty="0" err="1" smtClean="0">
                <a:solidFill>
                  <a:prstClr val="white"/>
                </a:solidFill>
                <a:latin typeface="ubuntu"/>
              </a:rPr>
              <a:t>Öztaylan</a:t>
            </a:r>
            <a:r>
              <a:rPr lang="tr-TR" sz="2100" b="1" dirty="0" smtClean="0">
                <a:solidFill>
                  <a:prstClr val="white"/>
                </a:solidFill>
                <a:latin typeface="ubuntu"/>
              </a:rPr>
              <a:t> Anadolu İmam Hatip Lisesi</a:t>
            </a:r>
            <a:endParaRPr lang="id-ID" sz="2100" b="1" dirty="0">
              <a:solidFill>
                <a:prstClr val="white"/>
              </a:solidFill>
              <a:latin typeface="ubuntu"/>
            </a:endParaRPr>
          </a:p>
        </p:txBody>
      </p:sp>
      <p:sp>
        <p:nvSpPr>
          <p:cNvPr id="34" name="TextBox 23">
            <a:extLst>
              <a:ext uri="{FF2B5EF4-FFF2-40B4-BE49-F238E27FC236}">
                <a16:creationId xmlns:a16="http://schemas.microsoft.com/office/drawing/2014/main" id="{CF11615D-D351-41F0-8A9A-2EB693D3F653}"/>
              </a:ext>
            </a:extLst>
          </p:cNvPr>
          <p:cNvSpPr txBox="1"/>
          <p:nvPr/>
        </p:nvSpPr>
        <p:spPr>
          <a:xfrm>
            <a:off x="0" y="4158064"/>
            <a:ext cx="6128792"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000" b="1" dirty="0" smtClean="0">
                <a:solidFill>
                  <a:prstClr val="white"/>
                </a:solidFill>
                <a:latin typeface="ubuntu"/>
              </a:rPr>
              <a:t>Recep Gencer Mesleki ve Teknik Anadolu Lisesi</a:t>
            </a:r>
            <a:endParaRPr lang="id-ID" sz="2000" b="1" dirty="0">
              <a:solidFill>
                <a:prstClr val="white"/>
              </a:solidFill>
              <a:latin typeface="ubuntu"/>
            </a:endParaRPr>
          </a:p>
        </p:txBody>
      </p:sp>
      <p:sp>
        <p:nvSpPr>
          <p:cNvPr id="18" name="Freeform 7">
            <a:extLst>
              <a:ext uri="{FF2B5EF4-FFF2-40B4-BE49-F238E27FC236}">
                <a16:creationId xmlns:a16="http://schemas.microsoft.com/office/drawing/2014/main" id="{3BE72BA5-BFDC-4AA9-9CF8-5C314AE16794}"/>
              </a:ext>
            </a:extLst>
          </p:cNvPr>
          <p:cNvSpPr>
            <a:spLocks/>
          </p:cNvSpPr>
          <p:nvPr/>
        </p:nvSpPr>
        <p:spPr bwMode="auto">
          <a:xfrm>
            <a:off x="-2" y="2587963"/>
            <a:ext cx="6175708" cy="1224056"/>
          </a:xfrm>
          <a:custGeom>
            <a:avLst/>
            <a:gdLst>
              <a:gd name="T0" fmla="*/ 3185 w 3185"/>
              <a:gd name="T1" fmla="*/ 579 h 1157"/>
              <a:gd name="T2" fmla="*/ 2725 w 3185"/>
              <a:gd name="T3" fmla="*/ 0 h 1157"/>
              <a:gd name="T4" fmla="*/ 2725 w 3185"/>
              <a:gd name="T5" fmla="*/ 307 h 1157"/>
              <a:gd name="T6" fmla="*/ 0 w 3185"/>
              <a:gd name="T7" fmla="*/ 307 h 1157"/>
              <a:gd name="T8" fmla="*/ 0 w 3185"/>
              <a:gd name="T9" fmla="*/ 851 h 1157"/>
              <a:gd name="T10" fmla="*/ 2725 w 3185"/>
              <a:gd name="T11" fmla="*/ 851 h 1157"/>
              <a:gd name="T12" fmla="*/ 2725 w 3185"/>
              <a:gd name="T13" fmla="*/ 1157 h 1157"/>
              <a:gd name="T14" fmla="*/ 3185 w 3185"/>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5" h="1157">
                <a:moveTo>
                  <a:pt x="3185" y="579"/>
                </a:moveTo>
                <a:lnTo>
                  <a:pt x="2725" y="0"/>
                </a:lnTo>
                <a:lnTo>
                  <a:pt x="2725" y="307"/>
                </a:lnTo>
                <a:lnTo>
                  <a:pt x="0" y="307"/>
                </a:lnTo>
                <a:lnTo>
                  <a:pt x="0" y="851"/>
                </a:lnTo>
                <a:lnTo>
                  <a:pt x="2725" y="851"/>
                </a:lnTo>
                <a:lnTo>
                  <a:pt x="2725" y="1157"/>
                </a:lnTo>
                <a:lnTo>
                  <a:pt x="3185" y="579"/>
                </a:lnTo>
                <a:close/>
              </a:path>
            </a:pathLst>
          </a:custGeom>
          <a:solidFill>
            <a:srgbClr val="EC5724"/>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TextBox 23">
            <a:extLst>
              <a:ext uri="{FF2B5EF4-FFF2-40B4-BE49-F238E27FC236}">
                <a16:creationId xmlns:a16="http://schemas.microsoft.com/office/drawing/2014/main" id="{7B7C90FF-5020-48E0-AF3E-C6D5387365F6}"/>
              </a:ext>
            </a:extLst>
          </p:cNvPr>
          <p:cNvSpPr txBox="1"/>
          <p:nvPr/>
        </p:nvSpPr>
        <p:spPr>
          <a:xfrm>
            <a:off x="0" y="2987869"/>
            <a:ext cx="4670613"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Gönen Anadolu Lisesi</a:t>
            </a:r>
            <a:endParaRPr lang="id-ID" sz="2100" b="1" dirty="0">
              <a:solidFill>
                <a:prstClr val="white"/>
              </a:solidFill>
              <a:latin typeface="ubuntu"/>
            </a:endParaRPr>
          </a:p>
        </p:txBody>
      </p:sp>
      <p:sp>
        <p:nvSpPr>
          <p:cNvPr id="20" name="Freeform 8">
            <a:extLst>
              <a:ext uri="{FF2B5EF4-FFF2-40B4-BE49-F238E27FC236}">
                <a16:creationId xmlns:a16="http://schemas.microsoft.com/office/drawing/2014/main" id="{763D5AD1-60A5-48B3-80E9-7D167CEB57C5}"/>
              </a:ext>
            </a:extLst>
          </p:cNvPr>
          <p:cNvSpPr>
            <a:spLocks/>
          </p:cNvSpPr>
          <p:nvPr/>
        </p:nvSpPr>
        <p:spPr bwMode="auto">
          <a:xfrm>
            <a:off x="-2" y="3236414"/>
            <a:ext cx="6713114" cy="1071836"/>
          </a:xfrm>
          <a:custGeom>
            <a:avLst/>
            <a:gdLst>
              <a:gd name="T0" fmla="*/ 2713 w 2713"/>
              <a:gd name="T1" fmla="*/ 579 h 1157"/>
              <a:gd name="T2" fmla="*/ 2253 w 2713"/>
              <a:gd name="T3" fmla="*/ 0 h 1157"/>
              <a:gd name="T4" fmla="*/ 2253 w 2713"/>
              <a:gd name="T5" fmla="*/ 307 h 1157"/>
              <a:gd name="T6" fmla="*/ 0 w 2713"/>
              <a:gd name="T7" fmla="*/ 307 h 1157"/>
              <a:gd name="T8" fmla="*/ 0 w 2713"/>
              <a:gd name="T9" fmla="*/ 851 h 1157"/>
              <a:gd name="T10" fmla="*/ 2253 w 2713"/>
              <a:gd name="T11" fmla="*/ 851 h 1157"/>
              <a:gd name="T12" fmla="*/ 2253 w 2713"/>
              <a:gd name="T13" fmla="*/ 1157 h 1157"/>
              <a:gd name="T14" fmla="*/ 2713 w 2713"/>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3" h="1157">
                <a:moveTo>
                  <a:pt x="2713" y="579"/>
                </a:moveTo>
                <a:lnTo>
                  <a:pt x="2253" y="0"/>
                </a:lnTo>
                <a:lnTo>
                  <a:pt x="2253" y="307"/>
                </a:lnTo>
                <a:lnTo>
                  <a:pt x="0" y="307"/>
                </a:lnTo>
                <a:lnTo>
                  <a:pt x="0" y="851"/>
                </a:lnTo>
                <a:lnTo>
                  <a:pt x="2253" y="851"/>
                </a:lnTo>
                <a:lnTo>
                  <a:pt x="2253" y="1157"/>
                </a:lnTo>
                <a:lnTo>
                  <a:pt x="2713" y="579"/>
                </a:lnTo>
                <a:close/>
              </a:path>
            </a:pathLst>
          </a:custGeom>
          <a:solidFill>
            <a:srgbClr val="FDB817"/>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1" name="TextBox 23">
            <a:extLst>
              <a:ext uri="{FF2B5EF4-FFF2-40B4-BE49-F238E27FC236}">
                <a16:creationId xmlns:a16="http://schemas.microsoft.com/office/drawing/2014/main" id="{FE7CF1F2-7832-46CB-9749-BB9FEE038D66}"/>
              </a:ext>
            </a:extLst>
          </p:cNvPr>
          <p:cNvSpPr txBox="1"/>
          <p:nvPr/>
        </p:nvSpPr>
        <p:spPr>
          <a:xfrm>
            <a:off x="-15282" y="3564583"/>
            <a:ext cx="5214391" cy="41549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100" b="1" dirty="0" smtClean="0">
                <a:solidFill>
                  <a:prstClr val="white"/>
                </a:solidFill>
                <a:latin typeface="ubuntu"/>
              </a:rPr>
              <a:t>Gönen Anadolu İmam Hatip Lisesi</a:t>
            </a:r>
            <a:endParaRPr lang="id-ID" sz="2100" b="1" dirty="0">
              <a:solidFill>
                <a:prstClr val="white"/>
              </a:solidFill>
              <a:latin typeface="ubuntu"/>
            </a:endParaRPr>
          </a:p>
        </p:txBody>
      </p:sp>
      <p:sp>
        <p:nvSpPr>
          <p:cNvPr id="22" name="Freeform 7">
            <a:extLst>
              <a:ext uri="{FF2B5EF4-FFF2-40B4-BE49-F238E27FC236}">
                <a16:creationId xmlns:a16="http://schemas.microsoft.com/office/drawing/2014/main" id="{3BE72BA5-BFDC-4AA9-9CF8-5C314AE16794}"/>
              </a:ext>
            </a:extLst>
          </p:cNvPr>
          <p:cNvSpPr>
            <a:spLocks/>
          </p:cNvSpPr>
          <p:nvPr/>
        </p:nvSpPr>
        <p:spPr bwMode="auto">
          <a:xfrm>
            <a:off x="21011" y="4342501"/>
            <a:ext cx="7423498" cy="958073"/>
          </a:xfrm>
          <a:custGeom>
            <a:avLst/>
            <a:gdLst>
              <a:gd name="T0" fmla="*/ 3185 w 3185"/>
              <a:gd name="T1" fmla="*/ 579 h 1157"/>
              <a:gd name="T2" fmla="*/ 2725 w 3185"/>
              <a:gd name="T3" fmla="*/ 0 h 1157"/>
              <a:gd name="T4" fmla="*/ 2725 w 3185"/>
              <a:gd name="T5" fmla="*/ 307 h 1157"/>
              <a:gd name="T6" fmla="*/ 0 w 3185"/>
              <a:gd name="T7" fmla="*/ 307 h 1157"/>
              <a:gd name="T8" fmla="*/ 0 w 3185"/>
              <a:gd name="T9" fmla="*/ 851 h 1157"/>
              <a:gd name="T10" fmla="*/ 2725 w 3185"/>
              <a:gd name="T11" fmla="*/ 851 h 1157"/>
              <a:gd name="T12" fmla="*/ 2725 w 3185"/>
              <a:gd name="T13" fmla="*/ 1157 h 1157"/>
              <a:gd name="T14" fmla="*/ 3185 w 3185"/>
              <a:gd name="T15" fmla="*/ 579 h 1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5" h="1157">
                <a:moveTo>
                  <a:pt x="3185" y="579"/>
                </a:moveTo>
                <a:lnTo>
                  <a:pt x="2725" y="0"/>
                </a:lnTo>
                <a:lnTo>
                  <a:pt x="2725" y="307"/>
                </a:lnTo>
                <a:lnTo>
                  <a:pt x="0" y="307"/>
                </a:lnTo>
                <a:lnTo>
                  <a:pt x="0" y="851"/>
                </a:lnTo>
                <a:lnTo>
                  <a:pt x="2725" y="851"/>
                </a:lnTo>
                <a:lnTo>
                  <a:pt x="2725" y="1157"/>
                </a:lnTo>
                <a:lnTo>
                  <a:pt x="3185" y="579"/>
                </a:lnTo>
                <a:close/>
              </a:path>
            </a:pathLst>
          </a:custGeom>
          <a:solidFill>
            <a:srgbClr val="EC5724"/>
          </a:solidFill>
          <a:ln>
            <a:noFill/>
          </a:ln>
          <a:effectLst>
            <a:outerShdw blurRad="50800" dist="38100" dir="5400000" algn="t" rotWithShape="0">
              <a:prstClr val="black">
                <a:alpha val="15000"/>
              </a:prstClr>
            </a:outerShdw>
          </a:effec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TextBox 23">
            <a:extLst>
              <a:ext uri="{FF2B5EF4-FFF2-40B4-BE49-F238E27FC236}">
                <a16:creationId xmlns:a16="http://schemas.microsoft.com/office/drawing/2014/main" id="{CF11615D-D351-41F0-8A9A-2EB693D3F653}"/>
              </a:ext>
            </a:extLst>
          </p:cNvPr>
          <p:cNvSpPr txBox="1"/>
          <p:nvPr/>
        </p:nvSpPr>
        <p:spPr>
          <a:xfrm>
            <a:off x="12031" y="4634133"/>
            <a:ext cx="6924477"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tr-TR" sz="2000" b="1" dirty="0" smtClean="0">
                <a:solidFill>
                  <a:prstClr val="white"/>
                </a:solidFill>
                <a:latin typeface="ubuntu"/>
              </a:rPr>
              <a:t>Gönen Ticaret Odası Mesleki ve Teknik Anadolu Lisesi</a:t>
            </a:r>
            <a:endParaRPr lang="id-ID" sz="2000" b="1" dirty="0">
              <a:solidFill>
                <a:prstClr val="white"/>
              </a:solidFill>
              <a:latin typeface="ubuntu"/>
            </a:endParaRPr>
          </a:p>
        </p:txBody>
      </p:sp>
    </p:spTree>
    <p:custDataLst>
      <p:tags r:id="rId1"/>
    </p:custDataLst>
    <p:extLst>
      <p:ext uri="{BB962C8B-B14F-4D97-AF65-F5344CB8AC3E}">
        <p14:creationId xmlns:p14="http://schemas.microsoft.com/office/powerpoint/2010/main" val="30451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2500"/>
                            </p:stCondLst>
                            <p:childTnLst>
                              <p:par>
                                <p:cTn id="45" presetID="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3000"/>
                            </p:stCondLst>
                            <p:childTnLst>
                              <p:par>
                                <p:cTn id="53" presetID="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0-#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p:bldP spid="32" grpId="0"/>
      <p:bldP spid="33" grpId="0"/>
      <p:bldP spid="34" grpId="0"/>
      <p:bldP spid="18" grpId="0" animBg="1"/>
      <p:bldP spid="19" grpId="0"/>
      <p:bldP spid="20" grpId="0" animBg="1"/>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6">
            <a:extLst>
              <a:ext uri="{FF2B5EF4-FFF2-40B4-BE49-F238E27FC236}">
                <a16:creationId xmlns:a16="http://schemas.microsoft.com/office/drawing/2014/main" id="{7EEEC117-01A4-436F-B8E0-134D3AC724A7}"/>
              </a:ext>
            </a:extLst>
          </p:cNvPr>
          <p:cNvSpPr>
            <a:spLocks/>
          </p:cNvSpPr>
          <p:nvPr/>
        </p:nvSpPr>
        <p:spPr bwMode="auto">
          <a:xfrm rot="10800000">
            <a:off x="3640250" y="3396486"/>
            <a:ext cx="1957500" cy="1242833"/>
          </a:xfrm>
          <a:prstGeom prst="leftArrow">
            <a:avLst/>
          </a:pr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 name="Freeform 26">
            <a:extLst>
              <a:ext uri="{FF2B5EF4-FFF2-40B4-BE49-F238E27FC236}">
                <a16:creationId xmlns:a16="http://schemas.microsoft.com/office/drawing/2014/main" id="{2C89F2D6-334E-4A69-9E80-416570595FFF}"/>
              </a:ext>
            </a:extLst>
          </p:cNvPr>
          <p:cNvSpPr>
            <a:spLocks/>
          </p:cNvSpPr>
          <p:nvPr/>
        </p:nvSpPr>
        <p:spPr bwMode="auto">
          <a:xfrm rot="10800000">
            <a:off x="4654396" y="2241711"/>
            <a:ext cx="1956896" cy="1204733"/>
          </a:xfrm>
          <a:prstGeom prst="leftArrow">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5" name="Freeform 26">
            <a:extLst>
              <a:ext uri="{FF2B5EF4-FFF2-40B4-BE49-F238E27FC236}">
                <a16:creationId xmlns:a16="http://schemas.microsoft.com/office/drawing/2014/main" id="{E22615BD-C879-499E-8FE5-51EBCD90FB59}"/>
              </a:ext>
            </a:extLst>
          </p:cNvPr>
          <p:cNvSpPr>
            <a:spLocks/>
          </p:cNvSpPr>
          <p:nvPr/>
        </p:nvSpPr>
        <p:spPr bwMode="auto">
          <a:xfrm>
            <a:off x="3615589" y="1229723"/>
            <a:ext cx="1957500" cy="1242833"/>
          </a:xfrm>
          <a:prstGeom prst="leftArrow">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6" name="Freeform 26">
            <a:extLst>
              <a:ext uri="{FF2B5EF4-FFF2-40B4-BE49-F238E27FC236}">
                <a16:creationId xmlns:a16="http://schemas.microsoft.com/office/drawing/2014/main" id="{07738EA6-9CB4-4DF4-B538-BF8442E68504}"/>
              </a:ext>
            </a:extLst>
          </p:cNvPr>
          <p:cNvSpPr>
            <a:spLocks/>
          </p:cNvSpPr>
          <p:nvPr/>
        </p:nvSpPr>
        <p:spPr bwMode="auto">
          <a:xfrm>
            <a:off x="2395924" y="2523326"/>
            <a:ext cx="1956896" cy="1166934"/>
          </a:xfrm>
          <a:prstGeom prst="leftArrow">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nvGrpSpPr>
          <p:cNvPr id="7" name="Group 6">
            <a:extLst>
              <a:ext uri="{FF2B5EF4-FFF2-40B4-BE49-F238E27FC236}">
                <a16:creationId xmlns:a16="http://schemas.microsoft.com/office/drawing/2014/main" id="{0F237882-C110-4A9A-AE37-408057714CDB}"/>
              </a:ext>
            </a:extLst>
          </p:cNvPr>
          <p:cNvGrpSpPr/>
          <p:nvPr/>
        </p:nvGrpSpPr>
        <p:grpSpPr>
          <a:xfrm rot="18810804">
            <a:off x="3875697" y="2991507"/>
            <a:ext cx="842090" cy="540693"/>
            <a:chOff x="4481513" y="3678059"/>
            <a:chExt cx="1614487" cy="1036638"/>
          </a:xfrm>
        </p:grpSpPr>
        <p:sp>
          <p:nvSpPr>
            <p:cNvPr id="8" name="Rectangle 12">
              <a:extLst>
                <a:ext uri="{FF2B5EF4-FFF2-40B4-BE49-F238E27FC236}">
                  <a16:creationId xmlns:a16="http://schemas.microsoft.com/office/drawing/2014/main" id="{95FD94CD-9D58-4D1D-B729-7048DD59BC42}"/>
                </a:ext>
              </a:extLst>
            </p:cNvPr>
            <p:cNvSpPr>
              <a:spLocks noChangeArrowheads="1"/>
            </p:cNvSpPr>
            <p:nvPr/>
          </p:nvSpPr>
          <p:spPr bwMode="auto">
            <a:xfrm>
              <a:off x="4481513" y="3678059"/>
              <a:ext cx="1614487" cy="344488"/>
            </a:xfrm>
            <a:prstGeom prst="rect">
              <a:avLst/>
            </a:prstGeom>
            <a:solidFill>
              <a:srgbClr val="31A8DF">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9" name="Rectangle 13">
              <a:extLst>
                <a:ext uri="{FF2B5EF4-FFF2-40B4-BE49-F238E27FC236}">
                  <a16:creationId xmlns:a16="http://schemas.microsoft.com/office/drawing/2014/main" id="{C41F3A23-1F8F-4756-B3AE-D06D72B3AE5D}"/>
                </a:ext>
              </a:extLst>
            </p:cNvPr>
            <p:cNvSpPr>
              <a:spLocks noChangeArrowheads="1"/>
            </p:cNvSpPr>
            <p:nvPr/>
          </p:nvSpPr>
          <p:spPr bwMode="auto">
            <a:xfrm>
              <a:off x="4481513" y="4022546"/>
              <a:ext cx="1614487" cy="344488"/>
            </a:xfrm>
            <a:prstGeom prst="rect">
              <a:avLst/>
            </a:prstGeom>
            <a:solidFill>
              <a:srgbClr val="31A8D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0" name="Rectangle 14">
              <a:extLst>
                <a:ext uri="{FF2B5EF4-FFF2-40B4-BE49-F238E27FC236}">
                  <a16:creationId xmlns:a16="http://schemas.microsoft.com/office/drawing/2014/main" id="{5AC0AFA8-F123-4CE1-8F67-68C1389E2430}"/>
                </a:ext>
              </a:extLst>
            </p:cNvPr>
            <p:cNvSpPr>
              <a:spLocks noChangeArrowheads="1"/>
            </p:cNvSpPr>
            <p:nvPr/>
          </p:nvSpPr>
          <p:spPr bwMode="auto">
            <a:xfrm>
              <a:off x="4481513" y="4367034"/>
              <a:ext cx="1614487" cy="347663"/>
            </a:xfrm>
            <a:prstGeom prst="rect">
              <a:avLst/>
            </a:prstGeom>
            <a:solidFill>
              <a:srgbClr val="31A8DF">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1" name="Group 10">
            <a:extLst>
              <a:ext uri="{FF2B5EF4-FFF2-40B4-BE49-F238E27FC236}">
                <a16:creationId xmlns:a16="http://schemas.microsoft.com/office/drawing/2014/main" id="{C87951DB-9E6D-467E-83D8-F0FE2BD6B153}"/>
              </a:ext>
            </a:extLst>
          </p:cNvPr>
          <p:cNvGrpSpPr/>
          <p:nvPr/>
        </p:nvGrpSpPr>
        <p:grpSpPr>
          <a:xfrm rot="18810804">
            <a:off x="4453663" y="2383542"/>
            <a:ext cx="842090" cy="538210"/>
            <a:chOff x="6096000" y="3187521"/>
            <a:chExt cx="1614487" cy="1031876"/>
          </a:xfrm>
        </p:grpSpPr>
        <p:sp>
          <p:nvSpPr>
            <p:cNvPr id="12" name="Rectangle 15">
              <a:extLst>
                <a:ext uri="{FF2B5EF4-FFF2-40B4-BE49-F238E27FC236}">
                  <a16:creationId xmlns:a16="http://schemas.microsoft.com/office/drawing/2014/main" id="{98E3C82C-7806-44A3-A406-CE553A9F40C5}"/>
                </a:ext>
              </a:extLst>
            </p:cNvPr>
            <p:cNvSpPr>
              <a:spLocks noChangeArrowheads="1"/>
            </p:cNvSpPr>
            <p:nvPr/>
          </p:nvSpPr>
          <p:spPr bwMode="auto">
            <a:xfrm>
              <a:off x="6096000" y="3187521"/>
              <a:ext cx="1614487" cy="344488"/>
            </a:xfrm>
            <a:prstGeom prst="rect">
              <a:avLst/>
            </a:prstGeom>
            <a:solidFill>
              <a:srgbClr val="EC5724">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3" name="Rectangle 16">
              <a:extLst>
                <a:ext uri="{FF2B5EF4-FFF2-40B4-BE49-F238E27FC236}">
                  <a16:creationId xmlns:a16="http://schemas.microsoft.com/office/drawing/2014/main" id="{1ACC8F73-5F3E-4858-9B50-504ADA9DB3C2}"/>
                </a:ext>
              </a:extLst>
            </p:cNvPr>
            <p:cNvSpPr>
              <a:spLocks noChangeArrowheads="1"/>
            </p:cNvSpPr>
            <p:nvPr/>
          </p:nvSpPr>
          <p:spPr bwMode="auto">
            <a:xfrm>
              <a:off x="6096000" y="3532009"/>
              <a:ext cx="1614487" cy="342900"/>
            </a:xfrm>
            <a:prstGeom prst="rect">
              <a:avLst/>
            </a:prstGeom>
            <a:solidFill>
              <a:srgbClr val="EC5724"/>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4" name="Rectangle 17">
              <a:extLst>
                <a:ext uri="{FF2B5EF4-FFF2-40B4-BE49-F238E27FC236}">
                  <a16:creationId xmlns:a16="http://schemas.microsoft.com/office/drawing/2014/main" id="{44FD0FBA-C068-44E5-A353-C37A9A2CC179}"/>
                </a:ext>
              </a:extLst>
            </p:cNvPr>
            <p:cNvSpPr>
              <a:spLocks noChangeArrowheads="1"/>
            </p:cNvSpPr>
            <p:nvPr/>
          </p:nvSpPr>
          <p:spPr bwMode="auto">
            <a:xfrm>
              <a:off x="6096000" y="3874909"/>
              <a:ext cx="1614487" cy="344488"/>
            </a:xfrm>
            <a:prstGeom prst="rect">
              <a:avLst/>
            </a:prstGeom>
            <a:solidFill>
              <a:srgbClr val="EC5724">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15" name="Group 14">
            <a:extLst>
              <a:ext uri="{FF2B5EF4-FFF2-40B4-BE49-F238E27FC236}">
                <a16:creationId xmlns:a16="http://schemas.microsoft.com/office/drawing/2014/main" id="{E4A11BDB-2E5F-405E-825B-7EF156BC3EEF}"/>
              </a:ext>
            </a:extLst>
          </p:cNvPr>
          <p:cNvGrpSpPr/>
          <p:nvPr/>
        </p:nvGrpSpPr>
        <p:grpSpPr>
          <a:xfrm rot="18810804">
            <a:off x="5004565" y="1733789"/>
            <a:ext cx="967948" cy="540693"/>
            <a:chOff x="7700963" y="3678059"/>
            <a:chExt cx="1855787" cy="1036638"/>
          </a:xfrm>
        </p:grpSpPr>
        <p:sp>
          <p:nvSpPr>
            <p:cNvPr id="16" name="Freeform 7">
              <a:extLst>
                <a:ext uri="{FF2B5EF4-FFF2-40B4-BE49-F238E27FC236}">
                  <a16:creationId xmlns:a16="http://schemas.microsoft.com/office/drawing/2014/main" id="{FB106737-9BBB-4855-A578-37584319CA8B}"/>
                </a:ext>
              </a:extLst>
            </p:cNvPr>
            <p:cNvSpPr>
              <a:spLocks/>
            </p:cNvSpPr>
            <p:nvPr/>
          </p:nvSpPr>
          <p:spPr bwMode="auto">
            <a:xfrm>
              <a:off x="9224963" y="3678059"/>
              <a:ext cx="331787" cy="1036638"/>
            </a:xfrm>
            <a:custGeom>
              <a:avLst/>
              <a:gdLst>
                <a:gd name="T0" fmla="*/ 0 w 209"/>
                <a:gd name="T1" fmla="*/ 162 h 653"/>
                <a:gd name="T2" fmla="*/ 135 w 209"/>
                <a:gd name="T3" fmla="*/ 0 h 653"/>
                <a:gd name="T4" fmla="*/ 209 w 209"/>
                <a:gd name="T5" fmla="*/ 210 h 653"/>
                <a:gd name="T6" fmla="*/ 209 w 209"/>
                <a:gd name="T7" fmla="*/ 443 h 653"/>
                <a:gd name="T8" fmla="*/ 135 w 209"/>
                <a:gd name="T9" fmla="*/ 653 h 653"/>
                <a:gd name="T10" fmla="*/ 0 w 209"/>
                <a:gd name="T11" fmla="*/ 488 h 653"/>
                <a:gd name="T12" fmla="*/ 0 w 209"/>
                <a:gd name="T13" fmla="*/ 162 h 653"/>
              </a:gdLst>
              <a:ahLst/>
              <a:cxnLst>
                <a:cxn ang="0">
                  <a:pos x="T0" y="T1"/>
                </a:cxn>
                <a:cxn ang="0">
                  <a:pos x="T2" y="T3"/>
                </a:cxn>
                <a:cxn ang="0">
                  <a:pos x="T4" y="T5"/>
                </a:cxn>
                <a:cxn ang="0">
                  <a:pos x="T6" y="T7"/>
                </a:cxn>
                <a:cxn ang="0">
                  <a:pos x="T8" y="T9"/>
                </a:cxn>
                <a:cxn ang="0">
                  <a:pos x="T10" y="T11"/>
                </a:cxn>
                <a:cxn ang="0">
                  <a:pos x="T12" y="T13"/>
                </a:cxn>
              </a:cxnLst>
              <a:rect l="0" t="0" r="r" b="b"/>
              <a:pathLst>
                <a:path w="209" h="653">
                  <a:moveTo>
                    <a:pt x="0" y="162"/>
                  </a:moveTo>
                  <a:lnTo>
                    <a:pt x="135" y="0"/>
                  </a:lnTo>
                  <a:lnTo>
                    <a:pt x="209" y="210"/>
                  </a:lnTo>
                  <a:lnTo>
                    <a:pt x="209" y="443"/>
                  </a:lnTo>
                  <a:lnTo>
                    <a:pt x="135" y="653"/>
                  </a:lnTo>
                  <a:lnTo>
                    <a:pt x="0" y="488"/>
                  </a:lnTo>
                  <a:lnTo>
                    <a:pt x="0" y="162"/>
                  </a:lnTo>
                  <a:close/>
                </a:path>
              </a:pathLst>
            </a:custGeom>
            <a:solidFill>
              <a:srgbClr val="BBA1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7" name="Freeform 18">
              <a:extLst>
                <a:ext uri="{FF2B5EF4-FFF2-40B4-BE49-F238E27FC236}">
                  <a16:creationId xmlns:a16="http://schemas.microsoft.com/office/drawing/2014/main" id="{73149759-68F7-4D54-9043-7306C547909A}"/>
                </a:ext>
              </a:extLst>
            </p:cNvPr>
            <p:cNvSpPr>
              <a:spLocks/>
            </p:cNvSpPr>
            <p:nvPr/>
          </p:nvSpPr>
          <p:spPr bwMode="auto">
            <a:xfrm>
              <a:off x="7700963" y="3678059"/>
              <a:ext cx="1738312" cy="344488"/>
            </a:xfrm>
            <a:custGeom>
              <a:avLst/>
              <a:gdLst>
                <a:gd name="T0" fmla="*/ 1020 w 1095"/>
                <a:gd name="T1" fmla="*/ 217 h 217"/>
                <a:gd name="T2" fmla="*/ 1095 w 1095"/>
                <a:gd name="T3" fmla="*/ 0 h 217"/>
                <a:gd name="T4" fmla="*/ 0 w 1095"/>
                <a:gd name="T5" fmla="*/ 0 h 217"/>
                <a:gd name="T6" fmla="*/ 0 w 1095"/>
                <a:gd name="T7" fmla="*/ 217 h 217"/>
                <a:gd name="T8" fmla="*/ 1020 w 1095"/>
                <a:gd name="T9" fmla="*/ 217 h 217"/>
              </a:gdLst>
              <a:ahLst/>
              <a:cxnLst>
                <a:cxn ang="0">
                  <a:pos x="T0" y="T1"/>
                </a:cxn>
                <a:cxn ang="0">
                  <a:pos x="T2" y="T3"/>
                </a:cxn>
                <a:cxn ang="0">
                  <a:pos x="T4" y="T5"/>
                </a:cxn>
                <a:cxn ang="0">
                  <a:pos x="T6" y="T7"/>
                </a:cxn>
                <a:cxn ang="0">
                  <a:pos x="T8" y="T9"/>
                </a:cxn>
              </a:cxnLst>
              <a:rect l="0" t="0" r="r" b="b"/>
              <a:pathLst>
                <a:path w="1095" h="217">
                  <a:moveTo>
                    <a:pt x="1020" y="217"/>
                  </a:moveTo>
                  <a:lnTo>
                    <a:pt x="1095" y="0"/>
                  </a:lnTo>
                  <a:lnTo>
                    <a:pt x="0" y="0"/>
                  </a:lnTo>
                  <a:lnTo>
                    <a:pt x="0" y="217"/>
                  </a:lnTo>
                  <a:lnTo>
                    <a:pt x="1020" y="217"/>
                  </a:lnTo>
                  <a:close/>
                </a:path>
              </a:pathLst>
            </a:custGeom>
            <a:solidFill>
              <a:srgbClr val="FDB817">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8" name="Rectangle 19">
              <a:extLst>
                <a:ext uri="{FF2B5EF4-FFF2-40B4-BE49-F238E27FC236}">
                  <a16:creationId xmlns:a16="http://schemas.microsoft.com/office/drawing/2014/main" id="{6F9C1B48-B2A4-496E-B3ED-8CE3CA75C320}"/>
                </a:ext>
              </a:extLst>
            </p:cNvPr>
            <p:cNvSpPr>
              <a:spLocks noChangeArrowheads="1"/>
            </p:cNvSpPr>
            <p:nvPr/>
          </p:nvSpPr>
          <p:spPr bwMode="auto">
            <a:xfrm>
              <a:off x="7700963" y="4022546"/>
              <a:ext cx="1619250" cy="344488"/>
            </a:xfrm>
            <a:prstGeom prst="rect">
              <a:avLst/>
            </a:prstGeom>
            <a:solidFill>
              <a:srgbClr val="FDB817"/>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19" name="Freeform 20">
              <a:extLst>
                <a:ext uri="{FF2B5EF4-FFF2-40B4-BE49-F238E27FC236}">
                  <a16:creationId xmlns:a16="http://schemas.microsoft.com/office/drawing/2014/main" id="{0E0709B7-B58D-4D90-A9F2-BD18BE76B658}"/>
                </a:ext>
              </a:extLst>
            </p:cNvPr>
            <p:cNvSpPr>
              <a:spLocks/>
            </p:cNvSpPr>
            <p:nvPr/>
          </p:nvSpPr>
          <p:spPr bwMode="auto">
            <a:xfrm>
              <a:off x="7700963" y="4367034"/>
              <a:ext cx="1738312" cy="347663"/>
            </a:xfrm>
            <a:custGeom>
              <a:avLst/>
              <a:gdLst>
                <a:gd name="T0" fmla="*/ 1095 w 1095"/>
                <a:gd name="T1" fmla="*/ 219 h 219"/>
                <a:gd name="T2" fmla="*/ 1020 w 1095"/>
                <a:gd name="T3" fmla="*/ 0 h 219"/>
                <a:gd name="T4" fmla="*/ 0 w 1095"/>
                <a:gd name="T5" fmla="*/ 0 h 219"/>
                <a:gd name="T6" fmla="*/ 0 w 1095"/>
                <a:gd name="T7" fmla="*/ 219 h 219"/>
                <a:gd name="T8" fmla="*/ 1095 w 1095"/>
                <a:gd name="T9" fmla="*/ 219 h 219"/>
              </a:gdLst>
              <a:ahLst/>
              <a:cxnLst>
                <a:cxn ang="0">
                  <a:pos x="T0" y="T1"/>
                </a:cxn>
                <a:cxn ang="0">
                  <a:pos x="T2" y="T3"/>
                </a:cxn>
                <a:cxn ang="0">
                  <a:pos x="T4" y="T5"/>
                </a:cxn>
                <a:cxn ang="0">
                  <a:pos x="T6" y="T7"/>
                </a:cxn>
                <a:cxn ang="0">
                  <a:pos x="T8" y="T9"/>
                </a:cxn>
              </a:cxnLst>
              <a:rect l="0" t="0" r="r" b="b"/>
              <a:pathLst>
                <a:path w="1095" h="219">
                  <a:moveTo>
                    <a:pt x="1095" y="219"/>
                  </a:moveTo>
                  <a:lnTo>
                    <a:pt x="1020" y="0"/>
                  </a:lnTo>
                  <a:lnTo>
                    <a:pt x="0" y="0"/>
                  </a:lnTo>
                  <a:lnTo>
                    <a:pt x="0" y="219"/>
                  </a:lnTo>
                  <a:lnTo>
                    <a:pt x="1095" y="219"/>
                  </a:lnTo>
                  <a:close/>
                </a:path>
              </a:pathLst>
            </a:custGeom>
            <a:solidFill>
              <a:srgbClr val="FDB817">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0" name="Oval 21">
              <a:extLst>
                <a:ext uri="{FF2B5EF4-FFF2-40B4-BE49-F238E27FC236}">
                  <a16:creationId xmlns:a16="http://schemas.microsoft.com/office/drawing/2014/main" id="{05EBDEE2-73F5-4B77-9030-743761D32F12}"/>
                </a:ext>
              </a:extLst>
            </p:cNvPr>
            <p:cNvSpPr>
              <a:spLocks noChangeArrowheads="1"/>
            </p:cNvSpPr>
            <p:nvPr/>
          </p:nvSpPr>
          <p:spPr bwMode="auto">
            <a:xfrm>
              <a:off x="9398000" y="4049534"/>
              <a:ext cx="82550" cy="293688"/>
            </a:xfrm>
            <a:prstGeom prst="ellipse">
              <a:avLst/>
            </a:prstGeom>
            <a:solidFill>
              <a:sysClr val="windowText" lastClr="000000">
                <a:lumMod val="75000"/>
                <a:lumOff val="25000"/>
              </a:sys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grpSp>
        <p:nvGrpSpPr>
          <p:cNvPr id="21" name="Group 20">
            <a:extLst>
              <a:ext uri="{FF2B5EF4-FFF2-40B4-BE49-F238E27FC236}">
                <a16:creationId xmlns:a16="http://schemas.microsoft.com/office/drawing/2014/main" id="{FA3D8D74-7DE0-4BE3-A69C-0C6AFCB6A7FB}"/>
              </a:ext>
            </a:extLst>
          </p:cNvPr>
          <p:cNvGrpSpPr/>
          <p:nvPr/>
        </p:nvGrpSpPr>
        <p:grpSpPr>
          <a:xfrm rot="18810804">
            <a:off x="2751559" y="3838340"/>
            <a:ext cx="1498705" cy="538210"/>
            <a:chOff x="1608138" y="3187521"/>
            <a:chExt cx="2873375" cy="1031876"/>
          </a:xfrm>
        </p:grpSpPr>
        <p:sp>
          <p:nvSpPr>
            <p:cNvPr id="22" name="Freeform 8">
              <a:extLst>
                <a:ext uri="{FF2B5EF4-FFF2-40B4-BE49-F238E27FC236}">
                  <a16:creationId xmlns:a16="http://schemas.microsoft.com/office/drawing/2014/main" id="{424DAF00-2515-4C14-97B1-167B14748727}"/>
                </a:ext>
              </a:extLst>
            </p:cNvPr>
            <p:cNvSpPr>
              <a:spLocks/>
            </p:cNvSpPr>
            <p:nvPr/>
          </p:nvSpPr>
          <p:spPr bwMode="auto">
            <a:xfrm>
              <a:off x="1608138" y="3187521"/>
              <a:ext cx="1490662" cy="1031875"/>
            </a:xfrm>
            <a:custGeom>
              <a:avLst/>
              <a:gdLst>
                <a:gd name="T0" fmla="*/ 793 w 939"/>
                <a:gd name="T1" fmla="*/ 650 h 650"/>
                <a:gd name="T2" fmla="*/ 0 w 939"/>
                <a:gd name="T3" fmla="*/ 326 h 650"/>
                <a:gd name="T4" fmla="*/ 793 w 939"/>
                <a:gd name="T5" fmla="*/ 0 h 650"/>
                <a:gd name="T6" fmla="*/ 939 w 939"/>
                <a:gd name="T7" fmla="*/ 0 h 650"/>
                <a:gd name="T8" fmla="*/ 939 w 939"/>
                <a:gd name="T9" fmla="*/ 650 h 650"/>
                <a:gd name="T10" fmla="*/ 793 w 939"/>
                <a:gd name="T11" fmla="*/ 650 h 650"/>
              </a:gdLst>
              <a:ahLst/>
              <a:cxnLst>
                <a:cxn ang="0">
                  <a:pos x="T0" y="T1"/>
                </a:cxn>
                <a:cxn ang="0">
                  <a:pos x="T2" y="T3"/>
                </a:cxn>
                <a:cxn ang="0">
                  <a:pos x="T4" y="T5"/>
                </a:cxn>
                <a:cxn ang="0">
                  <a:pos x="T6" y="T7"/>
                </a:cxn>
                <a:cxn ang="0">
                  <a:pos x="T8" y="T9"/>
                </a:cxn>
                <a:cxn ang="0">
                  <a:pos x="T10" y="T11"/>
                </a:cxn>
              </a:cxnLst>
              <a:rect l="0" t="0" r="r" b="b"/>
              <a:pathLst>
                <a:path w="939" h="650">
                  <a:moveTo>
                    <a:pt x="793" y="650"/>
                  </a:moveTo>
                  <a:lnTo>
                    <a:pt x="0" y="326"/>
                  </a:lnTo>
                  <a:lnTo>
                    <a:pt x="793" y="0"/>
                  </a:lnTo>
                  <a:lnTo>
                    <a:pt x="939" y="0"/>
                  </a:lnTo>
                  <a:lnTo>
                    <a:pt x="939" y="650"/>
                  </a:lnTo>
                  <a:lnTo>
                    <a:pt x="793" y="650"/>
                  </a:lnTo>
                  <a:close/>
                </a:path>
              </a:pathLst>
            </a:custGeom>
            <a:solidFill>
              <a:srgbClr val="D4AC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3" name="Freeform 9">
              <a:extLst>
                <a:ext uri="{FF2B5EF4-FFF2-40B4-BE49-F238E27FC236}">
                  <a16:creationId xmlns:a16="http://schemas.microsoft.com/office/drawing/2014/main" id="{3AD4DC66-13E9-4E51-8887-1F9E1A577BB2}"/>
                </a:ext>
              </a:extLst>
            </p:cNvPr>
            <p:cNvSpPr>
              <a:spLocks/>
            </p:cNvSpPr>
            <p:nvPr/>
          </p:nvSpPr>
          <p:spPr bwMode="auto">
            <a:xfrm>
              <a:off x="2738438" y="3187521"/>
              <a:ext cx="1743075" cy="344488"/>
            </a:xfrm>
            <a:custGeom>
              <a:avLst/>
              <a:gdLst>
                <a:gd name="T0" fmla="*/ 464 w 464"/>
                <a:gd name="T1" fmla="*/ 0 h 91"/>
                <a:gd name="T2" fmla="*/ 41 w 464"/>
                <a:gd name="T3" fmla="*/ 0 h 91"/>
                <a:gd name="T4" fmla="*/ 16 w 464"/>
                <a:gd name="T5" fmla="*/ 14 h 91"/>
                <a:gd name="T6" fmla="*/ 5 w 464"/>
                <a:gd name="T7" fmla="*/ 31 h 91"/>
                <a:gd name="T8" fmla="*/ 5 w 464"/>
                <a:gd name="T9" fmla="*/ 59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1"/>
                    <a:pt x="5" y="31"/>
                    <a:pt x="5" y="31"/>
                  </a:cubicBezTo>
                  <a:cubicBezTo>
                    <a:pt x="0" y="39"/>
                    <a:pt x="0" y="52"/>
                    <a:pt x="5" y="59"/>
                  </a:cubicBezTo>
                  <a:cubicBezTo>
                    <a:pt x="16" y="77"/>
                    <a:pt x="16" y="77"/>
                    <a:pt x="16" y="77"/>
                  </a:cubicBezTo>
                  <a:cubicBezTo>
                    <a:pt x="21" y="85"/>
                    <a:pt x="32" y="91"/>
                    <a:pt x="41" y="91"/>
                  </a:cubicBezTo>
                  <a:cubicBezTo>
                    <a:pt x="464" y="91"/>
                    <a:pt x="464" y="91"/>
                    <a:pt x="464" y="91"/>
                  </a:cubicBezTo>
                  <a:lnTo>
                    <a:pt x="464" y="0"/>
                  </a:lnTo>
                  <a:close/>
                </a:path>
              </a:pathLst>
            </a:custGeom>
            <a:solidFill>
              <a:srgbClr val="7FBC41">
                <a:lumMod val="60000"/>
                <a:lumOff val="40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4" name="Freeform 10">
              <a:extLst>
                <a:ext uri="{FF2B5EF4-FFF2-40B4-BE49-F238E27FC236}">
                  <a16:creationId xmlns:a16="http://schemas.microsoft.com/office/drawing/2014/main" id="{1F4E0116-BE87-4FBF-B526-04D35D092580}"/>
                </a:ext>
              </a:extLst>
            </p:cNvPr>
            <p:cNvSpPr>
              <a:spLocks/>
            </p:cNvSpPr>
            <p:nvPr/>
          </p:nvSpPr>
          <p:spPr bwMode="auto">
            <a:xfrm>
              <a:off x="2738438" y="3532009"/>
              <a:ext cx="1743075" cy="342900"/>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39"/>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rgbClr val="7FBC41"/>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5" name="Freeform 11">
              <a:extLst>
                <a:ext uri="{FF2B5EF4-FFF2-40B4-BE49-F238E27FC236}">
                  <a16:creationId xmlns:a16="http://schemas.microsoft.com/office/drawing/2014/main" id="{6DA36717-F81F-4262-987A-37E9BFA60C4A}"/>
                </a:ext>
              </a:extLst>
            </p:cNvPr>
            <p:cNvSpPr>
              <a:spLocks/>
            </p:cNvSpPr>
            <p:nvPr/>
          </p:nvSpPr>
          <p:spPr bwMode="auto">
            <a:xfrm>
              <a:off x="2738438" y="3874909"/>
              <a:ext cx="1743075" cy="344488"/>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40"/>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rgbClr val="7FBC41">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26" name="Freeform 22">
              <a:extLst>
                <a:ext uri="{FF2B5EF4-FFF2-40B4-BE49-F238E27FC236}">
                  <a16:creationId xmlns:a16="http://schemas.microsoft.com/office/drawing/2014/main" id="{470D209E-6F0A-4CAD-907F-596192E179DF}"/>
                </a:ext>
              </a:extLst>
            </p:cNvPr>
            <p:cNvSpPr>
              <a:spLocks/>
            </p:cNvSpPr>
            <p:nvPr/>
          </p:nvSpPr>
          <p:spPr bwMode="auto">
            <a:xfrm>
              <a:off x="1608138" y="3538359"/>
              <a:ext cx="428625" cy="333375"/>
            </a:xfrm>
            <a:custGeom>
              <a:avLst/>
              <a:gdLst>
                <a:gd name="T0" fmla="*/ 114 w 114"/>
                <a:gd name="T1" fmla="*/ 49 h 88"/>
                <a:gd name="T2" fmla="*/ 107 w 114"/>
                <a:gd name="T3" fmla="*/ 0 h 88"/>
                <a:gd name="T4" fmla="*/ 0 w 114"/>
                <a:gd name="T5" fmla="*/ 44 h 88"/>
                <a:gd name="T6" fmla="*/ 109 w 114"/>
                <a:gd name="T7" fmla="*/ 88 h 88"/>
                <a:gd name="T8" fmla="*/ 114 w 114"/>
                <a:gd name="T9" fmla="*/ 49 h 88"/>
              </a:gdLst>
              <a:ahLst/>
              <a:cxnLst>
                <a:cxn ang="0">
                  <a:pos x="T0" y="T1"/>
                </a:cxn>
                <a:cxn ang="0">
                  <a:pos x="T2" y="T3"/>
                </a:cxn>
                <a:cxn ang="0">
                  <a:pos x="T4" y="T5"/>
                </a:cxn>
                <a:cxn ang="0">
                  <a:pos x="T6" y="T7"/>
                </a:cxn>
                <a:cxn ang="0">
                  <a:pos x="T8" y="T9"/>
                </a:cxn>
              </a:cxnLst>
              <a:rect l="0" t="0" r="r" b="b"/>
              <a:pathLst>
                <a:path w="114" h="88">
                  <a:moveTo>
                    <a:pt x="114" y="49"/>
                  </a:moveTo>
                  <a:cubicBezTo>
                    <a:pt x="114" y="32"/>
                    <a:pt x="111" y="15"/>
                    <a:pt x="107" y="0"/>
                  </a:cubicBezTo>
                  <a:cubicBezTo>
                    <a:pt x="0" y="44"/>
                    <a:pt x="0" y="44"/>
                    <a:pt x="0" y="44"/>
                  </a:cubicBezTo>
                  <a:cubicBezTo>
                    <a:pt x="109" y="88"/>
                    <a:pt x="109" y="88"/>
                    <a:pt x="109" y="88"/>
                  </a:cubicBezTo>
                  <a:cubicBezTo>
                    <a:pt x="112" y="76"/>
                    <a:pt x="114" y="63"/>
                    <a:pt x="114" y="49"/>
                  </a:cubicBezTo>
                  <a:close/>
                </a:path>
              </a:pathLst>
            </a:custGeom>
            <a:solidFill>
              <a:sysClr val="windowText" lastClr="000000">
                <a:lumMod val="75000"/>
                <a:lumOff val="25000"/>
              </a:sysClr>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27" name="Freeform 27">
            <a:extLst>
              <a:ext uri="{FF2B5EF4-FFF2-40B4-BE49-F238E27FC236}">
                <a16:creationId xmlns:a16="http://schemas.microsoft.com/office/drawing/2014/main" id="{6CEA24B1-5491-4385-A314-8FB941E27819}"/>
              </a:ext>
            </a:extLst>
          </p:cNvPr>
          <p:cNvSpPr>
            <a:spLocks/>
          </p:cNvSpPr>
          <p:nvPr/>
        </p:nvSpPr>
        <p:spPr bwMode="auto">
          <a:xfrm>
            <a:off x="2312644" y="1907619"/>
            <a:ext cx="4529138" cy="1613297"/>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eaLnBrk="1" fontAlgn="auto" hangingPunct="1">
              <a:spcBef>
                <a:spcPts val="0"/>
              </a:spcBef>
              <a:spcAft>
                <a:spcPts val="0"/>
              </a:spcAft>
            </a:pPr>
            <a:endParaRPr lang="id-ID" sz="1350">
              <a:solidFill>
                <a:prstClr val="black"/>
              </a:solidFill>
              <a:latin typeface="calibri"/>
            </a:endParaRPr>
          </a:p>
        </p:txBody>
      </p:sp>
      <p:sp>
        <p:nvSpPr>
          <p:cNvPr id="28" name="TextBox 27">
            <a:extLst>
              <a:ext uri="{FF2B5EF4-FFF2-40B4-BE49-F238E27FC236}">
                <a16:creationId xmlns:a16="http://schemas.microsoft.com/office/drawing/2014/main" id="{913BCF9B-89B1-4019-967D-03405490DFCA}"/>
              </a:ext>
            </a:extLst>
          </p:cNvPr>
          <p:cNvSpPr txBox="1"/>
          <p:nvPr/>
        </p:nvSpPr>
        <p:spPr>
          <a:xfrm>
            <a:off x="4335686" y="3867914"/>
            <a:ext cx="1229824" cy="323165"/>
          </a:xfrm>
          <a:prstGeom prst="rect">
            <a:avLst/>
          </a:prstGeom>
          <a:noFill/>
        </p:spPr>
        <p:txBody>
          <a:bodyPr wrap="none" rtlCol="0">
            <a:spAutoFit/>
          </a:bodyPr>
          <a:lstStyle/>
          <a:p>
            <a:pPr defTabSz="914400" eaLnBrk="1" fontAlgn="auto" hangingPunct="1">
              <a:spcBef>
                <a:spcPts val="0"/>
              </a:spcBef>
              <a:spcAft>
                <a:spcPts val="0"/>
              </a:spcAft>
            </a:pPr>
            <a:r>
              <a:rPr lang="tr-TR" sz="1500" b="1" dirty="0" smtClean="0">
                <a:solidFill>
                  <a:prstClr val="white"/>
                </a:solidFill>
                <a:latin typeface="calibri"/>
              </a:rPr>
              <a:t>Meslek Lisesi</a:t>
            </a:r>
            <a:endParaRPr lang="id-ID" sz="1500" b="1" dirty="0">
              <a:solidFill>
                <a:prstClr val="white"/>
              </a:solidFill>
              <a:latin typeface="calibri"/>
            </a:endParaRPr>
          </a:p>
        </p:txBody>
      </p:sp>
      <p:sp>
        <p:nvSpPr>
          <p:cNvPr id="29" name="Freeform 5">
            <a:extLst>
              <a:ext uri="{FF2B5EF4-FFF2-40B4-BE49-F238E27FC236}">
                <a16:creationId xmlns:a16="http://schemas.microsoft.com/office/drawing/2014/main" id="{8F1C10A4-6186-43AA-A738-9C85F9A15A3A}"/>
              </a:ext>
            </a:extLst>
          </p:cNvPr>
          <p:cNvSpPr>
            <a:spLocks noEditPoints="1"/>
          </p:cNvSpPr>
          <p:nvPr/>
        </p:nvSpPr>
        <p:spPr bwMode="auto">
          <a:xfrm>
            <a:off x="4039583" y="3863085"/>
            <a:ext cx="358636" cy="359861"/>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0" name="TextBox 29">
            <a:extLst>
              <a:ext uri="{FF2B5EF4-FFF2-40B4-BE49-F238E27FC236}">
                <a16:creationId xmlns:a16="http://schemas.microsoft.com/office/drawing/2014/main" id="{E4541098-070E-4A88-AD67-1AB03135F958}"/>
              </a:ext>
            </a:extLst>
          </p:cNvPr>
          <p:cNvSpPr txBox="1"/>
          <p:nvPr/>
        </p:nvSpPr>
        <p:spPr>
          <a:xfrm>
            <a:off x="2472019" y="2939161"/>
            <a:ext cx="1322798" cy="323165"/>
          </a:xfrm>
          <a:prstGeom prst="rect">
            <a:avLst/>
          </a:prstGeom>
          <a:noFill/>
        </p:spPr>
        <p:txBody>
          <a:bodyPr wrap="none" rtlCol="0">
            <a:spAutoFit/>
          </a:bodyPr>
          <a:lstStyle/>
          <a:p>
            <a:pPr algn="r" defTabSz="914400" eaLnBrk="1" fontAlgn="auto" hangingPunct="1">
              <a:spcBef>
                <a:spcPts val="0"/>
              </a:spcBef>
              <a:spcAft>
                <a:spcPts val="0"/>
              </a:spcAft>
            </a:pPr>
            <a:r>
              <a:rPr lang="tr-TR" sz="1500" b="1" dirty="0" smtClean="0">
                <a:solidFill>
                  <a:prstClr val="white"/>
                </a:solidFill>
                <a:latin typeface="calibri"/>
              </a:rPr>
              <a:t>Anadolu Lisesi</a:t>
            </a:r>
            <a:endParaRPr lang="id-ID" sz="1500" b="1" dirty="0">
              <a:solidFill>
                <a:prstClr val="white"/>
              </a:solidFill>
              <a:latin typeface="calibri"/>
            </a:endParaRPr>
          </a:p>
        </p:txBody>
      </p:sp>
      <p:sp>
        <p:nvSpPr>
          <p:cNvPr id="31" name="TextBox 30">
            <a:extLst>
              <a:ext uri="{FF2B5EF4-FFF2-40B4-BE49-F238E27FC236}">
                <a16:creationId xmlns:a16="http://schemas.microsoft.com/office/drawing/2014/main" id="{9F9A9A33-5F9C-4EE3-803D-4151CE1CCA11}"/>
              </a:ext>
            </a:extLst>
          </p:cNvPr>
          <p:cNvSpPr txBox="1"/>
          <p:nvPr/>
        </p:nvSpPr>
        <p:spPr>
          <a:xfrm>
            <a:off x="5467293" y="2715852"/>
            <a:ext cx="1016689" cy="323165"/>
          </a:xfrm>
          <a:prstGeom prst="rect">
            <a:avLst/>
          </a:prstGeom>
          <a:noFill/>
        </p:spPr>
        <p:txBody>
          <a:bodyPr wrap="none" rtlCol="0">
            <a:spAutoFit/>
          </a:bodyPr>
          <a:lstStyle/>
          <a:p>
            <a:pPr defTabSz="914400" eaLnBrk="1" fontAlgn="auto" hangingPunct="1">
              <a:spcBef>
                <a:spcPts val="0"/>
              </a:spcBef>
              <a:spcAft>
                <a:spcPts val="0"/>
              </a:spcAft>
            </a:pPr>
            <a:r>
              <a:rPr lang="tr-TR" sz="1500" b="1" dirty="0" smtClean="0">
                <a:solidFill>
                  <a:prstClr val="white"/>
                </a:solidFill>
                <a:latin typeface="calibri"/>
              </a:rPr>
              <a:t>Proje Okul</a:t>
            </a:r>
            <a:endParaRPr lang="id-ID" sz="1500" b="1" dirty="0">
              <a:solidFill>
                <a:prstClr val="white"/>
              </a:solidFill>
              <a:latin typeface="calibri"/>
            </a:endParaRPr>
          </a:p>
        </p:txBody>
      </p:sp>
      <p:sp>
        <p:nvSpPr>
          <p:cNvPr id="32" name="TextBox 31">
            <a:extLst>
              <a:ext uri="{FF2B5EF4-FFF2-40B4-BE49-F238E27FC236}">
                <a16:creationId xmlns:a16="http://schemas.microsoft.com/office/drawing/2014/main" id="{E437E0D3-CF5C-49FE-91B1-4C39264875CA}"/>
              </a:ext>
            </a:extLst>
          </p:cNvPr>
          <p:cNvSpPr txBox="1"/>
          <p:nvPr/>
        </p:nvSpPr>
        <p:spPr>
          <a:xfrm>
            <a:off x="3791169" y="1679487"/>
            <a:ext cx="936860" cy="323165"/>
          </a:xfrm>
          <a:prstGeom prst="rect">
            <a:avLst/>
          </a:prstGeom>
          <a:noFill/>
        </p:spPr>
        <p:txBody>
          <a:bodyPr wrap="none" rtlCol="0">
            <a:spAutoFit/>
          </a:bodyPr>
          <a:lstStyle/>
          <a:p>
            <a:pPr algn="r" defTabSz="914400" eaLnBrk="1" fontAlgn="auto" hangingPunct="1">
              <a:spcBef>
                <a:spcPts val="0"/>
              </a:spcBef>
              <a:spcAft>
                <a:spcPts val="0"/>
              </a:spcAft>
            </a:pPr>
            <a:r>
              <a:rPr lang="tr-TR" sz="1500" b="1" dirty="0" smtClean="0">
                <a:solidFill>
                  <a:prstClr val="white"/>
                </a:solidFill>
                <a:latin typeface="calibri"/>
              </a:rPr>
              <a:t>Fen Lisesi</a:t>
            </a:r>
            <a:endParaRPr lang="id-ID" sz="1500" b="1" dirty="0">
              <a:solidFill>
                <a:prstClr val="white"/>
              </a:solidFill>
              <a:latin typeface="calibri"/>
            </a:endParaRPr>
          </a:p>
        </p:txBody>
      </p:sp>
      <p:grpSp>
        <p:nvGrpSpPr>
          <p:cNvPr id="33" name="Group 32">
            <a:extLst>
              <a:ext uri="{FF2B5EF4-FFF2-40B4-BE49-F238E27FC236}">
                <a16:creationId xmlns:a16="http://schemas.microsoft.com/office/drawing/2014/main" id="{ED607307-19B2-4A2D-BF75-9CAF06D52206}"/>
              </a:ext>
            </a:extLst>
          </p:cNvPr>
          <p:cNvGrpSpPr/>
          <p:nvPr/>
        </p:nvGrpSpPr>
        <p:grpSpPr>
          <a:xfrm>
            <a:off x="4756390" y="1738275"/>
            <a:ext cx="318543" cy="303129"/>
            <a:chOff x="6719888" y="887413"/>
            <a:chExt cx="492125" cy="468312"/>
          </a:xfrm>
          <a:solidFill>
            <a:sysClr val="window" lastClr="FFFFFF"/>
          </a:solidFill>
        </p:grpSpPr>
        <p:sp>
          <p:nvSpPr>
            <p:cNvPr id="34" name="Freeform 13">
              <a:extLst>
                <a:ext uri="{FF2B5EF4-FFF2-40B4-BE49-F238E27FC236}">
                  <a16:creationId xmlns:a16="http://schemas.microsoft.com/office/drawing/2014/main" id="{E79FD825-DCB1-4F61-8FC2-811BC487CE78}"/>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5" name="Freeform 14">
              <a:extLst>
                <a:ext uri="{FF2B5EF4-FFF2-40B4-BE49-F238E27FC236}">
                  <a16:creationId xmlns:a16="http://schemas.microsoft.com/office/drawing/2014/main" id="{BD4AED64-462E-46F9-8CB8-8CAE9D7CE716}"/>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6" name="Freeform 15">
              <a:extLst>
                <a:ext uri="{FF2B5EF4-FFF2-40B4-BE49-F238E27FC236}">
                  <a16:creationId xmlns:a16="http://schemas.microsoft.com/office/drawing/2014/main" id="{718FB64D-CBBE-4C39-AF6F-9DE2DB42EF74}"/>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7" name="Freeform 16">
              <a:extLst>
                <a:ext uri="{FF2B5EF4-FFF2-40B4-BE49-F238E27FC236}">
                  <a16:creationId xmlns:a16="http://schemas.microsoft.com/office/drawing/2014/main" id="{DEC61212-205B-48FD-BE68-7981FC81D509}"/>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8" name="Freeform 17">
              <a:extLst>
                <a:ext uri="{FF2B5EF4-FFF2-40B4-BE49-F238E27FC236}">
                  <a16:creationId xmlns:a16="http://schemas.microsoft.com/office/drawing/2014/main" id="{6F078621-986F-4005-B15D-F66CF1F219EF}"/>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39" name="Freeform 18">
              <a:extLst>
                <a:ext uri="{FF2B5EF4-FFF2-40B4-BE49-F238E27FC236}">
                  <a16:creationId xmlns:a16="http://schemas.microsoft.com/office/drawing/2014/main" id="{73D2DF75-8C63-4DE1-ACA8-B06874B387C2}"/>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0" name="Freeform 5">
            <a:extLst>
              <a:ext uri="{FF2B5EF4-FFF2-40B4-BE49-F238E27FC236}">
                <a16:creationId xmlns:a16="http://schemas.microsoft.com/office/drawing/2014/main" id="{89A66106-2555-4DC4-BA4C-7539E008B944}"/>
              </a:ext>
            </a:extLst>
          </p:cNvPr>
          <p:cNvSpPr>
            <a:spLocks noEditPoints="1"/>
          </p:cNvSpPr>
          <p:nvPr/>
        </p:nvSpPr>
        <p:spPr bwMode="auto">
          <a:xfrm>
            <a:off x="3742715" y="2862564"/>
            <a:ext cx="336121" cy="336719"/>
          </a:xfrm>
          <a:custGeom>
            <a:avLst/>
            <a:gdLst>
              <a:gd name="T0" fmla="*/ 1124 w 1124"/>
              <a:gd name="T1" fmla="*/ 369 h 1126"/>
              <a:gd name="T2" fmla="*/ 754 w 1124"/>
              <a:gd name="T3" fmla="*/ 0 h 1126"/>
              <a:gd name="T4" fmla="*/ 108 w 1124"/>
              <a:gd name="T5" fmla="*/ 646 h 1126"/>
              <a:gd name="T6" fmla="*/ 0 w 1124"/>
              <a:gd name="T7" fmla="*/ 1126 h 1126"/>
              <a:gd name="T8" fmla="*/ 477 w 1124"/>
              <a:gd name="T9" fmla="*/ 1015 h 1126"/>
              <a:gd name="T10" fmla="*/ 1124 w 1124"/>
              <a:gd name="T11" fmla="*/ 369 h 1126"/>
              <a:gd name="T12" fmla="*/ 446 w 1124"/>
              <a:gd name="T13" fmla="*/ 944 h 1126"/>
              <a:gd name="T14" fmla="*/ 387 w 1124"/>
              <a:gd name="T15" fmla="*/ 885 h 1126"/>
              <a:gd name="T16" fmla="*/ 962 w 1124"/>
              <a:gd name="T17" fmla="*/ 310 h 1126"/>
              <a:gd name="T18" fmla="*/ 1022 w 1124"/>
              <a:gd name="T19" fmla="*/ 369 h 1126"/>
              <a:gd name="T20" fmla="*/ 446 w 1124"/>
              <a:gd name="T21" fmla="*/ 944 h 1126"/>
              <a:gd name="T22" fmla="*/ 232 w 1124"/>
              <a:gd name="T23" fmla="*/ 997 h 1126"/>
              <a:gd name="T24" fmla="*/ 127 w 1124"/>
              <a:gd name="T25" fmla="*/ 892 h 1126"/>
              <a:gd name="T26" fmla="*/ 167 w 1124"/>
              <a:gd name="T27" fmla="*/ 715 h 1126"/>
              <a:gd name="T28" fmla="*/ 227 w 1124"/>
              <a:gd name="T29" fmla="*/ 775 h 1126"/>
              <a:gd name="T30" fmla="*/ 226 w 1124"/>
              <a:gd name="T31" fmla="*/ 775 h 1126"/>
              <a:gd name="T32" fmla="*/ 362 w 1124"/>
              <a:gd name="T33" fmla="*/ 911 h 1126"/>
              <a:gd name="T34" fmla="*/ 362 w 1124"/>
              <a:gd name="T35" fmla="*/ 910 h 1126"/>
              <a:gd name="T36" fmla="*/ 408 w 1124"/>
              <a:gd name="T37" fmla="*/ 957 h 1126"/>
              <a:gd name="T38" fmla="*/ 232 w 1124"/>
              <a:gd name="T39" fmla="*/ 997 h 1126"/>
              <a:gd name="T40" fmla="*/ 937 w 1124"/>
              <a:gd name="T41" fmla="*/ 284 h 1126"/>
              <a:gd name="T42" fmla="*/ 362 w 1124"/>
              <a:gd name="T43" fmla="*/ 859 h 1126"/>
              <a:gd name="T44" fmla="*/ 278 w 1124"/>
              <a:gd name="T45" fmla="*/ 775 h 1126"/>
              <a:gd name="T46" fmla="*/ 853 w 1124"/>
              <a:gd name="T47" fmla="*/ 200 h 1126"/>
              <a:gd name="T48" fmla="*/ 937 w 1124"/>
              <a:gd name="T49" fmla="*/ 284 h 1126"/>
              <a:gd name="T50" fmla="*/ 754 w 1124"/>
              <a:gd name="T51" fmla="*/ 102 h 1126"/>
              <a:gd name="T52" fmla="*/ 827 w 1124"/>
              <a:gd name="T53" fmla="*/ 175 h 1126"/>
              <a:gd name="T54" fmla="*/ 252 w 1124"/>
              <a:gd name="T55" fmla="*/ 750 h 1126"/>
              <a:gd name="T56" fmla="*/ 179 w 1124"/>
              <a:gd name="T57" fmla="*/ 677 h 1126"/>
              <a:gd name="T58" fmla="*/ 754 w 1124"/>
              <a:gd name="T59" fmla="*/ 10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4" h="1126">
                <a:moveTo>
                  <a:pt x="1124" y="369"/>
                </a:moveTo>
                <a:lnTo>
                  <a:pt x="754" y="0"/>
                </a:lnTo>
                <a:lnTo>
                  <a:pt x="108" y="646"/>
                </a:lnTo>
                <a:lnTo>
                  <a:pt x="0" y="1126"/>
                </a:lnTo>
                <a:lnTo>
                  <a:pt x="477" y="1015"/>
                </a:lnTo>
                <a:lnTo>
                  <a:pt x="1124" y="369"/>
                </a:lnTo>
                <a:close/>
                <a:moveTo>
                  <a:pt x="446" y="944"/>
                </a:moveTo>
                <a:lnTo>
                  <a:pt x="387" y="885"/>
                </a:lnTo>
                <a:lnTo>
                  <a:pt x="962" y="310"/>
                </a:lnTo>
                <a:lnTo>
                  <a:pt x="1022" y="369"/>
                </a:lnTo>
                <a:lnTo>
                  <a:pt x="446" y="944"/>
                </a:lnTo>
                <a:close/>
                <a:moveTo>
                  <a:pt x="232" y="997"/>
                </a:moveTo>
                <a:lnTo>
                  <a:pt x="127" y="892"/>
                </a:lnTo>
                <a:lnTo>
                  <a:pt x="167" y="715"/>
                </a:lnTo>
                <a:lnTo>
                  <a:pt x="227" y="775"/>
                </a:lnTo>
                <a:lnTo>
                  <a:pt x="226" y="775"/>
                </a:lnTo>
                <a:lnTo>
                  <a:pt x="362" y="911"/>
                </a:lnTo>
                <a:lnTo>
                  <a:pt x="362" y="910"/>
                </a:lnTo>
                <a:lnTo>
                  <a:pt x="408" y="957"/>
                </a:lnTo>
                <a:lnTo>
                  <a:pt x="232" y="997"/>
                </a:lnTo>
                <a:close/>
                <a:moveTo>
                  <a:pt x="937" y="284"/>
                </a:moveTo>
                <a:lnTo>
                  <a:pt x="362" y="859"/>
                </a:lnTo>
                <a:lnTo>
                  <a:pt x="278" y="775"/>
                </a:lnTo>
                <a:lnTo>
                  <a:pt x="853" y="200"/>
                </a:lnTo>
                <a:lnTo>
                  <a:pt x="937" y="284"/>
                </a:lnTo>
                <a:close/>
                <a:moveTo>
                  <a:pt x="754" y="102"/>
                </a:moveTo>
                <a:lnTo>
                  <a:pt x="827" y="175"/>
                </a:lnTo>
                <a:lnTo>
                  <a:pt x="252" y="750"/>
                </a:lnTo>
                <a:lnTo>
                  <a:pt x="179" y="677"/>
                </a:lnTo>
                <a:lnTo>
                  <a:pt x="754" y="102"/>
                </a:ln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a:endParaRPr>
          </a:p>
        </p:txBody>
      </p:sp>
      <p:grpSp>
        <p:nvGrpSpPr>
          <p:cNvPr id="41" name="Group 40">
            <a:extLst>
              <a:ext uri="{FF2B5EF4-FFF2-40B4-BE49-F238E27FC236}">
                <a16:creationId xmlns:a16="http://schemas.microsoft.com/office/drawing/2014/main" id="{6478EBBF-310B-4ECC-8FA2-2DA5AFC3DEB0}"/>
              </a:ext>
            </a:extLst>
          </p:cNvPr>
          <p:cNvGrpSpPr/>
          <p:nvPr/>
        </p:nvGrpSpPr>
        <p:grpSpPr>
          <a:xfrm rot="2700000">
            <a:off x="5212922" y="2674843"/>
            <a:ext cx="237393" cy="413696"/>
            <a:chOff x="4732338" y="4783138"/>
            <a:chExt cx="703263" cy="1225550"/>
          </a:xfrm>
          <a:solidFill>
            <a:sysClr val="window" lastClr="FFFFFF"/>
          </a:solidFill>
        </p:grpSpPr>
        <p:sp>
          <p:nvSpPr>
            <p:cNvPr id="42" name="Freeform 30">
              <a:extLst>
                <a:ext uri="{FF2B5EF4-FFF2-40B4-BE49-F238E27FC236}">
                  <a16:creationId xmlns:a16="http://schemas.microsoft.com/office/drawing/2014/main" id="{D475C47E-4059-41CD-BC76-2CA849D851FE}"/>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3" name="Freeform 31">
              <a:extLst>
                <a:ext uri="{FF2B5EF4-FFF2-40B4-BE49-F238E27FC236}">
                  <a16:creationId xmlns:a16="http://schemas.microsoft.com/office/drawing/2014/main" id="{D42161D5-6B31-486C-B2D5-5467520EB0A6}"/>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sp>
          <p:nvSpPr>
            <p:cNvPr id="44" name="Freeform 32">
              <a:extLst>
                <a:ext uri="{FF2B5EF4-FFF2-40B4-BE49-F238E27FC236}">
                  <a16:creationId xmlns:a16="http://schemas.microsoft.com/office/drawing/2014/main" id="{5BF5D5ED-FF3A-41AC-9A52-377C9EE2DF2F}"/>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black"/>
                </a:solidFill>
                <a:effectLst/>
                <a:uLnTx/>
                <a:uFillTx/>
                <a:latin typeface="calibri"/>
              </a:endParaRPr>
            </a:p>
          </p:txBody>
        </p:sp>
      </p:grpSp>
      <p:sp>
        <p:nvSpPr>
          <p:cNvPr id="45" name="TextBox 44">
            <a:extLst>
              <a:ext uri="{FF2B5EF4-FFF2-40B4-BE49-F238E27FC236}">
                <a16:creationId xmlns:a16="http://schemas.microsoft.com/office/drawing/2014/main" id="{CC3A1C67-0771-4577-93FB-7C9F33C46B92}"/>
              </a:ext>
            </a:extLst>
          </p:cNvPr>
          <p:cNvSpPr txBox="1"/>
          <p:nvPr/>
        </p:nvSpPr>
        <p:spPr>
          <a:xfrm>
            <a:off x="6508814" y="2088022"/>
            <a:ext cx="2273083" cy="1323439"/>
          </a:xfrm>
          <a:prstGeom prst="rect">
            <a:avLst/>
          </a:prstGeom>
          <a:noFill/>
        </p:spPr>
        <p:txBody>
          <a:bodyPr wrap="square" rtlCol="0">
            <a:spAutoFit/>
          </a:bodyPr>
          <a:lstStyle/>
          <a:p>
            <a:pPr defTabSz="914400" eaLnBrk="1" fontAlgn="auto" hangingPunct="1">
              <a:spcBef>
                <a:spcPts val="0"/>
              </a:spcBef>
              <a:spcAft>
                <a:spcPts val="0"/>
              </a:spcAft>
            </a:pPr>
            <a:r>
              <a:rPr lang="tr-TR" sz="1600" b="1" dirty="0" smtClean="0">
                <a:solidFill>
                  <a:srgbClr val="EC5724">
                    <a:lumMod val="50000"/>
                  </a:srgbClr>
                </a:solidFill>
                <a:latin typeface="+mn-lt"/>
                <a:hlinkClick r:id="rId3" action="ppaction://hlinksldjump"/>
              </a:rPr>
              <a:t>Ali </a:t>
            </a:r>
            <a:r>
              <a:rPr lang="tr-TR" sz="1600" b="1" dirty="0" err="1" smtClean="0">
                <a:solidFill>
                  <a:srgbClr val="EC5724">
                    <a:lumMod val="50000"/>
                  </a:srgbClr>
                </a:solidFill>
                <a:latin typeface="+mn-lt"/>
                <a:hlinkClick r:id="rId3" action="ppaction://hlinksldjump"/>
              </a:rPr>
              <a:t>Öztaylan</a:t>
            </a:r>
            <a:r>
              <a:rPr lang="tr-TR" sz="1600" b="1" dirty="0" smtClean="0">
                <a:solidFill>
                  <a:srgbClr val="EC5724">
                    <a:lumMod val="50000"/>
                  </a:srgbClr>
                </a:solidFill>
                <a:latin typeface="+mn-lt"/>
                <a:hlinkClick r:id="rId3" action="ppaction://hlinksldjump"/>
              </a:rPr>
              <a:t> Anadolu İmam Hatip Lisesi</a:t>
            </a:r>
            <a:endParaRPr lang="tr-TR" sz="1600" b="1" dirty="0" smtClean="0">
              <a:solidFill>
                <a:srgbClr val="EC5724">
                  <a:lumMod val="50000"/>
                </a:srgbClr>
              </a:solidFill>
              <a:latin typeface="+mn-lt"/>
            </a:endParaRPr>
          </a:p>
          <a:p>
            <a:pPr defTabSz="914400" eaLnBrk="1" fontAlgn="auto" hangingPunct="1">
              <a:spcBef>
                <a:spcPts val="0"/>
              </a:spcBef>
              <a:spcAft>
                <a:spcPts val="0"/>
              </a:spcAft>
            </a:pPr>
            <a:endParaRPr lang="tr-TR" sz="1600" b="1" dirty="0" smtClean="0">
              <a:solidFill>
                <a:srgbClr val="EC5724">
                  <a:lumMod val="50000"/>
                </a:srgbClr>
              </a:solidFill>
              <a:latin typeface="+mn-lt"/>
            </a:endParaRPr>
          </a:p>
          <a:p>
            <a:pPr defTabSz="914400" eaLnBrk="1" fontAlgn="auto" hangingPunct="1">
              <a:spcBef>
                <a:spcPts val="0"/>
              </a:spcBef>
              <a:spcAft>
                <a:spcPts val="0"/>
              </a:spcAft>
            </a:pPr>
            <a:r>
              <a:rPr lang="tr-TR" sz="1600" b="1" dirty="0" smtClean="0">
                <a:latin typeface="+mn-lt"/>
                <a:hlinkClick r:id="rId4" action="ppaction://hlinksldjump"/>
              </a:rPr>
              <a:t>Gönen Anadolu İmam Hatip Lisesi</a:t>
            </a:r>
            <a:endParaRPr lang="id-ID" sz="1600" b="1" dirty="0">
              <a:latin typeface="+mn-lt"/>
            </a:endParaRPr>
          </a:p>
        </p:txBody>
      </p:sp>
      <p:sp>
        <p:nvSpPr>
          <p:cNvPr id="46" name="TextBox 46">
            <a:extLst>
              <a:ext uri="{FF2B5EF4-FFF2-40B4-BE49-F238E27FC236}">
                <a16:creationId xmlns:a16="http://schemas.microsoft.com/office/drawing/2014/main" id="{491907F3-7382-47C1-9A1B-A409476169DB}"/>
              </a:ext>
            </a:extLst>
          </p:cNvPr>
          <p:cNvSpPr txBox="1"/>
          <p:nvPr/>
        </p:nvSpPr>
        <p:spPr>
          <a:xfrm>
            <a:off x="5497286" y="3532751"/>
            <a:ext cx="2944589" cy="584775"/>
          </a:xfrm>
          <a:prstGeom prst="rect">
            <a:avLst/>
          </a:prstGeom>
          <a:noFill/>
        </p:spPr>
        <p:txBody>
          <a:bodyPr wrap="none" rtlCol="0">
            <a:spAutoFit/>
          </a:bodyPr>
          <a:lstStyle/>
          <a:p>
            <a:pPr defTabSz="914400" eaLnBrk="1" fontAlgn="auto" hangingPunct="1">
              <a:spcBef>
                <a:spcPts val="0"/>
              </a:spcBef>
              <a:spcAft>
                <a:spcPts val="0"/>
              </a:spcAft>
            </a:pPr>
            <a:r>
              <a:rPr lang="tr-TR" sz="1600" b="1" dirty="0" err="1" smtClean="0">
                <a:solidFill>
                  <a:srgbClr val="7FBC41">
                    <a:lumMod val="50000"/>
                  </a:srgbClr>
                </a:solidFill>
                <a:latin typeface="+mn-lt"/>
                <a:hlinkClick r:id="" action="ppaction://noaction"/>
              </a:rPr>
              <a:t>Edincik</a:t>
            </a:r>
            <a:r>
              <a:rPr lang="tr-TR" sz="1600" b="1" dirty="0" smtClean="0">
                <a:solidFill>
                  <a:srgbClr val="7FBC41">
                    <a:lumMod val="50000"/>
                  </a:srgbClr>
                </a:solidFill>
                <a:latin typeface="+mn-lt"/>
                <a:hlinkClick r:id="" action="ppaction://noaction"/>
              </a:rPr>
              <a:t> Recep Gencer </a:t>
            </a:r>
          </a:p>
          <a:p>
            <a:pPr defTabSz="914400" eaLnBrk="1" fontAlgn="auto" hangingPunct="1">
              <a:spcBef>
                <a:spcPts val="0"/>
              </a:spcBef>
              <a:spcAft>
                <a:spcPts val="0"/>
              </a:spcAft>
            </a:pPr>
            <a:r>
              <a:rPr lang="tr-TR" sz="1600" b="1" dirty="0" smtClean="0">
                <a:solidFill>
                  <a:srgbClr val="7FBC41">
                    <a:lumMod val="50000"/>
                  </a:srgbClr>
                </a:solidFill>
                <a:latin typeface="+mn-lt"/>
                <a:hlinkClick r:id="" action="ppaction://noaction"/>
              </a:rPr>
              <a:t>Mesleki ve Teknik Anadolu Lisesi</a:t>
            </a:r>
            <a:endParaRPr lang="id-ID" sz="1600" b="1" dirty="0">
              <a:solidFill>
                <a:srgbClr val="7FBC41">
                  <a:lumMod val="50000"/>
                </a:srgbClr>
              </a:solidFill>
              <a:latin typeface="+mn-lt"/>
            </a:endParaRPr>
          </a:p>
        </p:txBody>
      </p:sp>
      <p:sp>
        <p:nvSpPr>
          <p:cNvPr id="47" name="TextBox 48">
            <a:extLst>
              <a:ext uri="{FF2B5EF4-FFF2-40B4-BE49-F238E27FC236}">
                <a16:creationId xmlns:a16="http://schemas.microsoft.com/office/drawing/2014/main" id="{C60851B6-0805-4BFB-8FF2-9A10F054C6EA}"/>
              </a:ext>
            </a:extLst>
          </p:cNvPr>
          <p:cNvSpPr txBox="1"/>
          <p:nvPr/>
        </p:nvSpPr>
        <p:spPr>
          <a:xfrm>
            <a:off x="1763540" y="1203662"/>
            <a:ext cx="3193074" cy="707886"/>
          </a:xfrm>
          <a:prstGeom prst="rect">
            <a:avLst/>
          </a:prstGeom>
          <a:noFill/>
        </p:spPr>
        <p:txBody>
          <a:bodyPr wrap="square" rtlCol="0">
            <a:spAutoFit/>
          </a:bodyPr>
          <a:lstStyle/>
          <a:p>
            <a:pPr defTabSz="914400" eaLnBrk="1" fontAlgn="auto" hangingPunct="1">
              <a:spcBef>
                <a:spcPts val="0"/>
              </a:spcBef>
              <a:spcAft>
                <a:spcPts val="0"/>
              </a:spcAft>
            </a:pPr>
            <a:r>
              <a:rPr lang="tr-TR" sz="2000" b="1" dirty="0" smtClean="0">
                <a:solidFill>
                  <a:srgbClr val="FFC000"/>
                </a:solidFill>
                <a:latin typeface="+mn-lt"/>
                <a:hlinkClick r:id="" action="ppaction://noaction"/>
              </a:rPr>
              <a:t>Bandırma Enerji SA </a:t>
            </a:r>
          </a:p>
          <a:p>
            <a:pPr defTabSz="914400" eaLnBrk="1" fontAlgn="auto" hangingPunct="1">
              <a:spcBef>
                <a:spcPts val="0"/>
              </a:spcBef>
              <a:spcAft>
                <a:spcPts val="0"/>
              </a:spcAft>
            </a:pPr>
            <a:r>
              <a:rPr lang="tr-TR" sz="2000" b="1" dirty="0" smtClean="0">
                <a:solidFill>
                  <a:srgbClr val="FFC000"/>
                </a:solidFill>
                <a:latin typeface="+mn-lt"/>
                <a:hlinkClick r:id="" action="ppaction://noaction"/>
              </a:rPr>
              <a:t>Fen Lisesi</a:t>
            </a:r>
            <a:endParaRPr lang="id-ID" sz="2000" b="1" dirty="0">
              <a:solidFill>
                <a:srgbClr val="FFC000"/>
              </a:solidFill>
              <a:latin typeface="+mn-lt"/>
            </a:endParaRPr>
          </a:p>
        </p:txBody>
      </p:sp>
      <p:sp>
        <p:nvSpPr>
          <p:cNvPr id="48" name="TextBox 50">
            <a:extLst>
              <a:ext uri="{FF2B5EF4-FFF2-40B4-BE49-F238E27FC236}">
                <a16:creationId xmlns:a16="http://schemas.microsoft.com/office/drawing/2014/main" id="{2996CE5C-5B0A-4D5E-9669-336B95A16839}"/>
              </a:ext>
            </a:extLst>
          </p:cNvPr>
          <p:cNvSpPr txBox="1"/>
          <p:nvPr/>
        </p:nvSpPr>
        <p:spPr>
          <a:xfrm>
            <a:off x="898725" y="2426577"/>
            <a:ext cx="1957139" cy="646331"/>
          </a:xfrm>
          <a:prstGeom prst="rect">
            <a:avLst/>
          </a:prstGeom>
          <a:noFill/>
        </p:spPr>
        <p:txBody>
          <a:bodyPr wrap="none" rtlCol="0">
            <a:spAutoFit/>
          </a:bodyPr>
          <a:lstStyle/>
          <a:p>
            <a:pPr defTabSz="914400" eaLnBrk="1" fontAlgn="auto" hangingPunct="1">
              <a:spcBef>
                <a:spcPts val="0"/>
              </a:spcBef>
              <a:spcAft>
                <a:spcPts val="0"/>
              </a:spcAft>
            </a:pPr>
            <a:r>
              <a:rPr lang="tr-TR" sz="1800" b="1" dirty="0" smtClean="0">
                <a:solidFill>
                  <a:srgbClr val="31A8DF"/>
                </a:solidFill>
                <a:latin typeface="+mn-lt"/>
                <a:hlinkClick r:id="" action="ppaction://noaction"/>
              </a:rPr>
              <a:t>Yavuz Sultan Selim</a:t>
            </a:r>
          </a:p>
          <a:p>
            <a:pPr defTabSz="914400" eaLnBrk="1" fontAlgn="auto" hangingPunct="1">
              <a:spcBef>
                <a:spcPts val="0"/>
              </a:spcBef>
              <a:spcAft>
                <a:spcPts val="0"/>
              </a:spcAft>
            </a:pPr>
            <a:r>
              <a:rPr lang="tr-TR" sz="1800" b="1" dirty="0" smtClean="0">
                <a:solidFill>
                  <a:srgbClr val="31A8DF"/>
                </a:solidFill>
                <a:latin typeface="+mn-lt"/>
                <a:hlinkClick r:id="" action="ppaction://noaction"/>
              </a:rPr>
              <a:t>Anadolu Lisesi</a:t>
            </a:r>
            <a:endParaRPr lang="id-ID" sz="1800" b="1" dirty="0">
              <a:solidFill>
                <a:srgbClr val="31A8DF"/>
              </a:solidFill>
              <a:latin typeface="+mn-lt"/>
            </a:endParaRPr>
          </a:p>
        </p:txBody>
      </p:sp>
      <p:sp>
        <p:nvSpPr>
          <p:cNvPr id="49" name="Title 1">
            <a:extLst>
              <a:ext uri="{FF2B5EF4-FFF2-40B4-BE49-F238E27FC236}">
                <a16:creationId xmlns:a16="http://schemas.microsoft.com/office/drawing/2014/main" id="{B3101F42-5877-407B-A135-A7A22419D70F}"/>
              </a:ext>
            </a:extLst>
          </p:cNvPr>
          <p:cNvSpPr txBox="1">
            <a:spLocks/>
          </p:cNvSpPr>
          <p:nvPr/>
        </p:nvSpPr>
        <p:spPr>
          <a:xfrm>
            <a:off x="-12032" y="0"/>
            <a:ext cx="9156032" cy="842212"/>
          </a:xfrm>
          <a:prstGeom prst="rect">
            <a:avLst/>
          </a:prstGeom>
          <a:gradFill rotWithShape="1">
            <a:gsLst>
              <a:gs pos="0">
                <a:srgbClr val="BB2326">
                  <a:satMod val="103000"/>
                  <a:lumMod val="102000"/>
                  <a:tint val="94000"/>
                </a:srgbClr>
              </a:gs>
              <a:gs pos="50000">
                <a:srgbClr val="BB2326">
                  <a:satMod val="110000"/>
                  <a:lumMod val="100000"/>
                  <a:shade val="100000"/>
                </a:srgbClr>
              </a:gs>
              <a:gs pos="100000">
                <a:srgbClr val="BB2326">
                  <a:lumMod val="99000"/>
                  <a:satMod val="120000"/>
                  <a:shade val="78000"/>
                </a:srgbClr>
              </a:gs>
            </a:gsLst>
            <a:lin ang="5400000" scaled="0"/>
          </a:gradFill>
          <a:ln w="6350" cap="flat" cmpd="sng" algn="ctr">
            <a:solidFill>
              <a:srgbClr val="BB2326"/>
            </a:solidFill>
            <a:prstDash val="solid"/>
            <a:miter lim="800000"/>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tr-TR" sz="3600" b="1" kern="0" dirty="0" smtClean="0">
                <a:solidFill>
                  <a:prstClr val="white"/>
                </a:solidFill>
                <a:latin typeface="calibri"/>
              </a:rPr>
              <a:t>Sınavla Öğrenci Alan Liselerimizi Tanıyalım</a:t>
            </a:r>
            <a:endParaRPr kumimoji="0" lang="id-ID" sz="3600" b="0" i="0" u="none" strike="noStrike" kern="0" cap="none" spc="0" normalizeH="0" baseline="0" noProof="0" dirty="0">
              <a:ln>
                <a:noFill/>
              </a:ln>
              <a:solidFill>
                <a:prstClr val="white"/>
              </a:solidFill>
              <a:effectLst/>
              <a:uLnTx/>
              <a:uFillTx/>
              <a:latin typeface="calibri"/>
            </a:endParaRPr>
          </a:p>
        </p:txBody>
      </p:sp>
      <p:sp>
        <p:nvSpPr>
          <p:cNvPr id="50" name="TextBox 50">
            <a:extLst>
              <a:ext uri="{FF2B5EF4-FFF2-40B4-BE49-F238E27FC236}">
                <a16:creationId xmlns:a16="http://schemas.microsoft.com/office/drawing/2014/main" id="{2996CE5C-5B0A-4D5E-9669-336B95A16839}"/>
              </a:ext>
            </a:extLst>
          </p:cNvPr>
          <p:cNvSpPr txBox="1"/>
          <p:nvPr/>
        </p:nvSpPr>
        <p:spPr>
          <a:xfrm>
            <a:off x="914554" y="3058862"/>
            <a:ext cx="1548822" cy="646331"/>
          </a:xfrm>
          <a:prstGeom prst="rect">
            <a:avLst/>
          </a:prstGeom>
          <a:noFill/>
        </p:spPr>
        <p:txBody>
          <a:bodyPr wrap="none" rtlCol="0">
            <a:spAutoFit/>
          </a:bodyPr>
          <a:lstStyle/>
          <a:p>
            <a:pPr defTabSz="914400" eaLnBrk="1" fontAlgn="auto" hangingPunct="1">
              <a:spcBef>
                <a:spcPts val="0"/>
              </a:spcBef>
              <a:spcAft>
                <a:spcPts val="0"/>
              </a:spcAft>
            </a:pPr>
            <a:r>
              <a:rPr lang="tr-TR" sz="1800" b="1" dirty="0" smtClean="0">
                <a:latin typeface="+mn-lt"/>
                <a:hlinkClick r:id="" action="ppaction://noaction"/>
              </a:rPr>
              <a:t>Gönen</a:t>
            </a:r>
          </a:p>
          <a:p>
            <a:pPr defTabSz="914400" eaLnBrk="1" fontAlgn="auto" hangingPunct="1">
              <a:spcBef>
                <a:spcPts val="0"/>
              </a:spcBef>
              <a:spcAft>
                <a:spcPts val="0"/>
              </a:spcAft>
            </a:pPr>
            <a:r>
              <a:rPr lang="tr-TR" sz="1800" b="1" dirty="0" smtClean="0">
                <a:latin typeface="+mn-lt"/>
                <a:hlinkClick r:id="" action="ppaction://noaction"/>
              </a:rPr>
              <a:t>Anadolu Lisesi</a:t>
            </a:r>
            <a:endParaRPr lang="id-ID" sz="1800" b="1" dirty="0">
              <a:latin typeface="+mn-lt"/>
            </a:endParaRPr>
          </a:p>
        </p:txBody>
      </p:sp>
      <p:sp>
        <p:nvSpPr>
          <p:cNvPr id="51" name="TextBox 46">
            <a:extLst>
              <a:ext uri="{FF2B5EF4-FFF2-40B4-BE49-F238E27FC236}">
                <a16:creationId xmlns:a16="http://schemas.microsoft.com/office/drawing/2014/main" id="{491907F3-7382-47C1-9A1B-A409476169DB}"/>
              </a:ext>
            </a:extLst>
          </p:cNvPr>
          <p:cNvSpPr txBox="1"/>
          <p:nvPr/>
        </p:nvSpPr>
        <p:spPr>
          <a:xfrm>
            <a:off x="5489452" y="4120161"/>
            <a:ext cx="2944589" cy="584775"/>
          </a:xfrm>
          <a:prstGeom prst="rect">
            <a:avLst/>
          </a:prstGeom>
          <a:noFill/>
        </p:spPr>
        <p:txBody>
          <a:bodyPr wrap="none" rtlCol="0">
            <a:spAutoFit/>
          </a:bodyPr>
          <a:lstStyle/>
          <a:p>
            <a:pPr defTabSz="914400" eaLnBrk="1" fontAlgn="auto" hangingPunct="1">
              <a:spcBef>
                <a:spcPts val="0"/>
              </a:spcBef>
              <a:spcAft>
                <a:spcPts val="0"/>
              </a:spcAft>
            </a:pPr>
            <a:r>
              <a:rPr lang="tr-TR" sz="1600" b="1" dirty="0" smtClean="0">
                <a:latin typeface="+mn-lt"/>
                <a:hlinkClick r:id="" action="ppaction://noaction"/>
              </a:rPr>
              <a:t>Gönen Ticaret Odası </a:t>
            </a:r>
          </a:p>
          <a:p>
            <a:pPr defTabSz="914400" eaLnBrk="1" fontAlgn="auto" hangingPunct="1">
              <a:spcBef>
                <a:spcPts val="0"/>
              </a:spcBef>
              <a:spcAft>
                <a:spcPts val="0"/>
              </a:spcAft>
            </a:pPr>
            <a:r>
              <a:rPr lang="tr-TR" sz="1600" b="1" dirty="0" smtClean="0">
                <a:latin typeface="+mn-lt"/>
                <a:hlinkClick r:id="" action="ppaction://noaction"/>
              </a:rPr>
              <a:t>Mesleki ve Teknik Anadolu Lisesi</a:t>
            </a:r>
            <a:endParaRPr lang="id-ID" sz="1600" b="1" dirty="0">
              <a:latin typeface="+mn-lt"/>
            </a:endParaRPr>
          </a:p>
        </p:txBody>
      </p:sp>
    </p:spTree>
    <p:custDataLst>
      <p:tags r:id="rId1"/>
    </p:custDataLst>
    <p:extLst>
      <p:ext uri="{BB962C8B-B14F-4D97-AF65-F5344CB8AC3E}">
        <p14:creationId xmlns:p14="http://schemas.microsoft.com/office/powerpoint/2010/main" val="30698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8" grpId="0"/>
      <p:bldP spid="29" grpId="0" animBg="1"/>
      <p:bldP spid="30" grpId="0"/>
      <p:bldP spid="31" grpId="0"/>
      <p:bldP spid="32" grpId="0"/>
      <p:bldP spid="40" grpId="0" animBg="1"/>
      <p:bldP spid="45" grpId="0"/>
      <p:bldP spid="46" grpId="0"/>
      <p:bldP spid="47" grpId="0"/>
      <p:bldP spid="48" grpId="0"/>
      <p:bldP spid="50" grpId="0"/>
      <p:bldP spid="5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educatio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3488B3-EFD9-4705-9383-124418D5FDD1}">
  <we:reference id="wa200002185" version="1.0.0.1" store="tr-TR" storeType="OMEX"/>
  <we:alternateReferences>
    <we:reference id="WA200002185" version="1.0.0.1" store="WA20000218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5787</TotalTime>
  <Words>3889</Words>
  <Application>Microsoft Office PowerPoint</Application>
  <PresentationFormat>Ekran Gösterisi (16:9)</PresentationFormat>
  <Paragraphs>729</Paragraphs>
  <Slides>78</Slides>
  <Notes>3</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78</vt:i4>
      </vt:variant>
    </vt:vector>
  </HeadingPairs>
  <TitlesOfParts>
    <vt:vector size="89" baseType="lpstr">
      <vt:lpstr>Arial</vt:lpstr>
      <vt:lpstr>Calibri</vt:lpstr>
      <vt:lpstr>Calibri</vt:lpstr>
      <vt:lpstr>Calibri Light</vt:lpstr>
      <vt:lpstr>Lato</vt:lpstr>
      <vt:lpstr>Merriweather</vt:lpstr>
      <vt:lpstr>Signika Negative</vt:lpstr>
      <vt:lpstr>Times New Roman</vt:lpstr>
      <vt:lpstr>ubuntu</vt:lpstr>
      <vt:lpstr>Office Theme</vt:lpstr>
      <vt:lpstr>1_Office Theme</vt:lpstr>
      <vt:lpstr>PowerPoint Sunusu</vt:lpstr>
      <vt:lpstr>PowerPoint Sunusu</vt:lpstr>
      <vt:lpstr>PowerPoint Sunusu</vt:lpstr>
      <vt:lpstr>PowerPoint Sunusu</vt:lpstr>
      <vt:lpstr>PowerPoint Sunusu</vt:lpstr>
      <vt:lpstr>PowerPoint Sunusu</vt:lpstr>
      <vt:lpstr>Fen Lisesi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giantdesign</dc:creator>
  <cp:lastModifiedBy>pc</cp:lastModifiedBy>
  <cp:revision>419</cp:revision>
  <dcterms:created xsi:type="dcterms:W3CDTF">2018-01-05T03:19:01Z</dcterms:created>
  <dcterms:modified xsi:type="dcterms:W3CDTF">2022-01-05T07:04:41Z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DBA05897-2EF6-4299-AC3A-6B5EB35FE9AC</vt:lpwstr>
  </property>
  <property fmtid="{D5CDD505-2E9C-101B-9397-08002B2CF9AE}" pid="3" name="ArticulatePath">
    <vt:lpwstr>University and Education Powerpoint Template</vt:lpwstr>
  </property>
</Properties>
</file>